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64" r:id="rId4"/>
    <p:sldId id="265" r:id="rId5"/>
    <p:sldId id="269" r:id="rId6"/>
    <p:sldId id="260" r:id="rId7"/>
    <p:sldId id="262" r:id="rId8"/>
    <p:sldId id="263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96" autoAdjust="0"/>
  </p:normalViewPr>
  <p:slideViewPr>
    <p:cSldViewPr>
      <p:cViewPr>
        <p:scale>
          <a:sx n="100" d="100"/>
          <a:sy n="100" d="100"/>
        </p:scale>
        <p:origin x="-300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C00B4-AE65-49A6-A79E-4B0AD1A0456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AB47-BB64-4187-95ED-72FDA20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0AB47-BB64-4187-95ED-72FDA2039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9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1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4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 County water, the Delta and Sea Level Rise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34645"/>
              </p:ext>
            </p:extLst>
          </p:nvPr>
        </p:nvGraphicFramePr>
        <p:xfrm>
          <a:off x="457200" y="1205547"/>
          <a:ext cx="8229600" cy="33832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cartogothic_stdbold"/>
                        </a:rPr>
                        <a:t>Source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cartogothic_stdbold"/>
                        </a:rPr>
                        <a:t>Percent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Kern River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  <a:effectLst/>
                        </a:rPr>
                        <a:t>State Water Project</a:t>
                      </a:r>
                      <a:br>
                        <a:rPr lang="en-US" baseline="0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baseline="0" dirty="0">
                          <a:solidFill>
                            <a:srgbClr val="FF0000"/>
                          </a:solidFill>
                          <a:effectLst/>
                        </a:rPr>
                        <a:t>(California Aqueduct)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baseline="0">
                          <a:solidFill>
                            <a:srgbClr val="FF0000"/>
                          </a:solidFill>
                          <a:effectLst/>
                        </a:rPr>
                        <a:t>Federal (CVP)</a:t>
                      </a:r>
                      <a:br>
                        <a:rPr lang="en-US" baseline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baseline="0">
                          <a:solidFill>
                            <a:srgbClr val="FF0000"/>
                          </a:solidFill>
                          <a:effectLst/>
                        </a:rPr>
                        <a:t>(Friant-Kern Canal)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  <a:effectLst/>
                        </a:rPr>
                        <a:t>12%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995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Local Streams and Other Sources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(Poso Creek, etc.)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Groundwater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cartogothic_stdbold"/>
                        </a:rPr>
                        <a:t>TOTAL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4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619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Thwaites Glacier's </a:t>
            </a:r>
            <a:r>
              <a:rPr lang="en-US" b="1" dirty="0" smtClean="0"/>
              <a:t>melting could </a:t>
            </a:r>
            <a:r>
              <a:rPr lang="en-US" b="1" dirty="0"/>
              <a:t>trigger an unstoppable 20-inch rise in </a:t>
            </a:r>
            <a:r>
              <a:rPr lang="en-US" b="1" dirty="0" smtClean="0"/>
              <a:t>sea level. Surprisingly </a:t>
            </a:r>
            <a:r>
              <a:rPr lang="en-US" b="1" dirty="0"/>
              <a:t>warm water found on underside of Antarctica's 'Doomsday </a:t>
            </a:r>
            <a:r>
              <a:rPr lang="en-US" b="1" dirty="0" smtClean="0"/>
              <a:t>Glacier.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Image result for thwaites glacier compared to st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45" y="2038349"/>
            <a:ext cx="3048000" cy="24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waites glacier compared to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hwaites glacier compared to st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thwaites glacier compared to st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thwaites glacier compared to sta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Image result for map of f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8829"/>
            <a:ext cx="3074986" cy="30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175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CALIFORNIA OCEAN PROTECTION COUNCIL</a:t>
            </a:r>
          </a:p>
          <a:p>
            <a:endParaRPr lang="en-US" dirty="0"/>
          </a:p>
          <a:p>
            <a:r>
              <a:rPr lang="en-US" dirty="0" smtClean="0"/>
              <a:t>Low risk: 3 foot </a:t>
            </a:r>
            <a:r>
              <a:rPr lang="en-US" dirty="0"/>
              <a:t>sea level rise by 2100.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Medium-high </a:t>
            </a:r>
            <a:r>
              <a:rPr lang="en-US" dirty="0" smtClean="0"/>
              <a:t>risk: 7 foot </a:t>
            </a:r>
            <a:r>
              <a:rPr lang="en-US" dirty="0"/>
              <a:t>sea level rise by 2100.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Extreme risk </a:t>
            </a:r>
            <a:r>
              <a:rPr lang="en-US" dirty="0" smtClean="0"/>
              <a:t>aversion: 10 </a:t>
            </a:r>
            <a:r>
              <a:rPr lang="en-US" dirty="0"/>
              <a:t>foot sea level rise by 2100.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37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71550"/>
            <a:ext cx="449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Message</a:t>
            </a:r>
          </a:p>
          <a:p>
            <a:endParaRPr lang="en-US" dirty="0"/>
          </a:p>
          <a:p>
            <a:pPr algn="ctr"/>
            <a:r>
              <a:rPr lang="en-US" dirty="0" smtClean="0"/>
              <a:t>Build Delta Tunnel intake to quickly allow for extension upstream to higher elevation. </a:t>
            </a:r>
          </a:p>
        </p:txBody>
      </p:sp>
    </p:spTree>
    <p:extLst>
      <p:ext uri="{BB962C8B-B14F-4D97-AF65-F5344CB8AC3E}">
        <p14:creationId xmlns:p14="http://schemas.microsoft.com/office/powerpoint/2010/main" val="30867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901</TotalTime>
  <Words>93</Words>
  <Application>Microsoft Office PowerPoint</Application>
  <PresentationFormat>On-screen Show (16:9)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Kern County water, the Delta and Sea Level 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Pandol</dc:creator>
  <cp:lastModifiedBy>gerald meral</cp:lastModifiedBy>
  <cp:revision>12</cp:revision>
  <dcterms:created xsi:type="dcterms:W3CDTF">2018-01-18T04:46:30Z</dcterms:created>
  <dcterms:modified xsi:type="dcterms:W3CDTF">2020-02-05T17:47:23Z</dcterms:modified>
</cp:coreProperties>
</file>