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3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aveSubsetFonts="1">
  <p:sldMasterIdLst>
    <p:sldMasterId id="2147483648" r:id="rId1"/>
    <p:sldMasterId id="2147483662" r:id="rId2"/>
    <p:sldMasterId id="2147483705" r:id="rId3"/>
    <p:sldMasterId id="2147483757" r:id="rId4"/>
  </p:sldMasterIdLst>
  <p:notesMasterIdLst>
    <p:notesMasterId r:id="rId17"/>
  </p:notesMasterIdLst>
  <p:sldIdLst>
    <p:sldId id="280" r:id="rId5"/>
    <p:sldId id="257" r:id="rId6"/>
    <p:sldId id="258" r:id="rId7"/>
    <p:sldId id="256" r:id="rId8"/>
    <p:sldId id="263" r:id="rId9"/>
    <p:sldId id="266" r:id="rId10"/>
    <p:sldId id="264" r:id="rId11"/>
    <p:sldId id="279" r:id="rId12"/>
    <p:sldId id="267" r:id="rId13"/>
    <p:sldId id="260" r:id="rId14"/>
    <p:sldId id="262" r:id="rId15"/>
    <p:sldId id="281" r:id="rId16"/>
  </p:sldIdLst>
  <p:sldSz cx="9144000" cy="5143500" type="screen16x9"/>
  <p:notesSz cx="6858000" cy="9144000"/>
  <p:defaultTextStyle>
    <a:defPPr>
      <a:defRPr lang="en-US"/>
    </a:defPPr>
    <a:lvl1pPr marL="0" algn="l" defTabSz="9143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4" algn="l" defTabSz="9143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6" algn="l" defTabSz="9143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8" algn="l" defTabSz="9143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10" algn="l" defTabSz="9143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92" algn="l" defTabSz="9143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52" algn="l" defTabSz="9143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D7E1"/>
    <a:srgbClr val="58C8E0"/>
    <a:srgbClr val="EE8A12"/>
    <a:srgbClr val="1D68A6"/>
    <a:srgbClr val="178E6B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6"/>
    <p:restoredTop sz="94648"/>
  </p:normalViewPr>
  <p:slideViewPr>
    <p:cSldViewPr>
      <p:cViewPr>
        <p:scale>
          <a:sx n="100" d="100"/>
          <a:sy n="100" d="100"/>
        </p:scale>
        <p:origin x="1624" y="7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D60F7C-1085-4D09-9B7A-29B6A0E133CC}" type="datetimeFigureOut">
              <a:rPr lang="en-US" smtClean="0"/>
              <a:t>2/24/17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DE277A-2847-4ECB-96A5-D653E2EC8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217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64" algn="l" defTabSz="9143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46" algn="l" defTabSz="9143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28" algn="l" defTabSz="9143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10" algn="l" defTabSz="9143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92" algn="l" defTabSz="9143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52" algn="l" defTabSz="9143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E277A-2847-4ECB-96A5-D653E2EC85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649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E277A-2847-4ECB-96A5-D653E2EC853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108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E277A-2847-4ECB-96A5-D653E2EC853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544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E277A-2847-4ECB-96A5-D653E2EC853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196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E277A-2847-4ECB-96A5-D653E2EC853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949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E277A-2847-4ECB-96A5-D653E2EC853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222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png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91358-8387-45F0-AFFD-D4BBE4EC3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678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91358-8387-45F0-AFFD-D4BBE4EC3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51691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/>
          <p:cNvSpPr/>
          <p:nvPr userDrawn="1"/>
        </p:nvSpPr>
        <p:spPr>
          <a:xfrm rot="16200000">
            <a:off x="-29493" y="-310434"/>
            <a:ext cx="644201" cy="617051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6" name="Isosceles Triangle 5"/>
          <p:cNvSpPr/>
          <p:nvPr userDrawn="1"/>
        </p:nvSpPr>
        <p:spPr>
          <a:xfrm rot="5400000">
            <a:off x="-29493" y="8014"/>
            <a:ext cx="644201" cy="617051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7" name="Isosceles Triangle 6"/>
          <p:cNvSpPr/>
          <p:nvPr userDrawn="1"/>
        </p:nvSpPr>
        <p:spPr>
          <a:xfrm rot="16200000">
            <a:off x="-29493" y="326461"/>
            <a:ext cx="644201" cy="617051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9" name="Isosceles Triangle 8"/>
          <p:cNvSpPr/>
          <p:nvPr userDrawn="1"/>
        </p:nvSpPr>
        <p:spPr>
          <a:xfrm rot="5400000">
            <a:off x="-29493" y="644908"/>
            <a:ext cx="644201" cy="617051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0" name="Isosceles Triangle 9"/>
          <p:cNvSpPr/>
          <p:nvPr userDrawn="1"/>
        </p:nvSpPr>
        <p:spPr>
          <a:xfrm rot="16200000">
            <a:off x="-29493" y="963355"/>
            <a:ext cx="644201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1" name="Isosceles Triangle 10"/>
          <p:cNvSpPr/>
          <p:nvPr userDrawn="1"/>
        </p:nvSpPr>
        <p:spPr>
          <a:xfrm rot="16200000">
            <a:off x="579096" y="4361"/>
            <a:ext cx="644201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2" name="Isosceles Triangle 11"/>
          <p:cNvSpPr/>
          <p:nvPr userDrawn="1"/>
        </p:nvSpPr>
        <p:spPr>
          <a:xfrm rot="5400000">
            <a:off x="579096" y="-314087"/>
            <a:ext cx="644201" cy="617051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3" name="Isosceles Triangle 12"/>
          <p:cNvSpPr/>
          <p:nvPr userDrawn="1"/>
        </p:nvSpPr>
        <p:spPr>
          <a:xfrm rot="5400000">
            <a:off x="579096" y="322808"/>
            <a:ext cx="644201" cy="617051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4" name="Isosceles Triangle 13"/>
          <p:cNvSpPr/>
          <p:nvPr userDrawn="1"/>
        </p:nvSpPr>
        <p:spPr>
          <a:xfrm rot="16200000">
            <a:off x="1196147" y="-310434"/>
            <a:ext cx="644201" cy="617051"/>
          </a:xfrm>
          <a:prstGeom prst="triangl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5" name="Isosceles Triangle 14"/>
          <p:cNvSpPr/>
          <p:nvPr userDrawn="1"/>
        </p:nvSpPr>
        <p:spPr>
          <a:xfrm rot="5400000">
            <a:off x="1196147" y="8014"/>
            <a:ext cx="644201" cy="617051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6" name="Isosceles Triangle 15"/>
          <p:cNvSpPr/>
          <p:nvPr userDrawn="1"/>
        </p:nvSpPr>
        <p:spPr>
          <a:xfrm rot="5400000">
            <a:off x="1804731" y="-306312"/>
            <a:ext cx="644201" cy="617051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62041" y="841663"/>
            <a:ext cx="691136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slide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cxnSp>
        <p:nvCxnSpPr>
          <p:cNvPr id="3" name="Straight Connector 2"/>
          <p:cNvCxnSpPr/>
          <p:nvPr userDrawn="1"/>
        </p:nvCxnSpPr>
        <p:spPr>
          <a:xfrm flipV="1">
            <a:off x="1062038" y="1330062"/>
            <a:ext cx="6923598" cy="20239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 userDrawn="1"/>
        </p:nvCxnSpPr>
        <p:spPr>
          <a:xfrm flipH="1">
            <a:off x="1062038" y="693637"/>
            <a:ext cx="588962" cy="0"/>
          </a:xfrm>
          <a:prstGeom prst="line">
            <a:avLst/>
          </a:prstGeom>
          <a:ln w="3810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659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slid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sosceles Triangle 9"/>
          <p:cNvSpPr/>
          <p:nvPr userDrawn="1"/>
        </p:nvSpPr>
        <p:spPr>
          <a:xfrm rot="16200000">
            <a:off x="-29493" y="-310434"/>
            <a:ext cx="644201" cy="617051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1" name="Isosceles Triangle 10"/>
          <p:cNvSpPr/>
          <p:nvPr userDrawn="1"/>
        </p:nvSpPr>
        <p:spPr>
          <a:xfrm rot="5400000">
            <a:off x="-29493" y="8014"/>
            <a:ext cx="644201" cy="617051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2" name="Isosceles Triangle 11"/>
          <p:cNvSpPr/>
          <p:nvPr userDrawn="1"/>
        </p:nvSpPr>
        <p:spPr>
          <a:xfrm rot="16200000">
            <a:off x="-29493" y="326461"/>
            <a:ext cx="644201" cy="617051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3" name="Isosceles Triangle 12"/>
          <p:cNvSpPr/>
          <p:nvPr userDrawn="1"/>
        </p:nvSpPr>
        <p:spPr>
          <a:xfrm rot="5400000">
            <a:off x="-29493" y="644908"/>
            <a:ext cx="644201" cy="617051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4" name="Isosceles Triangle 13"/>
          <p:cNvSpPr/>
          <p:nvPr userDrawn="1"/>
        </p:nvSpPr>
        <p:spPr>
          <a:xfrm rot="16200000">
            <a:off x="-29493" y="963355"/>
            <a:ext cx="644201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5" name="Isosceles Triangle 14"/>
          <p:cNvSpPr/>
          <p:nvPr userDrawn="1"/>
        </p:nvSpPr>
        <p:spPr>
          <a:xfrm rot="16200000">
            <a:off x="579096" y="4361"/>
            <a:ext cx="644201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6" name="Isosceles Triangle 15"/>
          <p:cNvSpPr/>
          <p:nvPr userDrawn="1"/>
        </p:nvSpPr>
        <p:spPr>
          <a:xfrm rot="5400000">
            <a:off x="579096" y="-314087"/>
            <a:ext cx="644201" cy="617051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7" name="Isosceles Triangle 16"/>
          <p:cNvSpPr/>
          <p:nvPr userDrawn="1"/>
        </p:nvSpPr>
        <p:spPr>
          <a:xfrm rot="5400000">
            <a:off x="579096" y="322808"/>
            <a:ext cx="644201" cy="617051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8" name="Isosceles Triangle 17"/>
          <p:cNvSpPr/>
          <p:nvPr userDrawn="1"/>
        </p:nvSpPr>
        <p:spPr>
          <a:xfrm rot="16200000">
            <a:off x="1196147" y="-310434"/>
            <a:ext cx="644201" cy="617051"/>
          </a:xfrm>
          <a:prstGeom prst="triangl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9" name="Isosceles Triangle 18"/>
          <p:cNvSpPr/>
          <p:nvPr userDrawn="1"/>
        </p:nvSpPr>
        <p:spPr>
          <a:xfrm rot="5400000">
            <a:off x="1196147" y="8014"/>
            <a:ext cx="644201" cy="617051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0" name="Isosceles Triangle 19"/>
          <p:cNvSpPr/>
          <p:nvPr userDrawn="1"/>
        </p:nvSpPr>
        <p:spPr>
          <a:xfrm rot="5400000">
            <a:off x="1804731" y="-306312"/>
            <a:ext cx="644201" cy="617051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96903" y="686390"/>
            <a:ext cx="372110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slide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596903" y="1174786"/>
            <a:ext cx="7975601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 userDrawn="1"/>
        </p:nvCxnSpPr>
        <p:spPr>
          <a:xfrm flipH="1">
            <a:off x="596899" y="538365"/>
            <a:ext cx="588962" cy="0"/>
          </a:xfrm>
          <a:prstGeom prst="line">
            <a:avLst/>
          </a:prstGeom>
          <a:ln w="3810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262441" y="686390"/>
            <a:ext cx="4310063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accent2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r>
              <a:rPr lang="es-ES_tradnl" dirty="0"/>
              <a:t> </a:t>
            </a:r>
            <a:r>
              <a:rPr lang="es-ES_tradnl" dirty="0" err="1"/>
              <a:t>here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02274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slid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sosceles Triangle 13"/>
          <p:cNvSpPr/>
          <p:nvPr userDrawn="1"/>
        </p:nvSpPr>
        <p:spPr>
          <a:xfrm rot="16200000">
            <a:off x="-38484" y="-303126"/>
            <a:ext cx="644201" cy="617051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5" name="Isosceles Triangle 14"/>
          <p:cNvSpPr/>
          <p:nvPr userDrawn="1"/>
        </p:nvSpPr>
        <p:spPr>
          <a:xfrm rot="5400000">
            <a:off x="-38484" y="15322"/>
            <a:ext cx="644201" cy="617051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6" name="Isosceles Triangle 15"/>
          <p:cNvSpPr/>
          <p:nvPr userDrawn="1"/>
        </p:nvSpPr>
        <p:spPr>
          <a:xfrm rot="16200000">
            <a:off x="-38484" y="333769"/>
            <a:ext cx="644201" cy="617051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7" name="Isosceles Triangle 16"/>
          <p:cNvSpPr/>
          <p:nvPr userDrawn="1"/>
        </p:nvSpPr>
        <p:spPr>
          <a:xfrm rot="5400000">
            <a:off x="-38484" y="652216"/>
            <a:ext cx="644201" cy="617051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8" name="Isosceles Triangle 17"/>
          <p:cNvSpPr/>
          <p:nvPr userDrawn="1"/>
        </p:nvSpPr>
        <p:spPr>
          <a:xfrm rot="16200000">
            <a:off x="-38484" y="970663"/>
            <a:ext cx="644201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9" name="Isosceles Triangle 18"/>
          <p:cNvSpPr/>
          <p:nvPr userDrawn="1"/>
        </p:nvSpPr>
        <p:spPr>
          <a:xfrm rot="16200000">
            <a:off x="570101" y="11668"/>
            <a:ext cx="644201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0" name="Isosceles Triangle 19"/>
          <p:cNvSpPr/>
          <p:nvPr userDrawn="1"/>
        </p:nvSpPr>
        <p:spPr>
          <a:xfrm rot="5400000">
            <a:off x="570101" y="-306780"/>
            <a:ext cx="644201" cy="617051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1" name="Isosceles Triangle 20"/>
          <p:cNvSpPr/>
          <p:nvPr userDrawn="1"/>
        </p:nvSpPr>
        <p:spPr>
          <a:xfrm rot="5400000">
            <a:off x="570101" y="330115"/>
            <a:ext cx="644201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2" name="Isosceles Triangle 21"/>
          <p:cNvSpPr/>
          <p:nvPr userDrawn="1"/>
        </p:nvSpPr>
        <p:spPr>
          <a:xfrm rot="16200000">
            <a:off x="1187152" y="-303126"/>
            <a:ext cx="644201" cy="617051"/>
          </a:xfrm>
          <a:prstGeom prst="triangl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3" name="Isosceles Triangle 22"/>
          <p:cNvSpPr/>
          <p:nvPr userDrawn="1"/>
        </p:nvSpPr>
        <p:spPr>
          <a:xfrm rot="5400000">
            <a:off x="1187152" y="15322"/>
            <a:ext cx="644201" cy="617051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4" name="Isosceles Triangle 23"/>
          <p:cNvSpPr/>
          <p:nvPr userDrawn="1"/>
        </p:nvSpPr>
        <p:spPr>
          <a:xfrm rot="5400000">
            <a:off x="1795736" y="-299005"/>
            <a:ext cx="644201" cy="617051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62041" y="841663"/>
            <a:ext cx="691136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slide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cxnSp>
        <p:nvCxnSpPr>
          <p:cNvPr id="26" name="Straight Connector 25"/>
          <p:cNvCxnSpPr/>
          <p:nvPr userDrawn="1"/>
        </p:nvCxnSpPr>
        <p:spPr>
          <a:xfrm flipV="1">
            <a:off x="1062038" y="1330062"/>
            <a:ext cx="6923598" cy="20239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00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4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062038" y="1599699"/>
            <a:ext cx="6923598" cy="2663695"/>
          </a:xfrm>
          <a:prstGeom prst="rect">
            <a:avLst/>
          </a:prstGeom>
        </p:spPr>
        <p:txBody>
          <a:bodyPr vert="horz" lIns="85550" tIns="42773" rIns="85550" bIns="42773"/>
          <a:lstStyle>
            <a:lvl1pPr marL="0" indent="0" algn="just">
              <a:lnSpc>
                <a:spcPct val="130000"/>
              </a:lnSpc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dolor ante.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, in </a:t>
            </a:r>
            <a:r>
              <a:rPr lang="en-US" dirty="0" err="1"/>
              <a:t>ultricies</a:t>
            </a:r>
            <a:r>
              <a:rPr lang="en-US" dirty="0"/>
              <a:t> diam.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 et. </a:t>
            </a:r>
          </a:p>
          <a:p>
            <a:pPr lvl="0"/>
            <a:endParaRPr lang="en-US" dirty="0"/>
          </a:p>
          <a:p>
            <a:pPr lvl="0"/>
            <a:r>
              <a:rPr lang="en-US" dirty="0" err="1"/>
              <a:t>Proin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nisi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non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porta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,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,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ligula.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a </a:t>
            </a:r>
            <a:r>
              <a:rPr lang="en-US" dirty="0" err="1"/>
              <a:t>est</a:t>
            </a:r>
            <a:r>
              <a:rPr lang="en-US" dirty="0"/>
              <a:t> at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ex.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maximus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.</a:t>
            </a:r>
          </a:p>
        </p:txBody>
      </p:sp>
      <p:sp>
        <p:nvSpPr>
          <p:cNvPr id="6" name="Isosceles Triangle 5"/>
          <p:cNvSpPr/>
          <p:nvPr userDrawn="1"/>
        </p:nvSpPr>
        <p:spPr>
          <a:xfrm rot="16200000">
            <a:off x="8551478" y="-298535"/>
            <a:ext cx="644201" cy="617051"/>
          </a:xfrm>
          <a:prstGeom prst="triangl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7" name="Isosceles Triangle 6"/>
          <p:cNvSpPr/>
          <p:nvPr userDrawn="1"/>
        </p:nvSpPr>
        <p:spPr>
          <a:xfrm rot="5400000">
            <a:off x="8551478" y="19912"/>
            <a:ext cx="644201" cy="617051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9" name="Isosceles Triangle 8"/>
          <p:cNvSpPr/>
          <p:nvPr userDrawn="1"/>
        </p:nvSpPr>
        <p:spPr>
          <a:xfrm rot="16200000">
            <a:off x="8551478" y="338359"/>
            <a:ext cx="644201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0" name="Isosceles Triangle 9"/>
          <p:cNvSpPr/>
          <p:nvPr userDrawn="1"/>
        </p:nvSpPr>
        <p:spPr>
          <a:xfrm rot="5400000">
            <a:off x="8551478" y="660460"/>
            <a:ext cx="644201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1" name="Isosceles Triangle 10"/>
          <p:cNvSpPr/>
          <p:nvPr userDrawn="1"/>
        </p:nvSpPr>
        <p:spPr>
          <a:xfrm rot="16200000">
            <a:off x="8551478" y="982561"/>
            <a:ext cx="644201" cy="617051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2" name="Isosceles Triangle 11"/>
          <p:cNvSpPr/>
          <p:nvPr userDrawn="1"/>
        </p:nvSpPr>
        <p:spPr>
          <a:xfrm rot="5400000">
            <a:off x="7934427" y="-308372"/>
            <a:ext cx="644201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3" name="Isosceles Triangle 12"/>
          <p:cNvSpPr/>
          <p:nvPr userDrawn="1"/>
        </p:nvSpPr>
        <p:spPr>
          <a:xfrm rot="16200000">
            <a:off x="7934427" y="10075"/>
            <a:ext cx="644201" cy="617051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4" name="Isosceles Triangle 13"/>
          <p:cNvSpPr/>
          <p:nvPr userDrawn="1"/>
        </p:nvSpPr>
        <p:spPr>
          <a:xfrm rot="5400000">
            <a:off x="7934427" y="328522"/>
            <a:ext cx="644201" cy="617051"/>
          </a:xfrm>
          <a:prstGeom prst="triangl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5" name="Isosceles Triangle 14"/>
          <p:cNvSpPr/>
          <p:nvPr userDrawn="1"/>
        </p:nvSpPr>
        <p:spPr>
          <a:xfrm rot="16200000">
            <a:off x="7934427" y="646969"/>
            <a:ext cx="644201" cy="617051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6" name="Isosceles Triangle 15"/>
          <p:cNvSpPr/>
          <p:nvPr userDrawn="1"/>
        </p:nvSpPr>
        <p:spPr>
          <a:xfrm rot="5400000">
            <a:off x="7947127" y="969070"/>
            <a:ext cx="644201" cy="617051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7" name="Isosceles Triangle 16"/>
          <p:cNvSpPr/>
          <p:nvPr userDrawn="1"/>
        </p:nvSpPr>
        <p:spPr>
          <a:xfrm rot="16200000">
            <a:off x="7947127" y="1291171"/>
            <a:ext cx="644201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8" name="Isosceles Triangle 17"/>
          <p:cNvSpPr/>
          <p:nvPr userDrawn="1"/>
        </p:nvSpPr>
        <p:spPr>
          <a:xfrm rot="16200000">
            <a:off x="7330076" y="-298535"/>
            <a:ext cx="644201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9" name="Isosceles Triangle 18"/>
          <p:cNvSpPr/>
          <p:nvPr userDrawn="1"/>
        </p:nvSpPr>
        <p:spPr>
          <a:xfrm rot="5400000">
            <a:off x="7330076" y="19912"/>
            <a:ext cx="644201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0" name="Isosceles Triangle 19"/>
          <p:cNvSpPr/>
          <p:nvPr userDrawn="1"/>
        </p:nvSpPr>
        <p:spPr>
          <a:xfrm rot="16200000">
            <a:off x="7330076" y="338359"/>
            <a:ext cx="644201" cy="617051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1" name="Isosceles Triangle 20"/>
          <p:cNvSpPr/>
          <p:nvPr userDrawn="1"/>
        </p:nvSpPr>
        <p:spPr>
          <a:xfrm rot="5400000">
            <a:off x="7330076" y="660460"/>
            <a:ext cx="644201" cy="617051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2" name="Isosceles Triangle 21"/>
          <p:cNvSpPr/>
          <p:nvPr userDrawn="1"/>
        </p:nvSpPr>
        <p:spPr>
          <a:xfrm rot="16200000">
            <a:off x="7342776" y="982561"/>
            <a:ext cx="644201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3" name="Isosceles Triangle 22"/>
          <p:cNvSpPr/>
          <p:nvPr userDrawn="1"/>
        </p:nvSpPr>
        <p:spPr>
          <a:xfrm rot="5400000">
            <a:off x="6713025" y="-308372"/>
            <a:ext cx="644201" cy="617051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4" name="Isosceles Triangle 23"/>
          <p:cNvSpPr/>
          <p:nvPr userDrawn="1"/>
        </p:nvSpPr>
        <p:spPr>
          <a:xfrm rot="16200000">
            <a:off x="6713025" y="10075"/>
            <a:ext cx="644201" cy="617051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5" name="Isosceles Triangle 24"/>
          <p:cNvSpPr/>
          <p:nvPr userDrawn="1"/>
        </p:nvSpPr>
        <p:spPr>
          <a:xfrm rot="16200000">
            <a:off x="6108674" y="-298535"/>
            <a:ext cx="644201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6" name="Isosceles Triangle 25"/>
          <p:cNvSpPr/>
          <p:nvPr userDrawn="1"/>
        </p:nvSpPr>
        <p:spPr>
          <a:xfrm rot="5400000">
            <a:off x="6108674" y="19912"/>
            <a:ext cx="644201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62041" y="841663"/>
            <a:ext cx="691136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slide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cxnSp>
        <p:nvCxnSpPr>
          <p:cNvPr id="28" name="Straight Connector 27"/>
          <p:cNvCxnSpPr/>
          <p:nvPr userDrawn="1"/>
        </p:nvCxnSpPr>
        <p:spPr>
          <a:xfrm flipV="1">
            <a:off x="1062038" y="1330062"/>
            <a:ext cx="6923598" cy="20239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015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4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4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4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300"/>
                            </p:stCondLst>
                            <p:childTnLst>
                              <p:par>
                                <p:cTn id="1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062038" y="1593981"/>
            <a:ext cx="6923598" cy="2669410"/>
          </a:xfrm>
          <a:prstGeom prst="rect">
            <a:avLst/>
          </a:prstGeom>
        </p:spPr>
        <p:txBody>
          <a:bodyPr vert="horz" lIns="85550" tIns="42773" rIns="85550" bIns="42773" numCol="2" spcCol="323990"/>
          <a:lstStyle>
            <a:lvl1pPr marL="0" indent="0" algn="just">
              <a:lnSpc>
                <a:spcPct val="130000"/>
              </a:lnSpc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dolor ante.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, in </a:t>
            </a:r>
            <a:r>
              <a:rPr lang="en-US" dirty="0" err="1"/>
              <a:t>ultricies</a:t>
            </a:r>
            <a:r>
              <a:rPr lang="en-US" dirty="0"/>
              <a:t> diam.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 et. </a:t>
            </a:r>
          </a:p>
          <a:p>
            <a:pPr lvl="0"/>
            <a:r>
              <a:rPr lang="en-US" dirty="0" err="1"/>
              <a:t>Proin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nisi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non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porta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,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,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ligula.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a </a:t>
            </a:r>
            <a:r>
              <a:rPr lang="en-US" dirty="0" err="1"/>
              <a:t>est</a:t>
            </a:r>
            <a:r>
              <a:rPr lang="en-US" dirty="0"/>
              <a:t> at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ex.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maximus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.</a:t>
            </a:r>
          </a:p>
        </p:txBody>
      </p:sp>
      <p:sp>
        <p:nvSpPr>
          <p:cNvPr id="54" name="Isosceles Triangle 53"/>
          <p:cNvSpPr/>
          <p:nvPr userDrawn="1"/>
        </p:nvSpPr>
        <p:spPr>
          <a:xfrm rot="16200000">
            <a:off x="-29493" y="-310434"/>
            <a:ext cx="644201" cy="617051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55" name="Isosceles Triangle 54"/>
          <p:cNvSpPr/>
          <p:nvPr userDrawn="1"/>
        </p:nvSpPr>
        <p:spPr>
          <a:xfrm rot="5400000">
            <a:off x="-29493" y="8014"/>
            <a:ext cx="644201" cy="617051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56" name="Isosceles Triangle 55"/>
          <p:cNvSpPr/>
          <p:nvPr userDrawn="1"/>
        </p:nvSpPr>
        <p:spPr>
          <a:xfrm rot="16200000">
            <a:off x="-29493" y="326461"/>
            <a:ext cx="644201" cy="617051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57" name="Isosceles Triangle 56"/>
          <p:cNvSpPr/>
          <p:nvPr userDrawn="1"/>
        </p:nvSpPr>
        <p:spPr>
          <a:xfrm rot="5400000">
            <a:off x="-29493" y="644908"/>
            <a:ext cx="644201" cy="617051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58" name="Isosceles Triangle 57"/>
          <p:cNvSpPr/>
          <p:nvPr userDrawn="1"/>
        </p:nvSpPr>
        <p:spPr>
          <a:xfrm rot="16200000">
            <a:off x="-29493" y="963355"/>
            <a:ext cx="644201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59" name="Isosceles Triangle 58"/>
          <p:cNvSpPr/>
          <p:nvPr userDrawn="1"/>
        </p:nvSpPr>
        <p:spPr>
          <a:xfrm rot="16200000">
            <a:off x="579096" y="4361"/>
            <a:ext cx="644201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60" name="Isosceles Triangle 59"/>
          <p:cNvSpPr/>
          <p:nvPr userDrawn="1"/>
        </p:nvSpPr>
        <p:spPr>
          <a:xfrm rot="5400000">
            <a:off x="579096" y="-314087"/>
            <a:ext cx="644201" cy="617051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61" name="Isosceles Triangle 60"/>
          <p:cNvSpPr/>
          <p:nvPr userDrawn="1"/>
        </p:nvSpPr>
        <p:spPr>
          <a:xfrm rot="5400000">
            <a:off x="579096" y="322808"/>
            <a:ext cx="644201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62" name="Isosceles Triangle 61"/>
          <p:cNvSpPr/>
          <p:nvPr userDrawn="1"/>
        </p:nvSpPr>
        <p:spPr>
          <a:xfrm rot="16200000">
            <a:off x="1196147" y="-310434"/>
            <a:ext cx="644201" cy="617051"/>
          </a:xfrm>
          <a:prstGeom prst="triangl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63" name="Isosceles Triangle 62"/>
          <p:cNvSpPr/>
          <p:nvPr userDrawn="1"/>
        </p:nvSpPr>
        <p:spPr>
          <a:xfrm rot="5400000">
            <a:off x="1196147" y="8014"/>
            <a:ext cx="644201" cy="617051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64" name="Isosceles Triangle 63"/>
          <p:cNvSpPr/>
          <p:nvPr userDrawn="1"/>
        </p:nvSpPr>
        <p:spPr>
          <a:xfrm rot="5400000">
            <a:off x="1804731" y="-306312"/>
            <a:ext cx="644201" cy="617051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62041" y="841663"/>
            <a:ext cx="691136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slide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V="1">
            <a:off x="1062038" y="1330062"/>
            <a:ext cx="6923598" cy="20239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897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4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3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1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062038" y="1485901"/>
            <a:ext cx="6923598" cy="2777490"/>
          </a:xfrm>
          <a:prstGeom prst="rect">
            <a:avLst/>
          </a:prstGeom>
        </p:spPr>
        <p:txBody>
          <a:bodyPr vert="horz" lIns="85550" tIns="42773" rIns="85550" bIns="42773" numCol="3" spcCol="323990"/>
          <a:lstStyle>
            <a:lvl1pPr marL="0" indent="0" algn="just">
              <a:lnSpc>
                <a:spcPct val="130000"/>
              </a:lnSpc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dolor ante.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, in </a:t>
            </a:r>
            <a:r>
              <a:rPr lang="en-US" dirty="0" err="1"/>
              <a:t>ultricies</a:t>
            </a:r>
            <a:r>
              <a:rPr lang="en-US" dirty="0"/>
              <a:t> diam.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 et. </a:t>
            </a:r>
          </a:p>
          <a:p>
            <a:pPr lvl="0"/>
            <a:r>
              <a:rPr lang="en-US" dirty="0" err="1"/>
              <a:t>Proin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nisi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non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porta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,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,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ligula.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a </a:t>
            </a:r>
            <a:r>
              <a:rPr lang="en-US" dirty="0" err="1"/>
              <a:t>est</a:t>
            </a:r>
            <a:r>
              <a:rPr lang="en-US" dirty="0"/>
              <a:t> at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ex.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maximus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.</a:t>
            </a:r>
          </a:p>
        </p:txBody>
      </p:sp>
      <p:sp>
        <p:nvSpPr>
          <p:cNvPr id="6" name="Isosceles Triangle 5"/>
          <p:cNvSpPr/>
          <p:nvPr userDrawn="1"/>
        </p:nvSpPr>
        <p:spPr>
          <a:xfrm rot="16200000">
            <a:off x="8551478" y="-298535"/>
            <a:ext cx="644201" cy="617051"/>
          </a:xfrm>
          <a:prstGeom prst="triangl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7" name="Isosceles Triangle 6"/>
          <p:cNvSpPr/>
          <p:nvPr userDrawn="1"/>
        </p:nvSpPr>
        <p:spPr>
          <a:xfrm rot="5400000">
            <a:off x="8551478" y="19912"/>
            <a:ext cx="644201" cy="617051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9" name="Isosceles Triangle 8"/>
          <p:cNvSpPr/>
          <p:nvPr userDrawn="1"/>
        </p:nvSpPr>
        <p:spPr>
          <a:xfrm rot="16200000">
            <a:off x="8551478" y="338359"/>
            <a:ext cx="644201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0" name="Isosceles Triangle 9"/>
          <p:cNvSpPr/>
          <p:nvPr userDrawn="1"/>
        </p:nvSpPr>
        <p:spPr>
          <a:xfrm rot="5400000">
            <a:off x="8551478" y="660460"/>
            <a:ext cx="644201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1" name="Isosceles Triangle 10"/>
          <p:cNvSpPr/>
          <p:nvPr userDrawn="1"/>
        </p:nvSpPr>
        <p:spPr>
          <a:xfrm rot="16200000">
            <a:off x="8551478" y="982561"/>
            <a:ext cx="644201" cy="617051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2" name="Isosceles Triangle 11"/>
          <p:cNvSpPr/>
          <p:nvPr userDrawn="1"/>
        </p:nvSpPr>
        <p:spPr>
          <a:xfrm rot="5400000">
            <a:off x="7934427" y="-308372"/>
            <a:ext cx="644201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3" name="Isosceles Triangle 12"/>
          <p:cNvSpPr/>
          <p:nvPr userDrawn="1"/>
        </p:nvSpPr>
        <p:spPr>
          <a:xfrm rot="16200000">
            <a:off x="7934427" y="10075"/>
            <a:ext cx="644201" cy="617051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4" name="Isosceles Triangle 13"/>
          <p:cNvSpPr/>
          <p:nvPr userDrawn="1"/>
        </p:nvSpPr>
        <p:spPr>
          <a:xfrm rot="5400000">
            <a:off x="7934427" y="328522"/>
            <a:ext cx="644201" cy="617051"/>
          </a:xfrm>
          <a:prstGeom prst="triangl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5" name="Isosceles Triangle 14"/>
          <p:cNvSpPr/>
          <p:nvPr userDrawn="1"/>
        </p:nvSpPr>
        <p:spPr>
          <a:xfrm rot="16200000">
            <a:off x="7934427" y="646969"/>
            <a:ext cx="644201" cy="617051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6" name="Isosceles Triangle 15"/>
          <p:cNvSpPr/>
          <p:nvPr userDrawn="1"/>
        </p:nvSpPr>
        <p:spPr>
          <a:xfrm rot="5400000">
            <a:off x="7947127" y="969070"/>
            <a:ext cx="644201" cy="617051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7" name="Isosceles Triangle 16"/>
          <p:cNvSpPr/>
          <p:nvPr userDrawn="1"/>
        </p:nvSpPr>
        <p:spPr>
          <a:xfrm rot="16200000">
            <a:off x="7947127" y="1291171"/>
            <a:ext cx="644201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8" name="Isosceles Triangle 17"/>
          <p:cNvSpPr/>
          <p:nvPr userDrawn="1"/>
        </p:nvSpPr>
        <p:spPr>
          <a:xfrm rot="16200000">
            <a:off x="7330076" y="-298535"/>
            <a:ext cx="644201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9" name="Isosceles Triangle 18"/>
          <p:cNvSpPr/>
          <p:nvPr userDrawn="1"/>
        </p:nvSpPr>
        <p:spPr>
          <a:xfrm rot="5400000">
            <a:off x="7330076" y="19912"/>
            <a:ext cx="644201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0" name="Isosceles Triangle 19"/>
          <p:cNvSpPr/>
          <p:nvPr userDrawn="1"/>
        </p:nvSpPr>
        <p:spPr>
          <a:xfrm rot="16200000">
            <a:off x="7330076" y="338359"/>
            <a:ext cx="644201" cy="617051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1" name="Isosceles Triangle 20"/>
          <p:cNvSpPr/>
          <p:nvPr userDrawn="1"/>
        </p:nvSpPr>
        <p:spPr>
          <a:xfrm rot="5400000">
            <a:off x="7330076" y="660460"/>
            <a:ext cx="644201" cy="617051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2" name="Isosceles Triangle 21"/>
          <p:cNvSpPr/>
          <p:nvPr userDrawn="1"/>
        </p:nvSpPr>
        <p:spPr>
          <a:xfrm rot="16200000">
            <a:off x="7342776" y="982561"/>
            <a:ext cx="644201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3" name="Isosceles Triangle 22"/>
          <p:cNvSpPr/>
          <p:nvPr userDrawn="1"/>
        </p:nvSpPr>
        <p:spPr>
          <a:xfrm rot="5400000">
            <a:off x="6713025" y="-308372"/>
            <a:ext cx="644201" cy="617051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4" name="Isosceles Triangle 23"/>
          <p:cNvSpPr/>
          <p:nvPr userDrawn="1"/>
        </p:nvSpPr>
        <p:spPr>
          <a:xfrm rot="16200000">
            <a:off x="6713025" y="10075"/>
            <a:ext cx="644201" cy="617051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5" name="Isosceles Triangle 24"/>
          <p:cNvSpPr/>
          <p:nvPr userDrawn="1"/>
        </p:nvSpPr>
        <p:spPr>
          <a:xfrm rot="16200000">
            <a:off x="6108674" y="-298535"/>
            <a:ext cx="644201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6" name="Isosceles Triangle 25"/>
          <p:cNvSpPr/>
          <p:nvPr userDrawn="1"/>
        </p:nvSpPr>
        <p:spPr>
          <a:xfrm rot="5400000">
            <a:off x="6108674" y="19912"/>
            <a:ext cx="644201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62041" y="841663"/>
            <a:ext cx="691136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slide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cxnSp>
        <p:nvCxnSpPr>
          <p:cNvPr id="28" name="Straight Connector 27"/>
          <p:cNvCxnSpPr/>
          <p:nvPr userDrawn="1"/>
        </p:nvCxnSpPr>
        <p:spPr>
          <a:xfrm flipV="1">
            <a:off x="1062038" y="1330062"/>
            <a:ext cx="6923598" cy="20239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981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4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4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4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300"/>
                            </p:stCondLst>
                            <p:childTnLst>
                              <p:par>
                                <p:cTn id="1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457700" y="1321723"/>
            <a:ext cx="3515698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slide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4457701" y="1810119"/>
            <a:ext cx="3527936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 userDrawn="1"/>
        </p:nvCxnSpPr>
        <p:spPr>
          <a:xfrm flipH="1">
            <a:off x="4457700" y="1173697"/>
            <a:ext cx="588962" cy="0"/>
          </a:xfrm>
          <a:prstGeom prst="line">
            <a:avLst/>
          </a:prstGeom>
          <a:ln w="3810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Isosceles Triangle 11"/>
          <p:cNvSpPr/>
          <p:nvPr userDrawn="1"/>
        </p:nvSpPr>
        <p:spPr>
          <a:xfrm rot="5400000">
            <a:off x="8531327" y="-308372"/>
            <a:ext cx="644201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3" name="Isosceles Triangle 12"/>
          <p:cNvSpPr/>
          <p:nvPr userDrawn="1"/>
        </p:nvSpPr>
        <p:spPr>
          <a:xfrm rot="16200000">
            <a:off x="8531327" y="10075"/>
            <a:ext cx="644201" cy="617051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4" name="Isosceles Triangle 13"/>
          <p:cNvSpPr/>
          <p:nvPr userDrawn="1"/>
        </p:nvSpPr>
        <p:spPr>
          <a:xfrm rot="5400000">
            <a:off x="8531327" y="328522"/>
            <a:ext cx="644201" cy="617051"/>
          </a:xfrm>
          <a:prstGeom prst="triangl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5" name="Isosceles Triangle 14"/>
          <p:cNvSpPr/>
          <p:nvPr userDrawn="1"/>
        </p:nvSpPr>
        <p:spPr>
          <a:xfrm rot="16200000">
            <a:off x="8531327" y="646969"/>
            <a:ext cx="644201" cy="617051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6" name="Isosceles Triangle 15"/>
          <p:cNvSpPr/>
          <p:nvPr userDrawn="1"/>
        </p:nvSpPr>
        <p:spPr>
          <a:xfrm rot="5400000">
            <a:off x="8544027" y="969070"/>
            <a:ext cx="644201" cy="617051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7" name="Isosceles Triangle 16"/>
          <p:cNvSpPr/>
          <p:nvPr userDrawn="1"/>
        </p:nvSpPr>
        <p:spPr>
          <a:xfrm rot="16200000">
            <a:off x="8544027" y="1291171"/>
            <a:ext cx="644201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8" name="Isosceles Triangle 17"/>
          <p:cNvSpPr/>
          <p:nvPr userDrawn="1"/>
        </p:nvSpPr>
        <p:spPr>
          <a:xfrm rot="16200000">
            <a:off x="7926976" y="-298535"/>
            <a:ext cx="644201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9" name="Isosceles Triangle 18"/>
          <p:cNvSpPr/>
          <p:nvPr userDrawn="1"/>
        </p:nvSpPr>
        <p:spPr>
          <a:xfrm rot="5400000">
            <a:off x="7926976" y="19912"/>
            <a:ext cx="644201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0" name="Isosceles Triangle 19"/>
          <p:cNvSpPr/>
          <p:nvPr userDrawn="1"/>
        </p:nvSpPr>
        <p:spPr>
          <a:xfrm rot="16200000">
            <a:off x="7926976" y="338359"/>
            <a:ext cx="644201" cy="617051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1" name="Isosceles Triangle 20"/>
          <p:cNvSpPr/>
          <p:nvPr userDrawn="1"/>
        </p:nvSpPr>
        <p:spPr>
          <a:xfrm rot="5400000">
            <a:off x="7926976" y="660460"/>
            <a:ext cx="644201" cy="617051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2" name="Isosceles Triangle 21"/>
          <p:cNvSpPr/>
          <p:nvPr userDrawn="1"/>
        </p:nvSpPr>
        <p:spPr>
          <a:xfrm rot="16200000">
            <a:off x="7939676" y="982561"/>
            <a:ext cx="644201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3" name="Isosceles Triangle 22"/>
          <p:cNvSpPr/>
          <p:nvPr userDrawn="1"/>
        </p:nvSpPr>
        <p:spPr>
          <a:xfrm rot="5400000">
            <a:off x="7309925" y="-308372"/>
            <a:ext cx="644201" cy="617051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4" name="Isosceles Triangle 23"/>
          <p:cNvSpPr/>
          <p:nvPr userDrawn="1"/>
        </p:nvSpPr>
        <p:spPr>
          <a:xfrm rot="16200000">
            <a:off x="7309925" y="10075"/>
            <a:ext cx="644201" cy="617051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5" name="Isosceles Triangle 24"/>
          <p:cNvSpPr/>
          <p:nvPr userDrawn="1"/>
        </p:nvSpPr>
        <p:spPr>
          <a:xfrm rot="16200000">
            <a:off x="6705574" y="-298535"/>
            <a:ext cx="644201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6" name="Isosceles Triangle 25"/>
          <p:cNvSpPr/>
          <p:nvPr userDrawn="1"/>
        </p:nvSpPr>
        <p:spPr>
          <a:xfrm rot="5400000">
            <a:off x="6705574" y="19912"/>
            <a:ext cx="644201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457701" y="2005846"/>
            <a:ext cx="3527936" cy="2246117"/>
          </a:xfrm>
          <a:prstGeom prst="rect">
            <a:avLst/>
          </a:prstGeom>
        </p:spPr>
        <p:txBody>
          <a:bodyPr vert="horz" lIns="85550" tIns="42773" rIns="85550" bIns="42773"/>
          <a:lstStyle>
            <a:lvl1pPr marL="0" indent="0" algn="just">
              <a:lnSpc>
                <a:spcPct val="130000"/>
              </a:lnSpc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</a:p>
          <a:p>
            <a:pPr lvl="0"/>
            <a:endParaRPr lang="en-US" dirty="0"/>
          </a:p>
          <a:p>
            <a:pPr lvl="0"/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4507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36600" y="1321723"/>
            <a:ext cx="2832100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736600" y="1810119"/>
            <a:ext cx="2832100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 userDrawn="1"/>
        </p:nvCxnSpPr>
        <p:spPr>
          <a:xfrm flipH="1">
            <a:off x="736600" y="1173697"/>
            <a:ext cx="588962" cy="0"/>
          </a:xfrm>
          <a:prstGeom prst="line">
            <a:avLst/>
          </a:prstGeom>
          <a:ln w="3810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Isosceles Triangle 11"/>
          <p:cNvSpPr/>
          <p:nvPr userDrawn="1"/>
        </p:nvSpPr>
        <p:spPr>
          <a:xfrm rot="5400000">
            <a:off x="8531327" y="-308372"/>
            <a:ext cx="644201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3" name="Isosceles Triangle 12"/>
          <p:cNvSpPr/>
          <p:nvPr userDrawn="1"/>
        </p:nvSpPr>
        <p:spPr>
          <a:xfrm rot="16200000">
            <a:off x="8531327" y="10075"/>
            <a:ext cx="644201" cy="617051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4" name="Isosceles Triangle 13"/>
          <p:cNvSpPr/>
          <p:nvPr userDrawn="1"/>
        </p:nvSpPr>
        <p:spPr>
          <a:xfrm rot="5400000">
            <a:off x="8531327" y="328522"/>
            <a:ext cx="644201" cy="617051"/>
          </a:xfrm>
          <a:prstGeom prst="triangl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5" name="Isosceles Triangle 14"/>
          <p:cNvSpPr/>
          <p:nvPr userDrawn="1"/>
        </p:nvSpPr>
        <p:spPr>
          <a:xfrm rot="16200000">
            <a:off x="8531327" y="646969"/>
            <a:ext cx="644201" cy="617051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6" name="Isosceles Triangle 15"/>
          <p:cNvSpPr/>
          <p:nvPr userDrawn="1"/>
        </p:nvSpPr>
        <p:spPr>
          <a:xfrm rot="5400000">
            <a:off x="8544027" y="969070"/>
            <a:ext cx="644201" cy="617051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7" name="Isosceles Triangle 16"/>
          <p:cNvSpPr/>
          <p:nvPr userDrawn="1"/>
        </p:nvSpPr>
        <p:spPr>
          <a:xfrm rot="16200000">
            <a:off x="8544027" y="1291171"/>
            <a:ext cx="644201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8" name="Isosceles Triangle 17"/>
          <p:cNvSpPr/>
          <p:nvPr userDrawn="1"/>
        </p:nvSpPr>
        <p:spPr>
          <a:xfrm rot="16200000">
            <a:off x="7926976" y="-298535"/>
            <a:ext cx="644201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9" name="Isosceles Triangle 18"/>
          <p:cNvSpPr/>
          <p:nvPr userDrawn="1"/>
        </p:nvSpPr>
        <p:spPr>
          <a:xfrm rot="5400000">
            <a:off x="7926976" y="19912"/>
            <a:ext cx="644201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0" name="Isosceles Triangle 19"/>
          <p:cNvSpPr/>
          <p:nvPr userDrawn="1"/>
        </p:nvSpPr>
        <p:spPr>
          <a:xfrm rot="16200000">
            <a:off x="7926976" y="338359"/>
            <a:ext cx="644201" cy="617051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1" name="Isosceles Triangle 20"/>
          <p:cNvSpPr/>
          <p:nvPr userDrawn="1"/>
        </p:nvSpPr>
        <p:spPr>
          <a:xfrm rot="5400000">
            <a:off x="7926976" y="660460"/>
            <a:ext cx="644201" cy="617051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2" name="Isosceles Triangle 21"/>
          <p:cNvSpPr/>
          <p:nvPr userDrawn="1"/>
        </p:nvSpPr>
        <p:spPr>
          <a:xfrm rot="16200000">
            <a:off x="7939676" y="982561"/>
            <a:ext cx="644201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3" name="Isosceles Triangle 22"/>
          <p:cNvSpPr/>
          <p:nvPr userDrawn="1"/>
        </p:nvSpPr>
        <p:spPr>
          <a:xfrm rot="5400000">
            <a:off x="7309925" y="-308372"/>
            <a:ext cx="644201" cy="617051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4" name="Isosceles Triangle 23"/>
          <p:cNvSpPr/>
          <p:nvPr userDrawn="1"/>
        </p:nvSpPr>
        <p:spPr>
          <a:xfrm rot="16200000">
            <a:off x="7309925" y="10075"/>
            <a:ext cx="644201" cy="617051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5" name="Isosceles Triangle 24"/>
          <p:cNvSpPr/>
          <p:nvPr userDrawn="1"/>
        </p:nvSpPr>
        <p:spPr>
          <a:xfrm rot="16200000">
            <a:off x="6705574" y="-298535"/>
            <a:ext cx="644201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6" name="Isosceles Triangle 25"/>
          <p:cNvSpPr/>
          <p:nvPr userDrawn="1"/>
        </p:nvSpPr>
        <p:spPr>
          <a:xfrm rot="5400000">
            <a:off x="6705574" y="19912"/>
            <a:ext cx="644201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736600" y="2005846"/>
            <a:ext cx="2832100" cy="1263137"/>
          </a:xfrm>
          <a:prstGeom prst="rect">
            <a:avLst/>
          </a:prstGeom>
        </p:spPr>
        <p:txBody>
          <a:bodyPr vert="horz" lIns="85550" tIns="42773" rIns="85550" bIns="42773"/>
          <a:lstStyle>
            <a:lvl1pPr marL="0" indent="0" algn="just">
              <a:lnSpc>
                <a:spcPct val="130000"/>
              </a:lnSpc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8977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3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ef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sosceles Triangle 11"/>
          <p:cNvSpPr/>
          <p:nvPr userDrawn="1"/>
        </p:nvSpPr>
        <p:spPr>
          <a:xfrm rot="5400000">
            <a:off x="8531327" y="-308372"/>
            <a:ext cx="644201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3" name="Isosceles Triangle 12"/>
          <p:cNvSpPr/>
          <p:nvPr userDrawn="1"/>
        </p:nvSpPr>
        <p:spPr>
          <a:xfrm rot="16200000">
            <a:off x="8531327" y="10075"/>
            <a:ext cx="644201" cy="617051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4" name="Isosceles Triangle 13"/>
          <p:cNvSpPr/>
          <p:nvPr userDrawn="1"/>
        </p:nvSpPr>
        <p:spPr>
          <a:xfrm rot="5400000">
            <a:off x="8531327" y="328522"/>
            <a:ext cx="644201" cy="617051"/>
          </a:xfrm>
          <a:prstGeom prst="triangl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5" name="Isosceles Triangle 14"/>
          <p:cNvSpPr/>
          <p:nvPr userDrawn="1"/>
        </p:nvSpPr>
        <p:spPr>
          <a:xfrm rot="16200000">
            <a:off x="8531327" y="646969"/>
            <a:ext cx="644201" cy="617051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6" name="Isosceles Triangle 15"/>
          <p:cNvSpPr/>
          <p:nvPr userDrawn="1"/>
        </p:nvSpPr>
        <p:spPr>
          <a:xfrm rot="5400000">
            <a:off x="8544027" y="969070"/>
            <a:ext cx="644201" cy="617051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7" name="Isosceles Triangle 16"/>
          <p:cNvSpPr/>
          <p:nvPr userDrawn="1"/>
        </p:nvSpPr>
        <p:spPr>
          <a:xfrm rot="16200000">
            <a:off x="8544027" y="1291171"/>
            <a:ext cx="644201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8" name="Isosceles Triangle 17"/>
          <p:cNvSpPr/>
          <p:nvPr userDrawn="1"/>
        </p:nvSpPr>
        <p:spPr>
          <a:xfrm rot="16200000">
            <a:off x="7926976" y="-298535"/>
            <a:ext cx="644201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9" name="Isosceles Triangle 18"/>
          <p:cNvSpPr/>
          <p:nvPr userDrawn="1"/>
        </p:nvSpPr>
        <p:spPr>
          <a:xfrm rot="5400000">
            <a:off x="7926976" y="19912"/>
            <a:ext cx="644201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0" name="Isosceles Triangle 19"/>
          <p:cNvSpPr/>
          <p:nvPr userDrawn="1"/>
        </p:nvSpPr>
        <p:spPr>
          <a:xfrm rot="16200000">
            <a:off x="7926976" y="338359"/>
            <a:ext cx="644201" cy="617051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1" name="Isosceles Triangle 20"/>
          <p:cNvSpPr/>
          <p:nvPr userDrawn="1"/>
        </p:nvSpPr>
        <p:spPr>
          <a:xfrm rot="5400000">
            <a:off x="7926976" y="660460"/>
            <a:ext cx="644201" cy="617051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2" name="Isosceles Triangle 21"/>
          <p:cNvSpPr/>
          <p:nvPr userDrawn="1"/>
        </p:nvSpPr>
        <p:spPr>
          <a:xfrm rot="16200000">
            <a:off x="7939676" y="982561"/>
            <a:ext cx="644201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3" name="Isosceles Triangle 22"/>
          <p:cNvSpPr/>
          <p:nvPr userDrawn="1"/>
        </p:nvSpPr>
        <p:spPr>
          <a:xfrm rot="5400000">
            <a:off x="7309925" y="-308372"/>
            <a:ext cx="644201" cy="617051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4" name="Isosceles Triangle 23"/>
          <p:cNvSpPr/>
          <p:nvPr userDrawn="1"/>
        </p:nvSpPr>
        <p:spPr>
          <a:xfrm rot="16200000">
            <a:off x="7309925" y="10075"/>
            <a:ext cx="644201" cy="617051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5" name="Isosceles Triangle 24"/>
          <p:cNvSpPr/>
          <p:nvPr userDrawn="1"/>
        </p:nvSpPr>
        <p:spPr>
          <a:xfrm rot="16200000">
            <a:off x="6705574" y="-298535"/>
            <a:ext cx="644201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6" name="Isosceles Triangle 25"/>
          <p:cNvSpPr/>
          <p:nvPr userDrawn="1"/>
        </p:nvSpPr>
        <p:spPr>
          <a:xfrm rot="5400000">
            <a:off x="6705574" y="19912"/>
            <a:ext cx="644201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cxnSp>
        <p:nvCxnSpPr>
          <p:cNvPr id="28" name="Straight Connector 27"/>
          <p:cNvCxnSpPr/>
          <p:nvPr userDrawn="1"/>
        </p:nvCxnSpPr>
        <p:spPr>
          <a:xfrm flipH="1" flipV="1">
            <a:off x="6300807" y="2400120"/>
            <a:ext cx="573555" cy="157532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 flipH="1">
            <a:off x="6300807" y="3638485"/>
            <a:ext cx="573555" cy="157532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 flipH="1" flipV="1">
            <a:off x="6300807" y="4079453"/>
            <a:ext cx="573555" cy="157532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2281984" y="1963339"/>
            <a:ext cx="573555" cy="157532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 flipV="1">
            <a:off x="2281984" y="2404306"/>
            <a:ext cx="573555" cy="157532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2281984" y="3642672"/>
            <a:ext cx="573555" cy="157532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 flipV="1">
            <a:off x="2281984" y="4083639"/>
            <a:ext cx="573555" cy="157532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 flipH="1">
            <a:off x="6300807" y="1959154"/>
            <a:ext cx="573555" cy="157532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>
            <a:off x="5058163" y="2495347"/>
            <a:ext cx="511386" cy="340306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 userDrawn="1"/>
        </p:nvCxnSpPr>
        <p:spPr>
          <a:xfrm flipH="1">
            <a:off x="3590842" y="3473335"/>
            <a:ext cx="511386" cy="340306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 userDrawn="1"/>
        </p:nvCxnSpPr>
        <p:spPr>
          <a:xfrm>
            <a:off x="3597032" y="2470450"/>
            <a:ext cx="511386" cy="340306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5064350" y="3448437"/>
            <a:ext cx="511386" cy="340306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>
            <a:spLocks noChangeAspect="1"/>
          </p:cNvSpPr>
          <p:nvPr userDrawn="1"/>
        </p:nvSpPr>
        <p:spPr>
          <a:xfrm>
            <a:off x="3939794" y="2576983"/>
            <a:ext cx="1275733" cy="1155024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41" name="Oval 40"/>
          <p:cNvSpPr>
            <a:spLocks noChangeAspect="1"/>
          </p:cNvSpPr>
          <p:nvPr userDrawn="1"/>
        </p:nvSpPr>
        <p:spPr>
          <a:xfrm>
            <a:off x="2793368" y="1890723"/>
            <a:ext cx="863592" cy="777233"/>
          </a:xfrm>
          <a:prstGeom prst="ellipse">
            <a:avLst/>
          </a:prstGeom>
          <a:solidFill>
            <a:schemeClr val="accent5"/>
          </a:solidFill>
          <a:ln w="1270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42" name="Oval 41"/>
          <p:cNvSpPr>
            <a:spLocks noChangeAspect="1"/>
          </p:cNvSpPr>
          <p:nvPr userDrawn="1"/>
        </p:nvSpPr>
        <p:spPr>
          <a:xfrm>
            <a:off x="2793368" y="3564868"/>
            <a:ext cx="863592" cy="777233"/>
          </a:xfrm>
          <a:prstGeom prst="ellipse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grpSp>
        <p:nvGrpSpPr>
          <p:cNvPr id="43" name="Group 42"/>
          <p:cNvGrpSpPr/>
          <p:nvPr userDrawn="1"/>
        </p:nvGrpSpPr>
        <p:grpSpPr>
          <a:xfrm>
            <a:off x="1781767" y="1710388"/>
            <a:ext cx="531062" cy="1137898"/>
            <a:chOff x="1629134" y="1261120"/>
            <a:chExt cx="531062" cy="1264331"/>
          </a:xfrm>
        </p:grpSpPr>
        <p:sp>
          <p:nvSpPr>
            <p:cNvPr id="44" name="Oval 43"/>
            <p:cNvSpPr>
              <a:spLocks noChangeAspect="1"/>
            </p:cNvSpPr>
            <p:nvPr/>
          </p:nvSpPr>
          <p:spPr>
            <a:xfrm>
              <a:off x="1629134" y="1261120"/>
              <a:ext cx="528088" cy="52808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45" name="Oval 44"/>
            <p:cNvSpPr>
              <a:spLocks noChangeAspect="1"/>
            </p:cNvSpPr>
            <p:nvPr/>
          </p:nvSpPr>
          <p:spPr>
            <a:xfrm>
              <a:off x="1632108" y="1997363"/>
              <a:ext cx="528088" cy="528088"/>
            </a:xfrm>
            <a:prstGeom prst="ellipse">
              <a:avLst/>
            </a:prstGeom>
            <a:solidFill>
              <a:schemeClr val="accent3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</p:grpSp>
      <p:grpSp>
        <p:nvGrpSpPr>
          <p:cNvPr id="46" name="Group 45"/>
          <p:cNvGrpSpPr/>
          <p:nvPr userDrawn="1"/>
        </p:nvGrpSpPr>
        <p:grpSpPr>
          <a:xfrm>
            <a:off x="1779081" y="3386032"/>
            <a:ext cx="528088" cy="1134905"/>
            <a:chOff x="1779081" y="2852164"/>
            <a:chExt cx="528088" cy="1261006"/>
          </a:xfrm>
        </p:grpSpPr>
        <p:sp>
          <p:nvSpPr>
            <p:cNvPr id="47" name="Oval 46"/>
            <p:cNvSpPr>
              <a:spLocks noChangeAspect="1"/>
            </p:cNvSpPr>
            <p:nvPr/>
          </p:nvSpPr>
          <p:spPr>
            <a:xfrm>
              <a:off x="1779081" y="2852164"/>
              <a:ext cx="528088" cy="528088"/>
            </a:xfrm>
            <a:prstGeom prst="ellipse">
              <a:avLst/>
            </a:prstGeom>
            <a:solidFill>
              <a:schemeClr val="accent6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48" name="Oval 47"/>
            <p:cNvSpPr>
              <a:spLocks noChangeAspect="1"/>
            </p:cNvSpPr>
            <p:nvPr/>
          </p:nvSpPr>
          <p:spPr>
            <a:xfrm>
              <a:off x="1779081" y="3585082"/>
              <a:ext cx="528088" cy="52808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</p:grpSp>
      <p:sp>
        <p:nvSpPr>
          <p:cNvPr id="49" name="Oval 48"/>
          <p:cNvSpPr>
            <a:spLocks noChangeAspect="1"/>
          </p:cNvSpPr>
          <p:nvPr userDrawn="1"/>
        </p:nvSpPr>
        <p:spPr>
          <a:xfrm flipH="1">
            <a:off x="5498354" y="1890723"/>
            <a:ext cx="863592" cy="777233"/>
          </a:xfrm>
          <a:prstGeom prst="ellipse">
            <a:avLst/>
          </a:prstGeom>
          <a:solidFill>
            <a:schemeClr val="accent6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50" name="Oval 49"/>
          <p:cNvSpPr>
            <a:spLocks noChangeAspect="1"/>
          </p:cNvSpPr>
          <p:nvPr userDrawn="1"/>
        </p:nvSpPr>
        <p:spPr>
          <a:xfrm flipH="1">
            <a:off x="5498354" y="3564868"/>
            <a:ext cx="863592" cy="777233"/>
          </a:xfrm>
          <a:prstGeom prst="ellipse">
            <a:avLst/>
          </a:prstGeom>
          <a:solidFill>
            <a:schemeClr val="accent3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grpSp>
        <p:nvGrpSpPr>
          <p:cNvPr id="51" name="Group 50"/>
          <p:cNvGrpSpPr/>
          <p:nvPr userDrawn="1"/>
        </p:nvGrpSpPr>
        <p:grpSpPr>
          <a:xfrm>
            <a:off x="6842488" y="1710388"/>
            <a:ext cx="531062" cy="1137898"/>
            <a:chOff x="1629134" y="1261120"/>
            <a:chExt cx="531062" cy="1264331"/>
          </a:xfrm>
        </p:grpSpPr>
        <p:sp>
          <p:nvSpPr>
            <p:cNvPr id="52" name="Oval 51"/>
            <p:cNvSpPr>
              <a:spLocks noChangeAspect="1"/>
            </p:cNvSpPr>
            <p:nvPr/>
          </p:nvSpPr>
          <p:spPr>
            <a:xfrm>
              <a:off x="1629134" y="1261120"/>
              <a:ext cx="528088" cy="52808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53" name="Oval 52"/>
            <p:cNvSpPr>
              <a:spLocks noChangeAspect="1"/>
            </p:cNvSpPr>
            <p:nvPr/>
          </p:nvSpPr>
          <p:spPr>
            <a:xfrm>
              <a:off x="1632108" y="1997363"/>
              <a:ext cx="528088" cy="528088"/>
            </a:xfrm>
            <a:prstGeom prst="ellipse">
              <a:avLst/>
            </a:prstGeom>
            <a:solidFill>
              <a:schemeClr val="accent4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</p:grpSp>
      <p:grpSp>
        <p:nvGrpSpPr>
          <p:cNvPr id="54" name="Group 53"/>
          <p:cNvGrpSpPr/>
          <p:nvPr userDrawn="1"/>
        </p:nvGrpSpPr>
        <p:grpSpPr>
          <a:xfrm>
            <a:off x="6848144" y="3386032"/>
            <a:ext cx="528088" cy="1134905"/>
            <a:chOff x="1779081" y="2852164"/>
            <a:chExt cx="528088" cy="1261006"/>
          </a:xfrm>
        </p:grpSpPr>
        <p:sp>
          <p:nvSpPr>
            <p:cNvPr id="55" name="Oval 54"/>
            <p:cNvSpPr>
              <a:spLocks noChangeAspect="1"/>
            </p:cNvSpPr>
            <p:nvPr/>
          </p:nvSpPr>
          <p:spPr>
            <a:xfrm>
              <a:off x="1779081" y="2852164"/>
              <a:ext cx="528088" cy="528088"/>
            </a:xfrm>
            <a:prstGeom prst="ellipse">
              <a:avLst/>
            </a:prstGeom>
            <a:solidFill>
              <a:schemeClr val="accent5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56" name="Oval 55"/>
            <p:cNvSpPr>
              <a:spLocks noChangeAspect="1"/>
            </p:cNvSpPr>
            <p:nvPr/>
          </p:nvSpPr>
          <p:spPr>
            <a:xfrm>
              <a:off x="1779081" y="3585082"/>
              <a:ext cx="528088" cy="52808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</p:grpSp>
      <p:sp>
        <p:nvSpPr>
          <p:cNvPr id="57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165100" y="1657086"/>
            <a:ext cx="149968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58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165100" y="1870421"/>
            <a:ext cx="149968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59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165100" y="2282018"/>
            <a:ext cx="149968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60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165100" y="2495350"/>
            <a:ext cx="149968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63" name="Text Placeholder 7"/>
          <p:cNvSpPr>
            <a:spLocks noGrp="1"/>
          </p:cNvSpPr>
          <p:nvPr>
            <p:ph type="body" sz="quarter" idx="32" hasCustomPrompt="1"/>
          </p:nvPr>
        </p:nvSpPr>
        <p:spPr>
          <a:xfrm>
            <a:off x="165100" y="3341920"/>
            <a:ext cx="149968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64" name="Text Placeholder 7"/>
          <p:cNvSpPr>
            <a:spLocks noGrp="1"/>
          </p:cNvSpPr>
          <p:nvPr>
            <p:ph type="body" sz="quarter" idx="33" hasCustomPrompt="1"/>
          </p:nvPr>
        </p:nvSpPr>
        <p:spPr>
          <a:xfrm>
            <a:off x="165100" y="3555254"/>
            <a:ext cx="149968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65" name="Text Placeholder 7"/>
          <p:cNvSpPr>
            <a:spLocks noGrp="1"/>
          </p:cNvSpPr>
          <p:nvPr>
            <p:ph type="body" sz="quarter" idx="34" hasCustomPrompt="1"/>
          </p:nvPr>
        </p:nvSpPr>
        <p:spPr>
          <a:xfrm>
            <a:off x="165100" y="3966852"/>
            <a:ext cx="149968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66" name="Text Placeholder 7"/>
          <p:cNvSpPr>
            <a:spLocks noGrp="1"/>
          </p:cNvSpPr>
          <p:nvPr>
            <p:ph type="body" sz="quarter" idx="35" hasCustomPrompt="1"/>
          </p:nvPr>
        </p:nvSpPr>
        <p:spPr>
          <a:xfrm>
            <a:off x="165100" y="4180185"/>
            <a:ext cx="149968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67" name="Text Placeholder 7"/>
          <p:cNvSpPr>
            <a:spLocks noGrp="1"/>
          </p:cNvSpPr>
          <p:nvPr>
            <p:ph type="body" sz="quarter" idx="36" hasCustomPrompt="1"/>
          </p:nvPr>
        </p:nvSpPr>
        <p:spPr>
          <a:xfrm>
            <a:off x="7442203" y="1657086"/>
            <a:ext cx="149968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68" name="Text Placeholder 7"/>
          <p:cNvSpPr>
            <a:spLocks noGrp="1"/>
          </p:cNvSpPr>
          <p:nvPr>
            <p:ph type="body" sz="quarter" idx="37" hasCustomPrompt="1"/>
          </p:nvPr>
        </p:nvSpPr>
        <p:spPr>
          <a:xfrm>
            <a:off x="7442203" y="1870421"/>
            <a:ext cx="149968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69" name="Text Placeholder 7"/>
          <p:cNvSpPr>
            <a:spLocks noGrp="1"/>
          </p:cNvSpPr>
          <p:nvPr>
            <p:ph type="body" sz="quarter" idx="38" hasCustomPrompt="1"/>
          </p:nvPr>
        </p:nvSpPr>
        <p:spPr>
          <a:xfrm>
            <a:off x="7442203" y="2282018"/>
            <a:ext cx="149968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70" name="Text Placeholder 7"/>
          <p:cNvSpPr>
            <a:spLocks noGrp="1"/>
          </p:cNvSpPr>
          <p:nvPr>
            <p:ph type="body" sz="quarter" idx="39" hasCustomPrompt="1"/>
          </p:nvPr>
        </p:nvSpPr>
        <p:spPr>
          <a:xfrm>
            <a:off x="7442203" y="2495350"/>
            <a:ext cx="149968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71" name="Text Placeholder 7"/>
          <p:cNvSpPr>
            <a:spLocks noGrp="1"/>
          </p:cNvSpPr>
          <p:nvPr>
            <p:ph type="body" sz="quarter" idx="40" hasCustomPrompt="1"/>
          </p:nvPr>
        </p:nvSpPr>
        <p:spPr>
          <a:xfrm>
            <a:off x="7442203" y="3341920"/>
            <a:ext cx="149968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72" name="Text Placeholder 7"/>
          <p:cNvSpPr>
            <a:spLocks noGrp="1"/>
          </p:cNvSpPr>
          <p:nvPr>
            <p:ph type="body" sz="quarter" idx="41" hasCustomPrompt="1"/>
          </p:nvPr>
        </p:nvSpPr>
        <p:spPr>
          <a:xfrm>
            <a:off x="7442203" y="3555254"/>
            <a:ext cx="149968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74" name="Text Placeholder 7"/>
          <p:cNvSpPr>
            <a:spLocks noGrp="1"/>
          </p:cNvSpPr>
          <p:nvPr>
            <p:ph type="body" sz="quarter" idx="42" hasCustomPrompt="1"/>
          </p:nvPr>
        </p:nvSpPr>
        <p:spPr>
          <a:xfrm>
            <a:off x="7442203" y="3966852"/>
            <a:ext cx="149968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75" name="Text Placeholder 7"/>
          <p:cNvSpPr>
            <a:spLocks noGrp="1"/>
          </p:cNvSpPr>
          <p:nvPr>
            <p:ph type="body" sz="quarter" idx="43" hasCustomPrompt="1"/>
          </p:nvPr>
        </p:nvSpPr>
        <p:spPr>
          <a:xfrm>
            <a:off x="7442203" y="4180185"/>
            <a:ext cx="149968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76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331546" y="2967942"/>
            <a:ext cx="511916" cy="351117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77" name="Text Placeholder 7"/>
          <p:cNvSpPr>
            <a:spLocks noGrp="1"/>
          </p:cNvSpPr>
          <p:nvPr>
            <p:ph type="body" sz="quarter" idx="44" hasCustomPrompt="1"/>
          </p:nvPr>
        </p:nvSpPr>
        <p:spPr>
          <a:xfrm>
            <a:off x="2972646" y="2110341"/>
            <a:ext cx="511916" cy="351117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78" name="Text Placeholder 7"/>
          <p:cNvSpPr>
            <a:spLocks noGrp="1"/>
          </p:cNvSpPr>
          <p:nvPr>
            <p:ph type="body" sz="quarter" idx="45" hasCustomPrompt="1"/>
          </p:nvPr>
        </p:nvSpPr>
        <p:spPr>
          <a:xfrm>
            <a:off x="5677746" y="2110341"/>
            <a:ext cx="511916" cy="351117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79" name="Text Placeholder 7"/>
          <p:cNvSpPr>
            <a:spLocks noGrp="1"/>
          </p:cNvSpPr>
          <p:nvPr>
            <p:ph type="body" sz="quarter" idx="46" hasCustomPrompt="1"/>
          </p:nvPr>
        </p:nvSpPr>
        <p:spPr>
          <a:xfrm>
            <a:off x="2972646" y="3788744"/>
            <a:ext cx="511916" cy="351117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80" name="Text Placeholder 7"/>
          <p:cNvSpPr>
            <a:spLocks noGrp="1"/>
          </p:cNvSpPr>
          <p:nvPr>
            <p:ph type="body" sz="quarter" idx="47" hasCustomPrompt="1"/>
          </p:nvPr>
        </p:nvSpPr>
        <p:spPr>
          <a:xfrm>
            <a:off x="5677746" y="3788744"/>
            <a:ext cx="511916" cy="351117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81" name="Text Placeholder 7"/>
          <p:cNvSpPr>
            <a:spLocks noGrp="1"/>
          </p:cNvSpPr>
          <p:nvPr>
            <p:ph type="body" sz="quarter" idx="48" hasCustomPrompt="1"/>
          </p:nvPr>
        </p:nvSpPr>
        <p:spPr>
          <a:xfrm>
            <a:off x="1800909" y="1755012"/>
            <a:ext cx="511916" cy="351117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82" name="Text Placeholder 7"/>
          <p:cNvSpPr>
            <a:spLocks noGrp="1"/>
          </p:cNvSpPr>
          <p:nvPr>
            <p:ph type="body" sz="quarter" idx="49" hasCustomPrompt="1"/>
          </p:nvPr>
        </p:nvSpPr>
        <p:spPr>
          <a:xfrm>
            <a:off x="1800909" y="2420141"/>
            <a:ext cx="511916" cy="351117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83" name="Text Placeholder 7"/>
          <p:cNvSpPr>
            <a:spLocks noGrp="1"/>
          </p:cNvSpPr>
          <p:nvPr>
            <p:ph type="body" sz="quarter" idx="50" hasCustomPrompt="1"/>
          </p:nvPr>
        </p:nvSpPr>
        <p:spPr>
          <a:xfrm>
            <a:off x="6858660" y="1755012"/>
            <a:ext cx="511916" cy="351117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84" name="Text Placeholder 7"/>
          <p:cNvSpPr>
            <a:spLocks noGrp="1"/>
          </p:cNvSpPr>
          <p:nvPr>
            <p:ph type="body" sz="quarter" idx="51" hasCustomPrompt="1"/>
          </p:nvPr>
        </p:nvSpPr>
        <p:spPr>
          <a:xfrm>
            <a:off x="6858660" y="2420141"/>
            <a:ext cx="511916" cy="351117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85" name="Text Placeholder 7"/>
          <p:cNvSpPr>
            <a:spLocks noGrp="1"/>
          </p:cNvSpPr>
          <p:nvPr>
            <p:ph type="body" sz="quarter" idx="52" hasCustomPrompt="1"/>
          </p:nvPr>
        </p:nvSpPr>
        <p:spPr>
          <a:xfrm>
            <a:off x="1800909" y="3421392"/>
            <a:ext cx="511916" cy="351117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86" name="Text Placeholder 7"/>
          <p:cNvSpPr>
            <a:spLocks noGrp="1"/>
          </p:cNvSpPr>
          <p:nvPr>
            <p:ph type="body" sz="quarter" idx="53" hasCustomPrompt="1"/>
          </p:nvPr>
        </p:nvSpPr>
        <p:spPr>
          <a:xfrm>
            <a:off x="1800909" y="4086521"/>
            <a:ext cx="511916" cy="351117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87" name="Text Placeholder 7"/>
          <p:cNvSpPr>
            <a:spLocks noGrp="1"/>
          </p:cNvSpPr>
          <p:nvPr>
            <p:ph type="body" sz="quarter" idx="54" hasCustomPrompt="1"/>
          </p:nvPr>
        </p:nvSpPr>
        <p:spPr>
          <a:xfrm>
            <a:off x="6858660" y="3421392"/>
            <a:ext cx="511916" cy="351117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88" name="Text Placeholder 7"/>
          <p:cNvSpPr>
            <a:spLocks noGrp="1"/>
          </p:cNvSpPr>
          <p:nvPr>
            <p:ph type="body" sz="quarter" idx="55" hasCustomPrompt="1"/>
          </p:nvPr>
        </p:nvSpPr>
        <p:spPr>
          <a:xfrm>
            <a:off x="6858660" y="4086521"/>
            <a:ext cx="511916" cy="351117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8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01281" y="670834"/>
            <a:ext cx="691136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slide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cxnSp>
        <p:nvCxnSpPr>
          <p:cNvPr id="90" name="Straight Connector 89"/>
          <p:cNvCxnSpPr/>
          <p:nvPr userDrawn="1"/>
        </p:nvCxnSpPr>
        <p:spPr>
          <a:xfrm flipV="1">
            <a:off x="201279" y="1159233"/>
            <a:ext cx="6923598" cy="20239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 userDrawn="1"/>
        </p:nvCxnSpPr>
        <p:spPr>
          <a:xfrm flipH="1">
            <a:off x="201279" y="522808"/>
            <a:ext cx="588962" cy="0"/>
          </a:xfrm>
          <a:prstGeom prst="line">
            <a:avLst/>
          </a:prstGeom>
          <a:ln w="3810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4704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4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4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4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4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4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4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4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4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4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4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4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4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4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4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4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4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4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4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4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4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4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4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4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4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4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4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4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4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4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4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4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4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4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4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4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4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4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4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4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4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4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4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4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4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4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4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3" dur="4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4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700"/>
                            </p:stCondLst>
                            <p:childTnLst>
                              <p:par>
                                <p:cTn id="26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3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3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3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3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3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3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3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3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4" dur="3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3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3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3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3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3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3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3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300" fill="hold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300" fill="hold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4" dur="3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3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8" dur="3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3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30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30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300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300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4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1" dur="4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4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40" grpId="0" animBg="1"/>
      <p:bldP spid="41" grpId="0" animBg="1"/>
      <p:bldP spid="42" grpId="0" animBg="1"/>
      <p:bldP spid="49" grpId="0" animBg="1"/>
      <p:bldP spid="50" grpId="0" animBg="1"/>
      <p:bldP spid="5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9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6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63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6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65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6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6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6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6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6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6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6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69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6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7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7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7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71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72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7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7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7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7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75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2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7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7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7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7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7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8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7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7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7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7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0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8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8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1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8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8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2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8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8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3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8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8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4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8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8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5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8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8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6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8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8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7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8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8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8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8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8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9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Lef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 userDrawn="1"/>
        </p:nvGrpSpPr>
        <p:grpSpPr>
          <a:xfrm>
            <a:off x="1984963" y="1710388"/>
            <a:ext cx="531062" cy="1137898"/>
            <a:chOff x="1629134" y="1261120"/>
            <a:chExt cx="531062" cy="1264331"/>
          </a:xfrm>
        </p:grpSpPr>
        <p:sp>
          <p:nvSpPr>
            <p:cNvPr id="44" name="Oval 43"/>
            <p:cNvSpPr>
              <a:spLocks noChangeAspect="1"/>
            </p:cNvSpPr>
            <p:nvPr/>
          </p:nvSpPr>
          <p:spPr>
            <a:xfrm>
              <a:off x="1629134" y="1261120"/>
              <a:ext cx="528088" cy="528088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45" name="Oval 44"/>
            <p:cNvSpPr>
              <a:spLocks noChangeAspect="1"/>
            </p:cNvSpPr>
            <p:nvPr/>
          </p:nvSpPr>
          <p:spPr>
            <a:xfrm>
              <a:off x="1632108" y="1997363"/>
              <a:ext cx="528088" cy="528088"/>
            </a:xfrm>
            <a:prstGeom prst="ellipse">
              <a:avLst/>
            </a:prstGeom>
            <a:solidFill>
              <a:schemeClr val="accent2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</p:grpSp>
      <p:grpSp>
        <p:nvGrpSpPr>
          <p:cNvPr id="46" name="Group 45"/>
          <p:cNvGrpSpPr/>
          <p:nvPr userDrawn="1"/>
        </p:nvGrpSpPr>
        <p:grpSpPr>
          <a:xfrm>
            <a:off x="1982281" y="3386032"/>
            <a:ext cx="528088" cy="1134905"/>
            <a:chOff x="1779081" y="2852164"/>
            <a:chExt cx="528088" cy="1261006"/>
          </a:xfrm>
        </p:grpSpPr>
        <p:sp>
          <p:nvSpPr>
            <p:cNvPr id="47" name="Oval 46"/>
            <p:cNvSpPr>
              <a:spLocks noChangeAspect="1"/>
            </p:cNvSpPr>
            <p:nvPr/>
          </p:nvSpPr>
          <p:spPr>
            <a:xfrm>
              <a:off x="1779081" y="2852164"/>
              <a:ext cx="528088" cy="528088"/>
            </a:xfrm>
            <a:prstGeom prst="ellipse">
              <a:avLst/>
            </a:prstGeom>
            <a:solidFill>
              <a:schemeClr val="accent3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48" name="Oval 47"/>
            <p:cNvSpPr>
              <a:spLocks noChangeAspect="1"/>
            </p:cNvSpPr>
            <p:nvPr/>
          </p:nvSpPr>
          <p:spPr>
            <a:xfrm>
              <a:off x="1779081" y="3585082"/>
              <a:ext cx="528088" cy="528088"/>
            </a:xfrm>
            <a:prstGeom prst="ellipse">
              <a:avLst/>
            </a:prstGeom>
            <a:solidFill>
              <a:schemeClr val="accent4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</p:grpSp>
      <p:sp>
        <p:nvSpPr>
          <p:cNvPr id="49" name="Oval 48"/>
          <p:cNvSpPr>
            <a:spLocks noChangeAspect="1"/>
          </p:cNvSpPr>
          <p:nvPr userDrawn="1"/>
        </p:nvSpPr>
        <p:spPr>
          <a:xfrm flipH="1">
            <a:off x="6117005" y="3681029"/>
            <a:ext cx="863592" cy="777233"/>
          </a:xfrm>
          <a:prstGeom prst="ellipse">
            <a:avLst/>
          </a:prstGeom>
          <a:solidFill>
            <a:schemeClr val="accent5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57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368302" y="1657086"/>
            <a:ext cx="149968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58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368302" y="1870421"/>
            <a:ext cx="149968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59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368302" y="2282018"/>
            <a:ext cx="149968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60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368302" y="2495350"/>
            <a:ext cx="149968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63" name="Text Placeholder 7"/>
          <p:cNvSpPr>
            <a:spLocks noGrp="1"/>
          </p:cNvSpPr>
          <p:nvPr>
            <p:ph type="body" sz="quarter" idx="32" hasCustomPrompt="1"/>
          </p:nvPr>
        </p:nvSpPr>
        <p:spPr>
          <a:xfrm>
            <a:off x="368302" y="3341920"/>
            <a:ext cx="149968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64" name="Text Placeholder 7"/>
          <p:cNvSpPr>
            <a:spLocks noGrp="1"/>
          </p:cNvSpPr>
          <p:nvPr>
            <p:ph type="body" sz="quarter" idx="33" hasCustomPrompt="1"/>
          </p:nvPr>
        </p:nvSpPr>
        <p:spPr>
          <a:xfrm>
            <a:off x="368302" y="3555254"/>
            <a:ext cx="149968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65" name="Text Placeholder 7"/>
          <p:cNvSpPr>
            <a:spLocks noGrp="1"/>
          </p:cNvSpPr>
          <p:nvPr>
            <p:ph type="body" sz="quarter" idx="34" hasCustomPrompt="1"/>
          </p:nvPr>
        </p:nvSpPr>
        <p:spPr>
          <a:xfrm>
            <a:off x="368302" y="3966852"/>
            <a:ext cx="149968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66" name="Text Placeholder 7"/>
          <p:cNvSpPr>
            <a:spLocks noGrp="1"/>
          </p:cNvSpPr>
          <p:nvPr>
            <p:ph type="body" sz="quarter" idx="35" hasCustomPrompt="1"/>
          </p:nvPr>
        </p:nvSpPr>
        <p:spPr>
          <a:xfrm>
            <a:off x="368302" y="4180185"/>
            <a:ext cx="149968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67" name="Text Placeholder 7"/>
          <p:cNvSpPr>
            <a:spLocks noGrp="1"/>
          </p:cNvSpPr>
          <p:nvPr>
            <p:ph type="body" sz="quarter" idx="36" hasCustomPrompt="1"/>
          </p:nvPr>
        </p:nvSpPr>
        <p:spPr>
          <a:xfrm>
            <a:off x="7099303" y="3804934"/>
            <a:ext cx="149968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68" name="Text Placeholder 7"/>
          <p:cNvSpPr>
            <a:spLocks noGrp="1"/>
          </p:cNvSpPr>
          <p:nvPr>
            <p:ph type="body" sz="quarter" idx="37" hasCustomPrompt="1"/>
          </p:nvPr>
        </p:nvSpPr>
        <p:spPr>
          <a:xfrm>
            <a:off x="7099303" y="4018267"/>
            <a:ext cx="149968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78" name="Text Placeholder 7"/>
          <p:cNvSpPr>
            <a:spLocks noGrp="1"/>
          </p:cNvSpPr>
          <p:nvPr>
            <p:ph type="body" sz="quarter" idx="45" hasCustomPrompt="1"/>
          </p:nvPr>
        </p:nvSpPr>
        <p:spPr>
          <a:xfrm>
            <a:off x="6296396" y="3900644"/>
            <a:ext cx="511916" cy="351117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81" name="Text Placeholder 7"/>
          <p:cNvSpPr>
            <a:spLocks noGrp="1"/>
          </p:cNvSpPr>
          <p:nvPr>
            <p:ph type="body" sz="quarter" idx="48" hasCustomPrompt="1"/>
          </p:nvPr>
        </p:nvSpPr>
        <p:spPr>
          <a:xfrm>
            <a:off x="2004109" y="1755012"/>
            <a:ext cx="511916" cy="351117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82" name="Text Placeholder 7"/>
          <p:cNvSpPr>
            <a:spLocks noGrp="1"/>
          </p:cNvSpPr>
          <p:nvPr>
            <p:ph type="body" sz="quarter" idx="49" hasCustomPrompt="1"/>
          </p:nvPr>
        </p:nvSpPr>
        <p:spPr>
          <a:xfrm>
            <a:off x="2004109" y="2420141"/>
            <a:ext cx="511916" cy="351117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85" name="Text Placeholder 7"/>
          <p:cNvSpPr>
            <a:spLocks noGrp="1"/>
          </p:cNvSpPr>
          <p:nvPr>
            <p:ph type="body" sz="quarter" idx="52" hasCustomPrompt="1"/>
          </p:nvPr>
        </p:nvSpPr>
        <p:spPr>
          <a:xfrm>
            <a:off x="2004109" y="3421392"/>
            <a:ext cx="511916" cy="351117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86" name="Text Placeholder 7"/>
          <p:cNvSpPr>
            <a:spLocks noGrp="1"/>
          </p:cNvSpPr>
          <p:nvPr>
            <p:ph type="body" sz="quarter" idx="53" hasCustomPrompt="1"/>
          </p:nvPr>
        </p:nvSpPr>
        <p:spPr>
          <a:xfrm>
            <a:off x="2004109" y="4086521"/>
            <a:ext cx="511916" cy="351117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8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79079" y="670834"/>
            <a:ext cx="8206122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slide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cxnSp>
        <p:nvCxnSpPr>
          <p:cNvPr id="90" name="Straight Connector 89"/>
          <p:cNvCxnSpPr/>
          <p:nvPr userDrawn="1"/>
        </p:nvCxnSpPr>
        <p:spPr>
          <a:xfrm flipV="1">
            <a:off x="391783" y="1159233"/>
            <a:ext cx="8206121" cy="20239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 userDrawn="1"/>
        </p:nvCxnSpPr>
        <p:spPr>
          <a:xfrm flipH="1">
            <a:off x="404479" y="522808"/>
            <a:ext cx="588962" cy="0"/>
          </a:xfrm>
          <a:prstGeom prst="line">
            <a:avLst/>
          </a:prstGeom>
          <a:ln w="3810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547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4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4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4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4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4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4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4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4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4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4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4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9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6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63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6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65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6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6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6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6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6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6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6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8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7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7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1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8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8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2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8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8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5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8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8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6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8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8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9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3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2" y="205983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91358-8387-45F0-AFFD-D4BBE4EC3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85613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Lef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36600" y="1127412"/>
            <a:ext cx="2832100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736600" y="1615809"/>
            <a:ext cx="2832100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 userDrawn="1"/>
        </p:nvCxnSpPr>
        <p:spPr>
          <a:xfrm flipH="1">
            <a:off x="736600" y="979387"/>
            <a:ext cx="588962" cy="0"/>
          </a:xfrm>
          <a:prstGeom prst="line">
            <a:avLst/>
          </a:prstGeom>
          <a:ln w="3810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 userDrawn="1"/>
        </p:nvGrpSpPr>
        <p:grpSpPr>
          <a:xfrm>
            <a:off x="6719145" y="-321944"/>
            <a:ext cx="2455504" cy="2243743"/>
            <a:chOff x="6719145" y="-357719"/>
            <a:chExt cx="2455504" cy="2493048"/>
          </a:xfrm>
        </p:grpSpPr>
        <p:sp>
          <p:nvSpPr>
            <p:cNvPr id="12" name="Isosceles Triangle 11"/>
            <p:cNvSpPr/>
            <p:nvPr userDrawn="1"/>
          </p:nvSpPr>
          <p:spPr>
            <a:xfrm rot="5400000">
              <a:off x="8495534" y="-308355"/>
              <a:ext cx="715779" cy="617051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" name="Isosceles Triangle 12"/>
            <p:cNvSpPr/>
            <p:nvPr userDrawn="1"/>
          </p:nvSpPr>
          <p:spPr>
            <a:xfrm rot="16200000">
              <a:off x="8495534" y="45475"/>
              <a:ext cx="715779" cy="617051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" name="Isosceles Triangle 13"/>
            <p:cNvSpPr/>
            <p:nvPr userDrawn="1"/>
          </p:nvSpPr>
          <p:spPr>
            <a:xfrm rot="5400000">
              <a:off x="8495534" y="399305"/>
              <a:ext cx="715779" cy="617051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5" name="Isosceles Triangle 14"/>
            <p:cNvSpPr/>
            <p:nvPr userDrawn="1"/>
          </p:nvSpPr>
          <p:spPr>
            <a:xfrm rot="16200000">
              <a:off x="8495534" y="753135"/>
              <a:ext cx="715779" cy="617051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6" name="Isosceles Triangle 15"/>
            <p:cNvSpPr/>
            <p:nvPr userDrawn="1"/>
          </p:nvSpPr>
          <p:spPr>
            <a:xfrm rot="5400000">
              <a:off x="8508234" y="1111024"/>
              <a:ext cx="715779" cy="617051"/>
            </a:xfrm>
            <a:prstGeom prst="triangl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6200000">
              <a:off x="8508234" y="1468914"/>
              <a:ext cx="715779" cy="617051"/>
            </a:xfrm>
            <a:prstGeom prst="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8" name="Isosceles Triangle 17"/>
            <p:cNvSpPr/>
            <p:nvPr userDrawn="1"/>
          </p:nvSpPr>
          <p:spPr>
            <a:xfrm rot="16200000">
              <a:off x="7891183" y="-297425"/>
              <a:ext cx="715779" cy="617051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9" name="Isosceles Triangle 18"/>
            <p:cNvSpPr/>
            <p:nvPr userDrawn="1"/>
          </p:nvSpPr>
          <p:spPr>
            <a:xfrm rot="5400000">
              <a:off x="7891183" y="56405"/>
              <a:ext cx="715779" cy="617051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0" name="Isosceles Triangle 19"/>
            <p:cNvSpPr/>
            <p:nvPr userDrawn="1"/>
          </p:nvSpPr>
          <p:spPr>
            <a:xfrm rot="16200000">
              <a:off x="7891183" y="410235"/>
              <a:ext cx="715779" cy="617051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1" name="Isosceles Triangle 20"/>
            <p:cNvSpPr/>
            <p:nvPr userDrawn="1"/>
          </p:nvSpPr>
          <p:spPr>
            <a:xfrm rot="5400000">
              <a:off x="7891183" y="768124"/>
              <a:ext cx="715779" cy="617051"/>
            </a:xfrm>
            <a:prstGeom prst="triangl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2" name="Isosceles Triangle 21"/>
            <p:cNvSpPr/>
            <p:nvPr userDrawn="1"/>
          </p:nvSpPr>
          <p:spPr>
            <a:xfrm rot="16200000">
              <a:off x="7903883" y="1126014"/>
              <a:ext cx="715779" cy="617051"/>
            </a:xfrm>
            <a:prstGeom prst="triangl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3" name="Isosceles Triangle 22"/>
            <p:cNvSpPr/>
            <p:nvPr userDrawn="1"/>
          </p:nvSpPr>
          <p:spPr>
            <a:xfrm rot="5400000">
              <a:off x="7274132" y="-308355"/>
              <a:ext cx="715779" cy="617051"/>
            </a:xfrm>
            <a:prstGeom prst="triangl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4" name="Isosceles Triangle 23"/>
            <p:cNvSpPr/>
            <p:nvPr userDrawn="1"/>
          </p:nvSpPr>
          <p:spPr>
            <a:xfrm rot="16200000">
              <a:off x="7274132" y="45475"/>
              <a:ext cx="715779" cy="617051"/>
            </a:xfrm>
            <a:prstGeom prst="triangl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5" name="Isosceles Triangle 24"/>
            <p:cNvSpPr/>
            <p:nvPr userDrawn="1"/>
          </p:nvSpPr>
          <p:spPr>
            <a:xfrm rot="16200000">
              <a:off x="6669781" y="-297425"/>
              <a:ext cx="715779" cy="617051"/>
            </a:xfrm>
            <a:prstGeom prst="triangl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6" name="Isosceles Triangle 25"/>
            <p:cNvSpPr/>
            <p:nvPr userDrawn="1"/>
          </p:nvSpPr>
          <p:spPr>
            <a:xfrm rot="5400000">
              <a:off x="6669781" y="56405"/>
              <a:ext cx="715779" cy="617051"/>
            </a:xfrm>
            <a:prstGeom prst="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</p:grpSp>
      <p:sp>
        <p:nvSpPr>
          <p:cNvPr id="2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736600" y="1811536"/>
            <a:ext cx="2832100" cy="1251707"/>
          </a:xfrm>
          <a:prstGeom prst="rect">
            <a:avLst/>
          </a:prstGeom>
        </p:spPr>
        <p:txBody>
          <a:bodyPr vert="horz" lIns="85550" tIns="42773" rIns="85550" bIns="42773"/>
          <a:lstStyle>
            <a:lvl1pPr marL="0" indent="0" algn="l">
              <a:lnSpc>
                <a:spcPct val="130000"/>
              </a:lnSpc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con sec </a:t>
            </a:r>
            <a:r>
              <a:rPr lang="en-US" dirty="0" err="1"/>
              <a:t>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270" y="1013883"/>
            <a:ext cx="1950219" cy="350409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201" y="1013883"/>
            <a:ext cx="1950219" cy="3504093"/>
          </a:xfrm>
          <a:prstGeom prst="rect">
            <a:avLst/>
          </a:prstGeom>
        </p:spPr>
      </p:pic>
      <p:sp>
        <p:nvSpPr>
          <p:cNvPr id="32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7323500" y="1613186"/>
            <a:ext cx="1158324" cy="2288290"/>
          </a:xfrm>
          <a:prstGeom prst="rect">
            <a:avLst/>
          </a:prstGeom>
        </p:spPr>
        <p:txBody>
          <a:bodyPr lIns="82293" tIns="41148" rIns="82293" bIns="41148" anchor="ctr"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3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4279900" y="1613186"/>
            <a:ext cx="1079500" cy="2288290"/>
          </a:xfrm>
          <a:prstGeom prst="rect">
            <a:avLst/>
          </a:prstGeom>
        </p:spPr>
        <p:txBody>
          <a:bodyPr lIns="82293" tIns="41148" rIns="82293" bIns="41148" anchor="ctr"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573" y="650541"/>
            <a:ext cx="2337751" cy="4200399"/>
          </a:xfrm>
          <a:prstGeom prst="rect">
            <a:avLst/>
          </a:prstGeom>
        </p:spPr>
      </p:pic>
      <p:sp>
        <p:nvSpPr>
          <p:cNvPr id="3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468920" y="1334748"/>
            <a:ext cx="1764000" cy="2791485"/>
          </a:xfrm>
          <a:prstGeom prst="rect">
            <a:avLst/>
          </a:prstGeom>
        </p:spPr>
      </p:sp>
      <p:sp>
        <p:nvSpPr>
          <p:cNvPr id="36" name="Rounded Rectangle 35"/>
          <p:cNvSpPr/>
          <p:nvPr userDrawn="1"/>
        </p:nvSpPr>
        <p:spPr>
          <a:xfrm>
            <a:off x="775545" y="3124278"/>
            <a:ext cx="615253" cy="55372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7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1518089" y="3147141"/>
            <a:ext cx="2049694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40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826346" y="3215046"/>
            <a:ext cx="511916" cy="351117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41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1518089" y="3360475"/>
            <a:ext cx="2049694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42" name="Rounded Rectangle 41"/>
          <p:cNvSpPr/>
          <p:nvPr userDrawn="1"/>
        </p:nvSpPr>
        <p:spPr>
          <a:xfrm>
            <a:off x="775545" y="3763637"/>
            <a:ext cx="615253" cy="55372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43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1518089" y="3786498"/>
            <a:ext cx="2049694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2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44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826346" y="3854399"/>
            <a:ext cx="511916" cy="351117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45" name="Text Placeholder 7"/>
          <p:cNvSpPr>
            <a:spLocks noGrp="1"/>
          </p:cNvSpPr>
          <p:nvPr>
            <p:ph type="body" sz="quarter" idx="32" hasCustomPrompt="1"/>
          </p:nvPr>
        </p:nvSpPr>
        <p:spPr>
          <a:xfrm>
            <a:off x="1518089" y="3999831"/>
            <a:ext cx="2049694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75780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"/>
                            </p:stCondLst>
                            <p:childTnLst>
                              <p:par>
                                <p:cTn id="2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300"/>
                            </p:stCondLst>
                            <p:childTnLst>
                              <p:par>
                                <p:cTn id="3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4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4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4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4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/>
      <p:bldP spid="33" grpId="0"/>
      <p:bldP spid="36" grpId="0" animBg="1"/>
      <p:bldP spid="3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1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animBg="1"/>
      <p:bldP spid="4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3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5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36600" y="1321723"/>
            <a:ext cx="2832100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736600" y="1810119"/>
            <a:ext cx="2832100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 userDrawn="1"/>
        </p:nvCxnSpPr>
        <p:spPr>
          <a:xfrm flipH="1">
            <a:off x="736600" y="1173697"/>
            <a:ext cx="588962" cy="0"/>
          </a:xfrm>
          <a:prstGeom prst="line">
            <a:avLst/>
          </a:prstGeom>
          <a:ln w="3810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Isosceles Triangle 11"/>
          <p:cNvSpPr/>
          <p:nvPr userDrawn="1"/>
        </p:nvSpPr>
        <p:spPr>
          <a:xfrm rot="5400000">
            <a:off x="8531327" y="-308372"/>
            <a:ext cx="644201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3" name="Isosceles Triangle 12"/>
          <p:cNvSpPr/>
          <p:nvPr userDrawn="1"/>
        </p:nvSpPr>
        <p:spPr>
          <a:xfrm rot="16200000">
            <a:off x="8531327" y="10075"/>
            <a:ext cx="644201" cy="617051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4" name="Isosceles Triangle 13"/>
          <p:cNvSpPr/>
          <p:nvPr userDrawn="1"/>
        </p:nvSpPr>
        <p:spPr>
          <a:xfrm rot="5400000">
            <a:off x="8531327" y="328522"/>
            <a:ext cx="644201" cy="617051"/>
          </a:xfrm>
          <a:prstGeom prst="triangl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5" name="Isosceles Triangle 14"/>
          <p:cNvSpPr/>
          <p:nvPr userDrawn="1"/>
        </p:nvSpPr>
        <p:spPr>
          <a:xfrm rot="16200000">
            <a:off x="8531327" y="646969"/>
            <a:ext cx="644201" cy="617051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6" name="Isosceles Triangle 15"/>
          <p:cNvSpPr/>
          <p:nvPr userDrawn="1"/>
        </p:nvSpPr>
        <p:spPr>
          <a:xfrm rot="5400000">
            <a:off x="8544027" y="969070"/>
            <a:ext cx="644201" cy="617051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7" name="Isosceles Triangle 16"/>
          <p:cNvSpPr/>
          <p:nvPr userDrawn="1"/>
        </p:nvSpPr>
        <p:spPr>
          <a:xfrm rot="16200000">
            <a:off x="8544027" y="1291171"/>
            <a:ext cx="644201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8" name="Isosceles Triangle 17"/>
          <p:cNvSpPr/>
          <p:nvPr userDrawn="1"/>
        </p:nvSpPr>
        <p:spPr>
          <a:xfrm rot="16200000">
            <a:off x="7926976" y="-298535"/>
            <a:ext cx="644201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9" name="Isosceles Triangle 18"/>
          <p:cNvSpPr/>
          <p:nvPr userDrawn="1"/>
        </p:nvSpPr>
        <p:spPr>
          <a:xfrm rot="5400000">
            <a:off x="7926976" y="19912"/>
            <a:ext cx="644201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0" name="Isosceles Triangle 19"/>
          <p:cNvSpPr/>
          <p:nvPr userDrawn="1"/>
        </p:nvSpPr>
        <p:spPr>
          <a:xfrm rot="16200000">
            <a:off x="7926976" y="338359"/>
            <a:ext cx="644201" cy="617051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1" name="Isosceles Triangle 20"/>
          <p:cNvSpPr/>
          <p:nvPr userDrawn="1"/>
        </p:nvSpPr>
        <p:spPr>
          <a:xfrm rot="5400000">
            <a:off x="7926976" y="660460"/>
            <a:ext cx="644201" cy="617051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2" name="Isosceles Triangle 21"/>
          <p:cNvSpPr/>
          <p:nvPr userDrawn="1"/>
        </p:nvSpPr>
        <p:spPr>
          <a:xfrm rot="16200000">
            <a:off x="7939676" y="982561"/>
            <a:ext cx="644201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3" name="Isosceles Triangle 22"/>
          <p:cNvSpPr/>
          <p:nvPr userDrawn="1"/>
        </p:nvSpPr>
        <p:spPr>
          <a:xfrm rot="5400000">
            <a:off x="7309925" y="-308372"/>
            <a:ext cx="644201" cy="617051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4" name="Isosceles Triangle 23"/>
          <p:cNvSpPr/>
          <p:nvPr userDrawn="1"/>
        </p:nvSpPr>
        <p:spPr>
          <a:xfrm rot="16200000">
            <a:off x="7309925" y="10075"/>
            <a:ext cx="644201" cy="617051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5" name="Isosceles Triangle 24"/>
          <p:cNvSpPr/>
          <p:nvPr userDrawn="1"/>
        </p:nvSpPr>
        <p:spPr>
          <a:xfrm rot="16200000">
            <a:off x="6705574" y="-298535"/>
            <a:ext cx="644201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6" name="Isosceles Triangle 25"/>
          <p:cNvSpPr/>
          <p:nvPr userDrawn="1"/>
        </p:nvSpPr>
        <p:spPr>
          <a:xfrm rot="5400000">
            <a:off x="6705574" y="19912"/>
            <a:ext cx="644201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736600" y="2005846"/>
            <a:ext cx="2832100" cy="2246117"/>
          </a:xfrm>
          <a:prstGeom prst="rect">
            <a:avLst/>
          </a:prstGeom>
        </p:spPr>
        <p:txBody>
          <a:bodyPr vert="horz" lIns="85550" tIns="42773" rIns="85550" bIns="42773"/>
          <a:lstStyle>
            <a:lvl1pPr marL="0" indent="0" algn="just">
              <a:lnSpc>
                <a:spcPct val="130000"/>
              </a:lnSpc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</a:p>
          <a:p>
            <a:pPr lvl="0"/>
            <a:endParaRPr lang="en-US" dirty="0"/>
          </a:p>
          <a:p>
            <a:pPr lvl="0"/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</a:t>
            </a:r>
          </a:p>
        </p:txBody>
      </p:sp>
      <p:grpSp>
        <p:nvGrpSpPr>
          <p:cNvPr id="2" name="Group 1"/>
          <p:cNvGrpSpPr/>
          <p:nvPr userDrawn="1"/>
        </p:nvGrpSpPr>
        <p:grpSpPr>
          <a:xfrm>
            <a:off x="4336309" y="742951"/>
            <a:ext cx="3719274" cy="4394534"/>
            <a:chOff x="3629387" y="-102530"/>
            <a:chExt cx="5101723" cy="6697753"/>
          </a:xfrm>
        </p:grpSpPr>
        <p:pic>
          <p:nvPicPr>
            <p:cNvPr id="31" name="Picture 3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1282" y="349941"/>
              <a:ext cx="2789828" cy="5852887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9387" y="-102530"/>
              <a:ext cx="3192541" cy="6697753"/>
            </a:xfrm>
            <a:prstGeom prst="rect">
              <a:avLst/>
            </a:prstGeom>
          </p:spPr>
        </p:pic>
      </p:grpSp>
      <p:sp>
        <p:nvSpPr>
          <p:cNvPr id="28" name="Picture Placeholder 4"/>
          <p:cNvSpPr>
            <a:spLocks noGrp="1" noChangeAspect="1"/>
          </p:cNvSpPr>
          <p:nvPr>
            <p:ph type="pic" sz="quarter" idx="14"/>
          </p:nvPr>
        </p:nvSpPr>
        <p:spPr>
          <a:xfrm>
            <a:off x="4599620" y="1403328"/>
            <a:ext cx="1800000" cy="2848635"/>
          </a:xfrm>
          <a:prstGeom prst="rect">
            <a:avLst/>
          </a:prstGeom>
        </p:spPr>
      </p:sp>
      <p:sp>
        <p:nvSpPr>
          <p:cNvPr id="29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515104" y="1622695"/>
            <a:ext cx="1308729" cy="2492106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957456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3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8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ef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36600" y="1321723"/>
            <a:ext cx="3771900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736600" y="1810119"/>
            <a:ext cx="3771900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 userDrawn="1"/>
        </p:nvCxnSpPr>
        <p:spPr>
          <a:xfrm flipH="1">
            <a:off x="736600" y="1173697"/>
            <a:ext cx="588962" cy="0"/>
          </a:xfrm>
          <a:prstGeom prst="line">
            <a:avLst/>
          </a:prstGeom>
          <a:ln w="3810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Isosceles Triangle 11"/>
          <p:cNvSpPr/>
          <p:nvPr userDrawn="1"/>
        </p:nvSpPr>
        <p:spPr>
          <a:xfrm rot="5400000">
            <a:off x="8531327" y="-308372"/>
            <a:ext cx="644201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3" name="Isosceles Triangle 12"/>
          <p:cNvSpPr/>
          <p:nvPr userDrawn="1"/>
        </p:nvSpPr>
        <p:spPr>
          <a:xfrm rot="16200000">
            <a:off x="8531327" y="10075"/>
            <a:ext cx="644201" cy="617051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4" name="Isosceles Triangle 13"/>
          <p:cNvSpPr/>
          <p:nvPr userDrawn="1"/>
        </p:nvSpPr>
        <p:spPr>
          <a:xfrm rot="5400000">
            <a:off x="8531327" y="328522"/>
            <a:ext cx="644201" cy="617051"/>
          </a:xfrm>
          <a:prstGeom prst="triangl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5" name="Isosceles Triangle 14"/>
          <p:cNvSpPr/>
          <p:nvPr userDrawn="1"/>
        </p:nvSpPr>
        <p:spPr>
          <a:xfrm rot="16200000">
            <a:off x="8531327" y="646969"/>
            <a:ext cx="644201" cy="617051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6" name="Isosceles Triangle 15"/>
          <p:cNvSpPr/>
          <p:nvPr userDrawn="1"/>
        </p:nvSpPr>
        <p:spPr>
          <a:xfrm rot="5400000">
            <a:off x="8544027" y="969070"/>
            <a:ext cx="644201" cy="617051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7" name="Isosceles Triangle 16"/>
          <p:cNvSpPr/>
          <p:nvPr userDrawn="1"/>
        </p:nvSpPr>
        <p:spPr>
          <a:xfrm rot="16200000">
            <a:off x="8544027" y="1291171"/>
            <a:ext cx="644201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8" name="Isosceles Triangle 17"/>
          <p:cNvSpPr/>
          <p:nvPr userDrawn="1"/>
        </p:nvSpPr>
        <p:spPr>
          <a:xfrm rot="16200000">
            <a:off x="7926976" y="-298535"/>
            <a:ext cx="644201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9" name="Isosceles Triangle 18"/>
          <p:cNvSpPr/>
          <p:nvPr userDrawn="1"/>
        </p:nvSpPr>
        <p:spPr>
          <a:xfrm rot="5400000">
            <a:off x="7926976" y="19912"/>
            <a:ext cx="644201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0" name="Isosceles Triangle 19"/>
          <p:cNvSpPr/>
          <p:nvPr userDrawn="1"/>
        </p:nvSpPr>
        <p:spPr>
          <a:xfrm rot="16200000">
            <a:off x="7926976" y="338359"/>
            <a:ext cx="644201" cy="617051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1" name="Isosceles Triangle 20"/>
          <p:cNvSpPr/>
          <p:nvPr userDrawn="1"/>
        </p:nvSpPr>
        <p:spPr>
          <a:xfrm rot="5400000">
            <a:off x="7926976" y="660460"/>
            <a:ext cx="644201" cy="617051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2" name="Isosceles Triangle 21"/>
          <p:cNvSpPr/>
          <p:nvPr userDrawn="1"/>
        </p:nvSpPr>
        <p:spPr>
          <a:xfrm rot="16200000">
            <a:off x="7939676" y="982561"/>
            <a:ext cx="644201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3" name="Isosceles Triangle 22"/>
          <p:cNvSpPr/>
          <p:nvPr userDrawn="1"/>
        </p:nvSpPr>
        <p:spPr>
          <a:xfrm rot="5400000">
            <a:off x="7309925" y="-308372"/>
            <a:ext cx="644201" cy="617051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4" name="Isosceles Triangle 23"/>
          <p:cNvSpPr/>
          <p:nvPr userDrawn="1"/>
        </p:nvSpPr>
        <p:spPr>
          <a:xfrm rot="16200000">
            <a:off x="7309925" y="10075"/>
            <a:ext cx="644201" cy="617051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5" name="Isosceles Triangle 24"/>
          <p:cNvSpPr/>
          <p:nvPr userDrawn="1"/>
        </p:nvSpPr>
        <p:spPr>
          <a:xfrm rot="16200000">
            <a:off x="6705574" y="-298535"/>
            <a:ext cx="644201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6" name="Isosceles Triangle 25"/>
          <p:cNvSpPr/>
          <p:nvPr userDrawn="1"/>
        </p:nvSpPr>
        <p:spPr>
          <a:xfrm rot="5400000">
            <a:off x="6705574" y="19912"/>
            <a:ext cx="644201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736600" y="2005846"/>
            <a:ext cx="3771900" cy="1011677"/>
          </a:xfrm>
          <a:prstGeom prst="rect">
            <a:avLst/>
          </a:prstGeom>
        </p:spPr>
        <p:txBody>
          <a:bodyPr vert="horz" lIns="85550" tIns="42773" rIns="85550" bIns="42773"/>
          <a:lstStyle>
            <a:lvl1pPr marL="0" indent="0" algn="just">
              <a:lnSpc>
                <a:spcPct val="130000"/>
              </a:lnSpc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807" y="468604"/>
            <a:ext cx="3620676" cy="438914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29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3619504" y="934698"/>
            <a:ext cx="4397246" cy="3351555"/>
          </a:xfrm>
          <a:custGeom>
            <a:avLst/>
            <a:gdLst>
              <a:gd name="connsiteX0" fmla="*/ 0 w 2593847"/>
              <a:gd name="connsiteY0" fmla="*/ 0 h 3241350"/>
              <a:gd name="connsiteX1" fmla="*/ 2593847 w 2593847"/>
              <a:gd name="connsiteY1" fmla="*/ 0 h 3241350"/>
              <a:gd name="connsiteX2" fmla="*/ 2593847 w 2593847"/>
              <a:gd name="connsiteY2" fmla="*/ 3241350 h 3241350"/>
              <a:gd name="connsiteX3" fmla="*/ 0 w 2593847"/>
              <a:gd name="connsiteY3" fmla="*/ 3241350 h 3241350"/>
              <a:gd name="connsiteX4" fmla="*/ 0 w 2593847"/>
              <a:gd name="connsiteY4" fmla="*/ 0 h 3241350"/>
              <a:gd name="connsiteX0" fmla="*/ 0 w 2682747"/>
              <a:gd name="connsiteY0" fmla="*/ 482600 h 3723950"/>
              <a:gd name="connsiteX1" fmla="*/ 2682747 w 2682747"/>
              <a:gd name="connsiteY1" fmla="*/ 0 h 3723950"/>
              <a:gd name="connsiteX2" fmla="*/ 2593847 w 2682747"/>
              <a:gd name="connsiteY2" fmla="*/ 3723950 h 3723950"/>
              <a:gd name="connsiteX3" fmla="*/ 0 w 2682747"/>
              <a:gd name="connsiteY3" fmla="*/ 3723950 h 3723950"/>
              <a:gd name="connsiteX4" fmla="*/ 0 w 2682747"/>
              <a:gd name="connsiteY4" fmla="*/ 482600 h 3723950"/>
              <a:gd name="connsiteX0" fmla="*/ 177800 w 2682747"/>
              <a:gd name="connsiteY0" fmla="*/ 317500 h 3723950"/>
              <a:gd name="connsiteX1" fmla="*/ 2682747 w 2682747"/>
              <a:gd name="connsiteY1" fmla="*/ 0 h 3723950"/>
              <a:gd name="connsiteX2" fmla="*/ 2593847 w 2682747"/>
              <a:gd name="connsiteY2" fmla="*/ 3723950 h 3723950"/>
              <a:gd name="connsiteX3" fmla="*/ 0 w 2682747"/>
              <a:gd name="connsiteY3" fmla="*/ 3723950 h 3723950"/>
              <a:gd name="connsiteX4" fmla="*/ 177800 w 2682747"/>
              <a:gd name="connsiteY4" fmla="*/ 317500 h 37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2747" h="3723950">
                <a:moveTo>
                  <a:pt x="177800" y="317500"/>
                </a:moveTo>
                <a:lnTo>
                  <a:pt x="2682747" y="0"/>
                </a:lnTo>
                <a:lnTo>
                  <a:pt x="2593847" y="3723950"/>
                </a:lnTo>
                <a:lnTo>
                  <a:pt x="0" y="3723950"/>
                </a:lnTo>
                <a:lnTo>
                  <a:pt x="177800" y="317500"/>
                </a:lnTo>
                <a:close/>
              </a:path>
            </a:pathLst>
          </a:custGeom>
        </p:spPr>
      </p:sp>
      <p:sp>
        <p:nvSpPr>
          <p:cNvPr id="30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2692404" y="3147141"/>
            <a:ext cx="1816100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2124690" y="3119855"/>
            <a:ext cx="511916" cy="351117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accent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2692404" y="3493837"/>
            <a:ext cx="1816100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2124690" y="3466553"/>
            <a:ext cx="511916" cy="351117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accent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2692404" y="3829102"/>
            <a:ext cx="1816100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32" hasCustomPrompt="1"/>
          </p:nvPr>
        </p:nvSpPr>
        <p:spPr>
          <a:xfrm>
            <a:off x="2124690" y="3801819"/>
            <a:ext cx="511916" cy="351117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accent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36" name="Text Placeholder 7"/>
          <p:cNvSpPr>
            <a:spLocks noGrp="1"/>
          </p:cNvSpPr>
          <p:nvPr>
            <p:ph type="body" sz="quarter" idx="33" hasCustomPrompt="1"/>
          </p:nvPr>
        </p:nvSpPr>
        <p:spPr>
          <a:xfrm>
            <a:off x="2692404" y="4161202"/>
            <a:ext cx="1816100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37" name="Text Placeholder 7"/>
          <p:cNvSpPr>
            <a:spLocks noGrp="1"/>
          </p:cNvSpPr>
          <p:nvPr>
            <p:ph type="body" sz="quarter" idx="34" hasCustomPrompt="1"/>
          </p:nvPr>
        </p:nvSpPr>
        <p:spPr>
          <a:xfrm>
            <a:off x="2124690" y="4133919"/>
            <a:ext cx="511916" cy="351117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accent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2026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300"/>
                            </p:stCondLst>
                            <p:childTnLst>
                              <p:par>
                                <p:cTn id="8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4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4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4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4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4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4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4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4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4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4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4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4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4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4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4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4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4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4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4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4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4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4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4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1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2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3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5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ef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36600" y="1230283"/>
            <a:ext cx="3149600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736600" y="1718679"/>
            <a:ext cx="3149600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 userDrawn="1"/>
        </p:nvCxnSpPr>
        <p:spPr>
          <a:xfrm flipH="1">
            <a:off x="736600" y="1082257"/>
            <a:ext cx="588962" cy="0"/>
          </a:xfrm>
          <a:prstGeom prst="line">
            <a:avLst/>
          </a:prstGeom>
          <a:ln w="3810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Isosceles Triangle 11"/>
          <p:cNvSpPr/>
          <p:nvPr userDrawn="1"/>
        </p:nvSpPr>
        <p:spPr>
          <a:xfrm rot="5400000">
            <a:off x="8531327" y="-308372"/>
            <a:ext cx="644201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3" name="Isosceles Triangle 12"/>
          <p:cNvSpPr/>
          <p:nvPr userDrawn="1"/>
        </p:nvSpPr>
        <p:spPr>
          <a:xfrm rot="16200000">
            <a:off x="8531327" y="10075"/>
            <a:ext cx="644201" cy="617051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4" name="Isosceles Triangle 13"/>
          <p:cNvSpPr/>
          <p:nvPr userDrawn="1"/>
        </p:nvSpPr>
        <p:spPr>
          <a:xfrm rot="5400000">
            <a:off x="8531327" y="328522"/>
            <a:ext cx="644201" cy="617051"/>
          </a:xfrm>
          <a:prstGeom prst="triangl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5" name="Isosceles Triangle 14"/>
          <p:cNvSpPr/>
          <p:nvPr userDrawn="1"/>
        </p:nvSpPr>
        <p:spPr>
          <a:xfrm rot="16200000">
            <a:off x="8531327" y="646969"/>
            <a:ext cx="644201" cy="617051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6" name="Isosceles Triangle 15"/>
          <p:cNvSpPr/>
          <p:nvPr userDrawn="1"/>
        </p:nvSpPr>
        <p:spPr>
          <a:xfrm rot="5400000">
            <a:off x="8544027" y="969070"/>
            <a:ext cx="644201" cy="617051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7" name="Isosceles Triangle 16"/>
          <p:cNvSpPr/>
          <p:nvPr userDrawn="1"/>
        </p:nvSpPr>
        <p:spPr>
          <a:xfrm rot="16200000">
            <a:off x="8544027" y="1291171"/>
            <a:ext cx="644201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8" name="Isosceles Triangle 17"/>
          <p:cNvSpPr/>
          <p:nvPr userDrawn="1"/>
        </p:nvSpPr>
        <p:spPr>
          <a:xfrm rot="16200000">
            <a:off x="7926976" y="-298535"/>
            <a:ext cx="644201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9" name="Isosceles Triangle 18"/>
          <p:cNvSpPr/>
          <p:nvPr userDrawn="1"/>
        </p:nvSpPr>
        <p:spPr>
          <a:xfrm rot="5400000">
            <a:off x="7926976" y="19912"/>
            <a:ext cx="644201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0" name="Isosceles Triangle 19"/>
          <p:cNvSpPr/>
          <p:nvPr userDrawn="1"/>
        </p:nvSpPr>
        <p:spPr>
          <a:xfrm rot="16200000">
            <a:off x="7926976" y="338359"/>
            <a:ext cx="644201" cy="617051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1" name="Isosceles Triangle 20"/>
          <p:cNvSpPr/>
          <p:nvPr userDrawn="1"/>
        </p:nvSpPr>
        <p:spPr>
          <a:xfrm rot="5400000">
            <a:off x="7926976" y="660460"/>
            <a:ext cx="644201" cy="617051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2" name="Isosceles Triangle 21"/>
          <p:cNvSpPr/>
          <p:nvPr userDrawn="1"/>
        </p:nvSpPr>
        <p:spPr>
          <a:xfrm rot="16200000">
            <a:off x="7939676" y="982561"/>
            <a:ext cx="644201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3" name="Isosceles Triangle 22"/>
          <p:cNvSpPr/>
          <p:nvPr userDrawn="1"/>
        </p:nvSpPr>
        <p:spPr>
          <a:xfrm rot="5400000">
            <a:off x="7309925" y="-308372"/>
            <a:ext cx="644201" cy="617051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4" name="Isosceles Triangle 23"/>
          <p:cNvSpPr/>
          <p:nvPr userDrawn="1"/>
        </p:nvSpPr>
        <p:spPr>
          <a:xfrm rot="16200000">
            <a:off x="7309925" y="10075"/>
            <a:ext cx="644201" cy="617051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5" name="Isosceles Triangle 24"/>
          <p:cNvSpPr/>
          <p:nvPr userDrawn="1"/>
        </p:nvSpPr>
        <p:spPr>
          <a:xfrm rot="16200000">
            <a:off x="6705574" y="-298535"/>
            <a:ext cx="644201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6" name="Isosceles Triangle 25"/>
          <p:cNvSpPr/>
          <p:nvPr userDrawn="1"/>
        </p:nvSpPr>
        <p:spPr>
          <a:xfrm rot="5400000">
            <a:off x="6705574" y="19912"/>
            <a:ext cx="644201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736600" y="1845826"/>
            <a:ext cx="3149600" cy="1240277"/>
          </a:xfrm>
          <a:prstGeom prst="rect">
            <a:avLst/>
          </a:prstGeom>
        </p:spPr>
        <p:txBody>
          <a:bodyPr vert="horz" lIns="85550" tIns="42773" rIns="85550" bIns="42773"/>
          <a:lstStyle>
            <a:lvl1pPr marL="0" indent="0" algn="just">
              <a:lnSpc>
                <a:spcPct val="130000"/>
              </a:lnSpc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</a:p>
        </p:txBody>
      </p:sp>
      <p:pic>
        <p:nvPicPr>
          <p:cNvPr id="29" name="Picture 28" descr="iMac-Mas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047" y="1070262"/>
            <a:ext cx="4818631" cy="3976404"/>
          </a:xfrm>
          <a:prstGeom prst="rect">
            <a:avLst/>
          </a:prstGeom>
        </p:spPr>
      </p:pic>
      <p:sp>
        <p:nvSpPr>
          <p:cNvPr id="28" name="Picture Placeholder 4"/>
          <p:cNvSpPr>
            <a:spLocks noGrp="1" noChangeAspect="1"/>
          </p:cNvSpPr>
          <p:nvPr>
            <p:ph type="pic" sz="quarter" idx="14"/>
          </p:nvPr>
        </p:nvSpPr>
        <p:spPr>
          <a:xfrm>
            <a:off x="4371020" y="1298863"/>
            <a:ext cx="4209878" cy="2321443"/>
          </a:xfrm>
          <a:prstGeom prst="rect">
            <a:avLst/>
          </a:prstGeom>
        </p:spPr>
      </p:sp>
      <p:sp>
        <p:nvSpPr>
          <p:cNvPr id="30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1316056" y="3217619"/>
            <a:ext cx="2570143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748347" y="3190334"/>
            <a:ext cx="511916" cy="351117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accent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1316056" y="3552883"/>
            <a:ext cx="2570143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2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748347" y="3525601"/>
            <a:ext cx="511916" cy="351117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accent2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1316056" y="3888149"/>
            <a:ext cx="2570143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3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32" hasCustomPrompt="1"/>
          </p:nvPr>
        </p:nvSpPr>
        <p:spPr>
          <a:xfrm>
            <a:off x="748347" y="3860863"/>
            <a:ext cx="511916" cy="351117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accent3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36" name="Text Placeholder 7"/>
          <p:cNvSpPr>
            <a:spLocks noGrp="1"/>
          </p:cNvSpPr>
          <p:nvPr>
            <p:ph type="body" sz="quarter" idx="33" hasCustomPrompt="1"/>
          </p:nvPr>
        </p:nvSpPr>
        <p:spPr>
          <a:xfrm>
            <a:off x="1316056" y="4231679"/>
            <a:ext cx="2570143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4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37" name="Text Placeholder 7"/>
          <p:cNvSpPr>
            <a:spLocks noGrp="1"/>
          </p:cNvSpPr>
          <p:nvPr>
            <p:ph type="body" sz="quarter" idx="34" hasCustomPrompt="1"/>
          </p:nvPr>
        </p:nvSpPr>
        <p:spPr>
          <a:xfrm>
            <a:off x="748347" y="4204393"/>
            <a:ext cx="511916" cy="351117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accent4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78145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300"/>
                            </p:stCondLst>
                            <p:childTnLst>
                              <p:par>
                                <p:cTn id="8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4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4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4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4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4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4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4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4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4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4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4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4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4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4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4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4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4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4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4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4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4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4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4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4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300"/>
                            </p:stCondLst>
                            <p:childTnLst>
                              <p:par>
                                <p:cTn id="1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1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2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3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5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ef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36600" y="1321723"/>
            <a:ext cx="4102100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736600" y="1810119"/>
            <a:ext cx="4102100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 userDrawn="1"/>
        </p:nvCxnSpPr>
        <p:spPr>
          <a:xfrm flipH="1">
            <a:off x="736600" y="1173697"/>
            <a:ext cx="588962" cy="0"/>
          </a:xfrm>
          <a:prstGeom prst="line">
            <a:avLst/>
          </a:prstGeom>
          <a:ln w="3810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Isosceles Triangle 11"/>
          <p:cNvSpPr/>
          <p:nvPr userDrawn="1"/>
        </p:nvSpPr>
        <p:spPr>
          <a:xfrm rot="5400000">
            <a:off x="8531327" y="-308372"/>
            <a:ext cx="644201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3" name="Isosceles Triangle 12"/>
          <p:cNvSpPr/>
          <p:nvPr userDrawn="1"/>
        </p:nvSpPr>
        <p:spPr>
          <a:xfrm rot="16200000">
            <a:off x="8531327" y="10075"/>
            <a:ext cx="644201" cy="617051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4" name="Isosceles Triangle 13"/>
          <p:cNvSpPr/>
          <p:nvPr userDrawn="1"/>
        </p:nvSpPr>
        <p:spPr>
          <a:xfrm rot="5400000">
            <a:off x="8531327" y="328522"/>
            <a:ext cx="644201" cy="617051"/>
          </a:xfrm>
          <a:prstGeom prst="triangl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5" name="Isosceles Triangle 14"/>
          <p:cNvSpPr/>
          <p:nvPr userDrawn="1"/>
        </p:nvSpPr>
        <p:spPr>
          <a:xfrm rot="16200000">
            <a:off x="8531327" y="646969"/>
            <a:ext cx="644201" cy="617051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6" name="Isosceles Triangle 15"/>
          <p:cNvSpPr/>
          <p:nvPr userDrawn="1"/>
        </p:nvSpPr>
        <p:spPr>
          <a:xfrm rot="5400000">
            <a:off x="8544027" y="969070"/>
            <a:ext cx="644201" cy="617051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7" name="Isosceles Triangle 16"/>
          <p:cNvSpPr/>
          <p:nvPr userDrawn="1"/>
        </p:nvSpPr>
        <p:spPr>
          <a:xfrm rot="16200000">
            <a:off x="8544027" y="1291171"/>
            <a:ext cx="644201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8" name="Isosceles Triangle 17"/>
          <p:cNvSpPr/>
          <p:nvPr userDrawn="1"/>
        </p:nvSpPr>
        <p:spPr>
          <a:xfrm rot="16200000">
            <a:off x="7926976" y="-298535"/>
            <a:ext cx="644201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9" name="Isosceles Triangle 18"/>
          <p:cNvSpPr/>
          <p:nvPr userDrawn="1"/>
        </p:nvSpPr>
        <p:spPr>
          <a:xfrm rot="5400000">
            <a:off x="7926976" y="19912"/>
            <a:ext cx="644201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0" name="Isosceles Triangle 19"/>
          <p:cNvSpPr/>
          <p:nvPr userDrawn="1"/>
        </p:nvSpPr>
        <p:spPr>
          <a:xfrm rot="16200000">
            <a:off x="7926976" y="338359"/>
            <a:ext cx="644201" cy="617051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1" name="Isosceles Triangle 20"/>
          <p:cNvSpPr/>
          <p:nvPr userDrawn="1"/>
        </p:nvSpPr>
        <p:spPr>
          <a:xfrm rot="5400000">
            <a:off x="7926976" y="660460"/>
            <a:ext cx="644201" cy="617051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2" name="Isosceles Triangle 21"/>
          <p:cNvSpPr/>
          <p:nvPr userDrawn="1"/>
        </p:nvSpPr>
        <p:spPr>
          <a:xfrm rot="16200000">
            <a:off x="7939676" y="982561"/>
            <a:ext cx="644201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3" name="Isosceles Triangle 22"/>
          <p:cNvSpPr/>
          <p:nvPr userDrawn="1"/>
        </p:nvSpPr>
        <p:spPr>
          <a:xfrm rot="5400000">
            <a:off x="7309925" y="-308372"/>
            <a:ext cx="644201" cy="617051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4" name="Isosceles Triangle 23"/>
          <p:cNvSpPr/>
          <p:nvPr userDrawn="1"/>
        </p:nvSpPr>
        <p:spPr>
          <a:xfrm rot="16200000">
            <a:off x="7309925" y="10075"/>
            <a:ext cx="644201" cy="617051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5" name="Isosceles Triangle 24"/>
          <p:cNvSpPr/>
          <p:nvPr userDrawn="1"/>
        </p:nvSpPr>
        <p:spPr>
          <a:xfrm rot="16200000">
            <a:off x="6705574" y="-298535"/>
            <a:ext cx="644201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6" name="Isosceles Triangle 25"/>
          <p:cNvSpPr/>
          <p:nvPr userDrawn="1"/>
        </p:nvSpPr>
        <p:spPr>
          <a:xfrm rot="5400000">
            <a:off x="6705574" y="19912"/>
            <a:ext cx="644201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736600" y="2005846"/>
            <a:ext cx="4102100" cy="1080257"/>
          </a:xfrm>
          <a:prstGeom prst="rect">
            <a:avLst/>
          </a:prstGeom>
        </p:spPr>
        <p:txBody>
          <a:bodyPr vert="horz" lIns="85550" tIns="42773" rIns="85550" bIns="42773"/>
          <a:lstStyle>
            <a:lvl1pPr marL="0" indent="0" algn="just">
              <a:lnSpc>
                <a:spcPct val="130000"/>
              </a:lnSpc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055" y="262308"/>
            <a:ext cx="3241840" cy="4881195"/>
          </a:xfrm>
          <a:prstGeom prst="rect">
            <a:avLst/>
          </a:prstGeom>
        </p:spPr>
      </p:pic>
      <p:sp>
        <p:nvSpPr>
          <p:cNvPr id="3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616913" y="1429665"/>
            <a:ext cx="2204471" cy="2479702"/>
          </a:xfrm>
          <a:prstGeom prst="roundRect">
            <a:avLst/>
          </a:prstGeom>
        </p:spPr>
      </p:sp>
      <p:sp>
        <p:nvSpPr>
          <p:cNvPr id="29" name="Rounded Rectangle 28"/>
          <p:cNvSpPr/>
          <p:nvPr userDrawn="1"/>
        </p:nvSpPr>
        <p:spPr>
          <a:xfrm>
            <a:off x="1272070" y="3088453"/>
            <a:ext cx="814508" cy="733057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829740" y="3799059"/>
            <a:ext cx="1684857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946075" y="4151606"/>
            <a:ext cx="1439998" cy="0"/>
          </a:xfrm>
          <a:prstGeom prst="line">
            <a:avLst/>
          </a:prstGeom>
          <a:ln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825503" y="4167026"/>
            <a:ext cx="1689093" cy="71060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00" baseline="0">
                <a:solidFill>
                  <a:schemeClr val="bg1">
                    <a:lumMod val="65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am et, cons </a:t>
            </a:r>
            <a:r>
              <a:rPr lang="en-US" dirty="0" err="1"/>
              <a:t>ectetur</a:t>
            </a:r>
            <a:r>
              <a:rPr lang="en-US" dirty="0"/>
              <a:t> </a:t>
            </a:r>
            <a:r>
              <a:rPr lang="en-US" dirty="0" err="1"/>
              <a:t>adi</a:t>
            </a:r>
            <a:r>
              <a:rPr lang="en-US" dirty="0"/>
              <a:t> </a:t>
            </a:r>
            <a:r>
              <a:rPr lang="en-US" dirty="0" err="1"/>
              <a:t>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</a:t>
            </a:r>
            <a:r>
              <a:rPr lang="en-US" dirty="0"/>
              <a:t> e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.</a:t>
            </a:r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1310170" y="3202076"/>
            <a:ext cx="736600" cy="440102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35" name="Rounded Rectangle 34"/>
          <p:cNvSpPr/>
          <p:nvPr userDrawn="1"/>
        </p:nvSpPr>
        <p:spPr>
          <a:xfrm>
            <a:off x="3431071" y="3088453"/>
            <a:ext cx="814508" cy="733057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6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2988740" y="3799059"/>
            <a:ext cx="1684857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cxnSp>
        <p:nvCxnSpPr>
          <p:cNvPr id="37" name="Straight Connector 36"/>
          <p:cNvCxnSpPr/>
          <p:nvPr userDrawn="1"/>
        </p:nvCxnSpPr>
        <p:spPr>
          <a:xfrm>
            <a:off x="3105075" y="4151606"/>
            <a:ext cx="1439998" cy="0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2984504" y="4167026"/>
            <a:ext cx="1689093" cy="71060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00" baseline="0">
                <a:solidFill>
                  <a:schemeClr val="bg1">
                    <a:lumMod val="65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am et, cons </a:t>
            </a:r>
            <a:r>
              <a:rPr lang="en-US" dirty="0" err="1"/>
              <a:t>ectetur</a:t>
            </a:r>
            <a:r>
              <a:rPr lang="en-US" dirty="0"/>
              <a:t> </a:t>
            </a:r>
            <a:r>
              <a:rPr lang="en-US" dirty="0" err="1"/>
              <a:t>adi</a:t>
            </a:r>
            <a:r>
              <a:rPr lang="en-US" dirty="0"/>
              <a:t> </a:t>
            </a:r>
            <a:r>
              <a:rPr lang="en-US" dirty="0" err="1"/>
              <a:t>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</a:t>
            </a:r>
            <a:r>
              <a:rPr lang="en-US" dirty="0"/>
              <a:t> e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.</a:t>
            </a:r>
          </a:p>
        </p:txBody>
      </p:sp>
      <p:sp>
        <p:nvSpPr>
          <p:cNvPr id="39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3469170" y="3202076"/>
            <a:ext cx="736600" cy="440102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51496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30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8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animBg="1"/>
      <p:bldP spid="3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animBg="1"/>
      <p:bldP spid="3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Lef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roup 120"/>
          <p:cNvGrpSpPr/>
          <p:nvPr userDrawn="1"/>
        </p:nvGrpSpPr>
        <p:grpSpPr>
          <a:xfrm>
            <a:off x="2919595" y="1552811"/>
            <a:ext cx="2137215" cy="1438243"/>
            <a:chOff x="4657725" y="946151"/>
            <a:chExt cx="2441575" cy="1825625"/>
          </a:xfrm>
        </p:grpSpPr>
        <p:sp>
          <p:nvSpPr>
            <p:cNvPr id="122" name="Freeform 121"/>
            <p:cNvSpPr>
              <a:spLocks/>
            </p:cNvSpPr>
            <p:nvPr/>
          </p:nvSpPr>
          <p:spPr bwMode="auto">
            <a:xfrm>
              <a:off x="5953125" y="2046288"/>
              <a:ext cx="1146175" cy="593725"/>
            </a:xfrm>
            <a:custGeom>
              <a:avLst/>
              <a:gdLst>
                <a:gd name="T0" fmla="*/ 849 w 904"/>
                <a:gd name="T1" fmla="*/ 0 h 468"/>
                <a:gd name="T2" fmla="*/ 873 w 904"/>
                <a:gd name="T3" fmla="*/ 58 h 468"/>
                <a:gd name="T4" fmla="*/ 507 w 904"/>
                <a:gd name="T5" fmla="*/ 436 h 468"/>
                <a:gd name="T6" fmla="*/ 396 w 904"/>
                <a:gd name="T7" fmla="*/ 436 h 468"/>
                <a:gd name="T8" fmla="*/ 30 w 904"/>
                <a:gd name="T9" fmla="*/ 58 h 468"/>
                <a:gd name="T10" fmla="*/ 55 w 904"/>
                <a:gd name="T11" fmla="*/ 0 h 468"/>
                <a:gd name="T12" fmla="*/ 849 w 90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4" h="468">
                  <a:moveTo>
                    <a:pt x="849" y="0"/>
                  </a:moveTo>
                  <a:cubicBezTo>
                    <a:pt x="893" y="0"/>
                    <a:pt x="904" y="26"/>
                    <a:pt x="873" y="58"/>
                  </a:cubicBezTo>
                  <a:cubicBezTo>
                    <a:pt x="507" y="436"/>
                    <a:pt x="507" y="436"/>
                    <a:pt x="507" y="436"/>
                  </a:cubicBezTo>
                  <a:cubicBezTo>
                    <a:pt x="477" y="468"/>
                    <a:pt x="427" y="468"/>
                    <a:pt x="396" y="436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0" y="26"/>
                    <a:pt x="11" y="0"/>
                    <a:pt x="55" y="0"/>
                  </a:cubicBezTo>
                  <a:lnTo>
                    <a:pt x="8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364523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" name="Freeform 122"/>
            <p:cNvSpPr>
              <a:spLocks/>
            </p:cNvSpPr>
            <p:nvPr/>
          </p:nvSpPr>
          <p:spPr bwMode="auto">
            <a:xfrm>
              <a:off x="4657725" y="946151"/>
              <a:ext cx="2151063" cy="1825625"/>
            </a:xfrm>
            <a:custGeom>
              <a:avLst/>
              <a:gdLst>
                <a:gd name="T0" fmla="*/ 848 w 1696"/>
                <a:gd name="T1" fmla="*/ 0 h 1440"/>
                <a:gd name="T2" fmla="*/ 0 w 1696"/>
                <a:gd name="T3" fmla="*/ 848 h 1440"/>
                <a:gd name="T4" fmla="*/ 241 w 1696"/>
                <a:gd name="T5" fmla="*/ 1440 h 1440"/>
                <a:gd name="T6" fmla="*/ 718 w 1696"/>
                <a:gd name="T7" fmla="*/ 1209 h 1440"/>
                <a:gd name="T8" fmla="*/ 464 w 1696"/>
                <a:gd name="T9" fmla="*/ 848 h 1440"/>
                <a:gd name="T10" fmla="*/ 848 w 1696"/>
                <a:gd name="T11" fmla="*/ 464 h 1440"/>
                <a:gd name="T12" fmla="*/ 1232 w 1696"/>
                <a:gd name="T13" fmla="*/ 848 h 1440"/>
                <a:gd name="T14" fmla="*/ 1213 w 1696"/>
                <a:gd name="T15" fmla="*/ 966 h 1440"/>
                <a:gd name="T16" fmla="*/ 1293 w 1696"/>
                <a:gd name="T17" fmla="*/ 966 h 1440"/>
                <a:gd name="T18" fmla="*/ 1293 w 1696"/>
                <a:gd name="T19" fmla="*/ 1062 h 1440"/>
                <a:gd name="T20" fmla="*/ 1669 w 1696"/>
                <a:gd name="T21" fmla="*/ 1062 h 1440"/>
                <a:gd name="T22" fmla="*/ 1696 w 1696"/>
                <a:gd name="T23" fmla="*/ 848 h 1440"/>
                <a:gd name="T24" fmla="*/ 848 w 1696"/>
                <a:gd name="T2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96" h="1440">
                  <a:moveTo>
                    <a:pt x="848" y="0"/>
                  </a:moveTo>
                  <a:cubicBezTo>
                    <a:pt x="380" y="0"/>
                    <a:pt x="0" y="380"/>
                    <a:pt x="0" y="848"/>
                  </a:cubicBezTo>
                  <a:cubicBezTo>
                    <a:pt x="0" y="1078"/>
                    <a:pt x="92" y="1287"/>
                    <a:pt x="241" y="1440"/>
                  </a:cubicBezTo>
                  <a:cubicBezTo>
                    <a:pt x="374" y="1315"/>
                    <a:pt x="540" y="1235"/>
                    <a:pt x="718" y="1209"/>
                  </a:cubicBezTo>
                  <a:cubicBezTo>
                    <a:pt x="570" y="1156"/>
                    <a:pt x="464" y="1014"/>
                    <a:pt x="464" y="848"/>
                  </a:cubicBezTo>
                  <a:cubicBezTo>
                    <a:pt x="464" y="636"/>
                    <a:pt x="636" y="464"/>
                    <a:pt x="848" y="464"/>
                  </a:cubicBezTo>
                  <a:cubicBezTo>
                    <a:pt x="1060" y="464"/>
                    <a:pt x="1232" y="636"/>
                    <a:pt x="1232" y="848"/>
                  </a:cubicBezTo>
                  <a:cubicBezTo>
                    <a:pt x="1232" y="889"/>
                    <a:pt x="1225" y="929"/>
                    <a:pt x="1213" y="966"/>
                  </a:cubicBezTo>
                  <a:cubicBezTo>
                    <a:pt x="1293" y="966"/>
                    <a:pt x="1293" y="966"/>
                    <a:pt x="1293" y="966"/>
                  </a:cubicBezTo>
                  <a:cubicBezTo>
                    <a:pt x="1293" y="1062"/>
                    <a:pt x="1293" y="1062"/>
                    <a:pt x="1293" y="1062"/>
                  </a:cubicBezTo>
                  <a:cubicBezTo>
                    <a:pt x="1669" y="1062"/>
                    <a:pt x="1669" y="1062"/>
                    <a:pt x="1669" y="1062"/>
                  </a:cubicBezTo>
                  <a:cubicBezTo>
                    <a:pt x="1687" y="994"/>
                    <a:pt x="1696" y="922"/>
                    <a:pt x="1696" y="848"/>
                  </a:cubicBezTo>
                  <a:cubicBezTo>
                    <a:pt x="1696" y="380"/>
                    <a:pt x="1316" y="0"/>
                    <a:pt x="8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364523"/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4" name="Group 123"/>
          <p:cNvGrpSpPr/>
          <p:nvPr userDrawn="1"/>
        </p:nvGrpSpPr>
        <p:grpSpPr>
          <a:xfrm>
            <a:off x="2919592" y="2585843"/>
            <a:ext cx="1598048" cy="1899732"/>
            <a:chOff x="4657725" y="2257426"/>
            <a:chExt cx="1825625" cy="2411413"/>
          </a:xfrm>
        </p:grpSpPr>
        <p:sp>
          <p:nvSpPr>
            <p:cNvPr id="125" name="Freeform 124"/>
            <p:cNvSpPr>
              <a:spLocks/>
            </p:cNvSpPr>
            <p:nvPr/>
          </p:nvSpPr>
          <p:spPr bwMode="auto">
            <a:xfrm>
              <a:off x="5753100" y="2257426"/>
              <a:ext cx="593725" cy="1146175"/>
            </a:xfrm>
            <a:custGeom>
              <a:avLst/>
              <a:gdLst>
                <a:gd name="T0" fmla="*/ 0 w 468"/>
                <a:gd name="T1" fmla="*/ 55 h 904"/>
                <a:gd name="T2" fmla="*/ 57 w 468"/>
                <a:gd name="T3" fmla="*/ 30 h 904"/>
                <a:gd name="T4" fmla="*/ 436 w 468"/>
                <a:gd name="T5" fmla="*/ 397 h 904"/>
                <a:gd name="T6" fmla="*/ 436 w 468"/>
                <a:gd name="T7" fmla="*/ 508 h 904"/>
                <a:gd name="T8" fmla="*/ 57 w 468"/>
                <a:gd name="T9" fmla="*/ 874 h 904"/>
                <a:gd name="T10" fmla="*/ 0 w 468"/>
                <a:gd name="T11" fmla="*/ 849 h 904"/>
                <a:gd name="T12" fmla="*/ 0 w 468"/>
                <a:gd name="T13" fmla="*/ 55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8" h="904">
                  <a:moveTo>
                    <a:pt x="0" y="55"/>
                  </a:moveTo>
                  <a:cubicBezTo>
                    <a:pt x="0" y="11"/>
                    <a:pt x="26" y="0"/>
                    <a:pt x="57" y="30"/>
                  </a:cubicBezTo>
                  <a:cubicBezTo>
                    <a:pt x="436" y="397"/>
                    <a:pt x="436" y="397"/>
                    <a:pt x="436" y="397"/>
                  </a:cubicBezTo>
                  <a:cubicBezTo>
                    <a:pt x="468" y="427"/>
                    <a:pt x="468" y="477"/>
                    <a:pt x="436" y="508"/>
                  </a:cubicBezTo>
                  <a:cubicBezTo>
                    <a:pt x="57" y="874"/>
                    <a:pt x="57" y="874"/>
                    <a:pt x="57" y="874"/>
                  </a:cubicBezTo>
                  <a:cubicBezTo>
                    <a:pt x="26" y="904"/>
                    <a:pt x="0" y="893"/>
                    <a:pt x="0" y="849"/>
                  </a:cubicBezTo>
                  <a:lnTo>
                    <a:pt x="0" y="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364523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" name="Freeform 125"/>
            <p:cNvSpPr>
              <a:spLocks/>
            </p:cNvSpPr>
            <p:nvPr/>
          </p:nvSpPr>
          <p:spPr bwMode="auto">
            <a:xfrm>
              <a:off x="4657725" y="2517776"/>
              <a:ext cx="1825625" cy="2151063"/>
            </a:xfrm>
            <a:custGeom>
              <a:avLst/>
              <a:gdLst>
                <a:gd name="T0" fmla="*/ 1209 w 1440"/>
                <a:gd name="T1" fmla="*/ 978 h 1696"/>
                <a:gd name="T2" fmla="*/ 848 w 1440"/>
                <a:gd name="T3" fmla="*/ 1232 h 1696"/>
                <a:gd name="T4" fmla="*/ 464 w 1440"/>
                <a:gd name="T5" fmla="*/ 848 h 1696"/>
                <a:gd name="T6" fmla="*/ 848 w 1440"/>
                <a:gd name="T7" fmla="*/ 464 h 1696"/>
                <a:gd name="T8" fmla="*/ 969 w 1440"/>
                <a:gd name="T9" fmla="*/ 483 h 1696"/>
                <a:gd name="T10" fmla="*/ 969 w 1440"/>
                <a:gd name="T11" fmla="*/ 9 h 1696"/>
                <a:gd name="T12" fmla="*/ 848 w 1440"/>
                <a:gd name="T13" fmla="*/ 0 h 1696"/>
                <a:gd name="T14" fmla="*/ 0 w 1440"/>
                <a:gd name="T15" fmla="*/ 848 h 1696"/>
                <a:gd name="T16" fmla="*/ 848 w 1440"/>
                <a:gd name="T17" fmla="*/ 1696 h 1696"/>
                <a:gd name="T18" fmla="*/ 1440 w 1440"/>
                <a:gd name="T19" fmla="*/ 1455 h 1696"/>
                <a:gd name="T20" fmla="*/ 1209 w 1440"/>
                <a:gd name="T21" fmla="*/ 978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40" h="1696">
                  <a:moveTo>
                    <a:pt x="1209" y="978"/>
                  </a:moveTo>
                  <a:cubicBezTo>
                    <a:pt x="1156" y="1126"/>
                    <a:pt x="1014" y="1232"/>
                    <a:pt x="848" y="1232"/>
                  </a:cubicBezTo>
                  <a:cubicBezTo>
                    <a:pt x="636" y="1232"/>
                    <a:pt x="464" y="1060"/>
                    <a:pt x="464" y="848"/>
                  </a:cubicBezTo>
                  <a:cubicBezTo>
                    <a:pt x="464" y="636"/>
                    <a:pt x="636" y="464"/>
                    <a:pt x="848" y="464"/>
                  </a:cubicBezTo>
                  <a:cubicBezTo>
                    <a:pt x="890" y="464"/>
                    <a:pt x="931" y="471"/>
                    <a:pt x="969" y="483"/>
                  </a:cubicBezTo>
                  <a:cubicBezTo>
                    <a:pt x="969" y="9"/>
                    <a:pt x="969" y="9"/>
                    <a:pt x="969" y="9"/>
                  </a:cubicBezTo>
                  <a:cubicBezTo>
                    <a:pt x="929" y="3"/>
                    <a:pt x="889" y="0"/>
                    <a:pt x="848" y="0"/>
                  </a:cubicBezTo>
                  <a:cubicBezTo>
                    <a:pt x="380" y="0"/>
                    <a:pt x="0" y="380"/>
                    <a:pt x="0" y="848"/>
                  </a:cubicBezTo>
                  <a:cubicBezTo>
                    <a:pt x="0" y="1316"/>
                    <a:pt x="380" y="1696"/>
                    <a:pt x="848" y="1696"/>
                  </a:cubicBezTo>
                  <a:cubicBezTo>
                    <a:pt x="1078" y="1696"/>
                    <a:pt x="1287" y="1604"/>
                    <a:pt x="1440" y="1455"/>
                  </a:cubicBezTo>
                  <a:cubicBezTo>
                    <a:pt x="1315" y="1322"/>
                    <a:pt x="1235" y="1156"/>
                    <a:pt x="1209" y="9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364523"/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7" name="Group 126"/>
          <p:cNvGrpSpPr/>
          <p:nvPr userDrawn="1"/>
        </p:nvGrpSpPr>
        <p:grpSpPr>
          <a:xfrm>
            <a:off x="4053509" y="3047332"/>
            <a:ext cx="2124709" cy="1438243"/>
            <a:chOff x="5953125" y="2843213"/>
            <a:chExt cx="2427288" cy="1825625"/>
          </a:xfrm>
        </p:grpSpPr>
        <p:sp>
          <p:nvSpPr>
            <p:cNvPr id="128" name="Freeform 127"/>
            <p:cNvSpPr>
              <a:spLocks/>
            </p:cNvSpPr>
            <p:nvPr/>
          </p:nvSpPr>
          <p:spPr bwMode="auto">
            <a:xfrm>
              <a:off x="5953125" y="2989263"/>
              <a:ext cx="1146175" cy="593725"/>
            </a:xfrm>
            <a:custGeom>
              <a:avLst/>
              <a:gdLst>
                <a:gd name="T0" fmla="*/ 55 w 904"/>
                <a:gd name="T1" fmla="*/ 468 h 468"/>
                <a:gd name="T2" fmla="*/ 30 w 904"/>
                <a:gd name="T3" fmla="*/ 411 h 468"/>
                <a:gd name="T4" fmla="*/ 396 w 904"/>
                <a:gd name="T5" fmla="*/ 32 h 468"/>
                <a:gd name="T6" fmla="*/ 507 w 904"/>
                <a:gd name="T7" fmla="*/ 32 h 468"/>
                <a:gd name="T8" fmla="*/ 873 w 904"/>
                <a:gd name="T9" fmla="*/ 411 h 468"/>
                <a:gd name="T10" fmla="*/ 849 w 904"/>
                <a:gd name="T11" fmla="*/ 468 h 468"/>
                <a:gd name="T12" fmla="*/ 55 w 904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4" h="468">
                  <a:moveTo>
                    <a:pt x="55" y="468"/>
                  </a:moveTo>
                  <a:cubicBezTo>
                    <a:pt x="11" y="468"/>
                    <a:pt x="0" y="442"/>
                    <a:pt x="30" y="411"/>
                  </a:cubicBezTo>
                  <a:cubicBezTo>
                    <a:pt x="396" y="32"/>
                    <a:pt x="396" y="32"/>
                    <a:pt x="396" y="32"/>
                  </a:cubicBezTo>
                  <a:cubicBezTo>
                    <a:pt x="427" y="0"/>
                    <a:pt x="477" y="0"/>
                    <a:pt x="507" y="32"/>
                  </a:cubicBezTo>
                  <a:cubicBezTo>
                    <a:pt x="873" y="411"/>
                    <a:pt x="873" y="411"/>
                    <a:pt x="873" y="411"/>
                  </a:cubicBezTo>
                  <a:cubicBezTo>
                    <a:pt x="904" y="442"/>
                    <a:pt x="893" y="468"/>
                    <a:pt x="849" y="468"/>
                  </a:cubicBezTo>
                  <a:lnTo>
                    <a:pt x="55" y="46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364523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" name="Freeform 128"/>
            <p:cNvSpPr>
              <a:spLocks/>
            </p:cNvSpPr>
            <p:nvPr/>
          </p:nvSpPr>
          <p:spPr bwMode="auto">
            <a:xfrm>
              <a:off x="6230938" y="2843213"/>
              <a:ext cx="2149475" cy="1825625"/>
            </a:xfrm>
            <a:custGeom>
              <a:avLst/>
              <a:gdLst>
                <a:gd name="T0" fmla="*/ 978 w 1696"/>
                <a:gd name="T1" fmla="*/ 231 h 1440"/>
                <a:gd name="T2" fmla="*/ 1232 w 1696"/>
                <a:gd name="T3" fmla="*/ 592 h 1440"/>
                <a:gd name="T4" fmla="*/ 848 w 1696"/>
                <a:gd name="T5" fmla="*/ 976 h 1440"/>
                <a:gd name="T6" fmla="*/ 464 w 1696"/>
                <a:gd name="T7" fmla="*/ 592 h 1440"/>
                <a:gd name="T8" fmla="*/ 487 w 1696"/>
                <a:gd name="T9" fmla="*/ 462 h 1440"/>
                <a:gd name="T10" fmla="*/ 10 w 1696"/>
                <a:gd name="T11" fmla="*/ 462 h 1440"/>
                <a:gd name="T12" fmla="*/ 0 w 1696"/>
                <a:gd name="T13" fmla="*/ 592 h 1440"/>
                <a:gd name="T14" fmla="*/ 848 w 1696"/>
                <a:gd name="T15" fmla="*/ 1440 h 1440"/>
                <a:gd name="T16" fmla="*/ 1696 w 1696"/>
                <a:gd name="T17" fmla="*/ 592 h 1440"/>
                <a:gd name="T18" fmla="*/ 1455 w 1696"/>
                <a:gd name="T19" fmla="*/ 0 h 1440"/>
                <a:gd name="T20" fmla="*/ 978 w 1696"/>
                <a:gd name="T21" fmla="*/ 231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96" h="1440">
                  <a:moveTo>
                    <a:pt x="978" y="231"/>
                  </a:moveTo>
                  <a:cubicBezTo>
                    <a:pt x="1126" y="284"/>
                    <a:pt x="1232" y="426"/>
                    <a:pt x="1232" y="592"/>
                  </a:cubicBezTo>
                  <a:cubicBezTo>
                    <a:pt x="1232" y="804"/>
                    <a:pt x="1060" y="976"/>
                    <a:pt x="848" y="976"/>
                  </a:cubicBezTo>
                  <a:cubicBezTo>
                    <a:pt x="636" y="976"/>
                    <a:pt x="464" y="804"/>
                    <a:pt x="464" y="592"/>
                  </a:cubicBezTo>
                  <a:cubicBezTo>
                    <a:pt x="464" y="546"/>
                    <a:pt x="472" y="503"/>
                    <a:pt x="487" y="462"/>
                  </a:cubicBezTo>
                  <a:cubicBezTo>
                    <a:pt x="10" y="462"/>
                    <a:pt x="10" y="462"/>
                    <a:pt x="10" y="462"/>
                  </a:cubicBezTo>
                  <a:cubicBezTo>
                    <a:pt x="3" y="504"/>
                    <a:pt x="0" y="548"/>
                    <a:pt x="0" y="592"/>
                  </a:cubicBezTo>
                  <a:cubicBezTo>
                    <a:pt x="0" y="1060"/>
                    <a:pt x="380" y="1440"/>
                    <a:pt x="848" y="1440"/>
                  </a:cubicBezTo>
                  <a:cubicBezTo>
                    <a:pt x="1316" y="1440"/>
                    <a:pt x="1696" y="1060"/>
                    <a:pt x="1696" y="592"/>
                  </a:cubicBezTo>
                  <a:cubicBezTo>
                    <a:pt x="1696" y="362"/>
                    <a:pt x="1604" y="153"/>
                    <a:pt x="1455" y="0"/>
                  </a:cubicBezTo>
                  <a:cubicBezTo>
                    <a:pt x="1322" y="125"/>
                    <a:pt x="1156" y="205"/>
                    <a:pt x="978" y="23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364523"/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30" name="Group 129"/>
          <p:cNvGrpSpPr/>
          <p:nvPr userDrawn="1"/>
        </p:nvGrpSpPr>
        <p:grpSpPr>
          <a:xfrm>
            <a:off x="4580173" y="1552809"/>
            <a:ext cx="1598048" cy="1936000"/>
            <a:chOff x="6554788" y="946151"/>
            <a:chExt cx="1825625" cy="2457450"/>
          </a:xfrm>
        </p:grpSpPr>
        <p:sp>
          <p:nvSpPr>
            <p:cNvPr id="131" name="Freeform 130"/>
            <p:cNvSpPr>
              <a:spLocks/>
            </p:cNvSpPr>
            <p:nvPr/>
          </p:nvSpPr>
          <p:spPr bwMode="auto">
            <a:xfrm>
              <a:off x="6691313" y="2257426"/>
              <a:ext cx="593725" cy="1146175"/>
            </a:xfrm>
            <a:custGeom>
              <a:avLst/>
              <a:gdLst>
                <a:gd name="T0" fmla="*/ 468 w 468"/>
                <a:gd name="T1" fmla="*/ 849 h 904"/>
                <a:gd name="T2" fmla="*/ 410 w 468"/>
                <a:gd name="T3" fmla="*/ 874 h 904"/>
                <a:gd name="T4" fmla="*/ 32 w 468"/>
                <a:gd name="T5" fmla="*/ 508 h 904"/>
                <a:gd name="T6" fmla="*/ 32 w 468"/>
                <a:gd name="T7" fmla="*/ 397 h 904"/>
                <a:gd name="T8" fmla="*/ 410 w 468"/>
                <a:gd name="T9" fmla="*/ 30 h 904"/>
                <a:gd name="T10" fmla="*/ 468 w 468"/>
                <a:gd name="T11" fmla="*/ 55 h 904"/>
                <a:gd name="T12" fmla="*/ 468 w 468"/>
                <a:gd name="T13" fmla="*/ 849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8" h="904">
                  <a:moveTo>
                    <a:pt x="468" y="849"/>
                  </a:moveTo>
                  <a:cubicBezTo>
                    <a:pt x="468" y="893"/>
                    <a:pt x="442" y="904"/>
                    <a:pt x="410" y="874"/>
                  </a:cubicBezTo>
                  <a:cubicBezTo>
                    <a:pt x="32" y="508"/>
                    <a:pt x="32" y="508"/>
                    <a:pt x="32" y="508"/>
                  </a:cubicBezTo>
                  <a:cubicBezTo>
                    <a:pt x="0" y="477"/>
                    <a:pt x="0" y="427"/>
                    <a:pt x="32" y="397"/>
                  </a:cubicBezTo>
                  <a:cubicBezTo>
                    <a:pt x="410" y="30"/>
                    <a:pt x="410" y="30"/>
                    <a:pt x="410" y="30"/>
                  </a:cubicBezTo>
                  <a:cubicBezTo>
                    <a:pt x="442" y="0"/>
                    <a:pt x="468" y="11"/>
                    <a:pt x="468" y="55"/>
                  </a:cubicBezTo>
                  <a:lnTo>
                    <a:pt x="468" y="84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364523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6554788" y="946151"/>
              <a:ext cx="1825625" cy="2151063"/>
            </a:xfrm>
            <a:custGeom>
              <a:avLst/>
              <a:gdLst>
                <a:gd name="T0" fmla="*/ 592 w 1440"/>
                <a:gd name="T1" fmla="*/ 0 h 1696"/>
                <a:gd name="T2" fmla="*/ 0 w 1440"/>
                <a:gd name="T3" fmla="*/ 241 h 1696"/>
                <a:gd name="T4" fmla="*/ 231 w 1440"/>
                <a:gd name="T5" fmla="*/ 718 h 1696"/>
                <a:gd name="T6" fmla="*/ 592 w 1440"/>
                <a:gd name="T7" fmla="*/ 464 h 1696"/>
                <a:gd name="T8" fmla="*/ 976 w 1440"/>
                <a:gd name="T9" fmla="*/ 848 h 1696"/>
                <a:gd name="T10" fmla="*/ 592 w 1440"/>
                <a:gd name="T11" fmla="*/ 1232 h 1696"/>
                <a:gd name="T12" fmla="*/ 452 w 1440"/>
                <a:gd name="T13" fmla="*/ 1206 h 1696"/>
                <a:gd name="T14" fmla="*/ 452 w 1440"/>
                <a:gd name="T15" fmla="*/ 1300 h 1696"/>
                <a:gd name="T16" fmla="*/ 389 w 1440"/>
                <a:gd name="T17" fmla="*/ 1300 h 1696"/>
                <a:gd name="T18" fmla="*/ 389 w 1440"/>
                <a:gd name="T19" fmla="*/ 1671 h 1696"/>
                <a:gd name="T20" fmla="*/ 592 w 1440"/>
                <a:gd name="T21" fmla="*/ 1696 h 1696"/>
                <a:gd name="T22" fmla="*/ 1440 w 1440"/>
                <a:gd name="T23" fmla="*/ 848 h 1696"/>
                <a:gd name="T24" fmla="*/ 592 w 1440"/>
                <a:gd name="T25" fmla="*/ 0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40" h="1696">
                  <a:moveTo>
                    <a:pt x="592" y="0"/>
                  </a:moveTo>
                  <a:cubicBezTo>
                    <a:pt x="362" y="0"/>
                    <a:pt x="153" y="92"/>
                    <a:pt x="0" y="241"/>
                  </a:cubicBezTo>
                  <a:cubicBezTo>
                    <a:pt x="125" y="374"/>
                    <a:pt x="205" y="540"/>
                    <a:pt x="231" y="718"/>
                  </a:cubicBezTo>
                  <a:cubicBezTo>
                    <a:pt x="284" y="570"/>
                    <a:pt x="426" y="464"/>
                    <a:pt x="592" y="464"/>
                  </a:cubicBezTo>
                  <a:cubicBezTo>
                    <a:pt x="804" y="464"/>
                    <a:pt x="976" y="636"/>
                    <a:pt x="976" y="848"/>
                  </a:cubicBezTo>
                  <a:cubicBezTo>
                    <a:pt x="976" y="1060"/>
                    <a:pt x="804" y="1232"/>
                    <a:pt x="592" y="1232"/>
                  </a:cubicBezTo>
                  <a:cubicBezTo>
                    <a:pt x="543" y="1232"/>
                    <a:pt x="495" y="1223"/>
                    <a:pt x="452" y="1206"/>
                  </a:cubicBezTo>
                  <a:cubicBezTo>
                    <a:pt x="452" y="1300"/>
                    <a:pt x="452" y="1300"/>
                    <a:pt x="452" y="1300"/>
                  </a:cubicBezTo>
                  <a:cubicBezTo>
                    <a:pt x="389" y="1300"/>
                    <a:pt x="389" y="1300"/>
                    <a:pt x="389" y="1300"/>
                  </a:cubicBezTo>
                  <a:cubicBezTo>
                    <a:pt x="389" y="1671"/>
                    <a:pt x="389" y="1671"/>
                    <a:pt x="389" y="1671"/>
                  </a:cubicBezTo>
                  <a:cubicBezTo>
                    <a:pt x="454" y="1687"/>
                    <a:pt x="522" y="1696"/>
                    <a:pt x="592" y="1696"/>
                  </a:cubicBezTo>
                  <a:cubicBezTo>
                    <a:pt x="1060" y="1696"/>
                    <a:pt x="1440" y="1316"/>
                    <a:pt x="1440" y="848"/>
                  </a:cubicBezTo>
                  <a:cubicBezTo>
                    <a:pt x="1440" y="380"/>
                    <a:pt x="1060" y="0"/>
                    <a:pt x="5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364523"/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9" name="Group 18"/>
          <p:cNvGrpSpPr/>
          <p:nvPr userDrawn="1"/>
        </p:nvGrpSpPr>
        <p:grpSpPr>
          <a:xfrm>
            <a:off x="2190255" y="2470955"/>
            <a:ext cx="528088" cy="1134905"/>
            <a:chOff x="1779081" y="2852164"/>
            <a:chExt cx="528088" cy="1261006"/>
          </a:xfrm>
        </p:grpSpPr>
        <p:sp>
          <p:nvSpPr>
            <p:cNvPr id="20" name="Oval 19"/>
            <p:cNvSpPr>
              <a:spLocks noChangeAspect="1"/>
            </p:cNvSpPr>
            <p:nvPr/>
          </p:nvSpPr>
          <p:spPr>
            <a:xfrm>
              <a:off x="1779081" y="2852164"/>
              <a:ext cx="528088" cy="528088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1" name="Oval 20"/>
            <p:cNvSpPr>
              <a:spLocks noChangeAspect="1"/>
            </p:cNvSpPr>
            <p:nvPr/>
          </p:nvSpPr>
          <p:spPr>
            <a:xfrm>
              <a:off x="1779081" y="3585082"/>
              <a:ext cx="528088" cy="528088"/>
            </a:xfrm>
            <a:prstGeom prst="ellipse">
              <a:avLst/>
            </a:prstGeom>
            <a:solidFill>
              <a:schemeClr val="accent3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</p:grpSp>
      <p:sp>
        <p:nvSpPr>
          <p:cNvPr id="22" name="Text Placeholder 7"/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593896" y="2426843"/>
            <a:ext cx="149968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23" name="Text Placeholder 7"/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593896" y="2640176"/>
            <a:ext cx="149968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24" name="Text Placeholder 7"/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593896" y="3051774"/>
            <a:ext cx="149968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25" name="Text Placeholder 7"/>
          <p:cNvSpPr>
            <a:spLocks noGrp="1"/>
          </p:cNvSpPr>
          <p:nvPr userDrawn="1">
            <p:ph type="body" sz="quarter" idx="43" hasCustomPrompt="1"/>
          </p:nvPr>
        </p:nvSpPr>
        <p:spPr>
          <a:xfrm>
            <a:off x="593896" y="3265107"/>
            <a:ext cx="149968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26" name="Text Placeholder 7"/>
          <p:cNvSpPr>
            <a:spLocks noGrp="1"/>
          </p:cNvSpPr>
          <p:nvPr userDrawn="1">
            <p:ph type="body" sz="quarter" idx="54" hasCustomPrompt="1"/>
          </p:nvPr>
        </p:nvSpPr>
        <p:spPr>
          <a:xfrm>
            <a:off x="2200771" y="2506316"/>
            <a:ext cx="511916" cy="351117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27" name="Text Placeholder 7"/>
          <p:cNvSpPr>
            <a:spLocks noGrp="1"/>
          </p:cNvSpPr>
          <p:nvPr userDrawn="1">
            <p:ph type="body" sz="quarter" idx="55" hasCustomPrompt="1"/>
          </p:nvPr>
        </p:nvSpPr>
        <p:spPr>
          <a:xfrm>
            <a:off x="2200771" y="3171443"/>
            <a:ext cx="511916" cy="351117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6265525" y="2470955"/>
            <a:ext cx="528088" cy="1134905"/>
            <a:chOff x="1779081" y="2852164"/>
            <a:chExt cx="528088" cy="1261006"/>
          </a:xfrm>
        </p:grpSpPr>
        <p:sp>
          <p:nvSpPr>
            <p:cNvPr id="29" name="Oval 28"/>
            <p:cNvSpPr>
              <a:spLocks noChangeAspect="1"/>
            </p:cNvSpPr>
            <p:nvPr/>
          </p:nvSpPr>
          <p:spPr>
            <a:xfrm>
              <a:off x="1779081" y="2852164"/>
              <a:ext cx="528088" cy="528088"/>
            </a:xfrm>
            <a:prstGeom prst="ellipse">
              <a:avLst/>
            </a:prstGeom>
            <a:solidFill>
              <a:schemeClr val="accent2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>
            <a:xfrm>
              <a:off x="1779081" y="3585082"/>
              <a:ext cx="528088" cy="528088"/>
            </a:xfrm>
            <a:prstGeom prst="ellipse">
              <a:avLst/>
            </a:prstGeom>
            <a:solidFill>
              <a:schemeClr val="accent4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</p:grpSp>
      <p:sp>
        <p:nvSpPr>
          <p:cNvPr id="31" name="Text Placeholder 7"/>
          <p:cNvSpPr>
            <a:spLocks noGrp="1"/>
          </p:cNvSpPr>
          <p:nvPr userDrawn="1">
            <p:ph type="body" sz="quarter" idx="56" hasCustomPrompt="1"/>
          </p:nvPr>
        </p:nvSpPr>
        <p:spPr>
          <a:xfrm>
            <a:off x="6895213" y="2426843"/>
            <a:ext cx="149968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32" name="Text Placeholder 7"/>
          <p:cNvSpPr>
            <a:spLocks noGrp="1"/>
          </p:cNvSpPr>
          <p:nvPr userDrawn="1">
            <p:ph type="body" sz="quarter" idx="57" hasCustomPrompt="1"/>
          </p:nvPr>
        </p:nvSpPr>
        <p:spPr>
          <a:xfrm>
            <a:off x="6895213" y="2640176"/>
            <a:ext cx="149968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33" name="Text Placeholder 7"/>
          <p:cNvSpPr>
            <a:spLocks noGrp="1"/>
          </p:cNvSpPr>
          <p:nvPr userDrawn="1">
            <p:ph type="body" sz="quarter" idx="58" hasCustomPrompt="1"/>
          </p:nvPr>
        </p:nvSpPr>
        <p:spPr>
          <a:xfrm>
            <a:off x="6895213" y="3051774"/>
            <a:ext cx="149968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34" name="Text Placeholder 7"/>
          <p:cNvSpPr>
            <a:spLocks noGrp="1"/>
          </p:cNvSpPr>
          <p:nvPr userDrawn="1">
            <p:ph type="body" sz="quarter" idx="59" hasCustomPrompt="1"/>
          </p:nvPr>
        </p:nvSpPr>
        <p:spPr>
          <a:xfrm>
            <a:off x="6895213" y="3265107"/>
            <a:ext cx="149968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35" name="Text Placeholder 7"/>
          <p:cNvSpPr>
            <a:spLocks noGrp="1"/>
          </p:cNvSpPr>
          <p:nvPr userDrawn="1">
            <p:ph type="body" sz="quarter" idx="60" hasCustomPrompt="1"/>
          </p:nvPr>
        </p:nvSpPr>
        <p:spPr>
          <a:xfrm>
            <a:off x="6276041" y="2506316"/>
            <a:ext cx="511916" cy="351117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36" name="Text Placeholder 7"/>
          <p:cNvSpPr>
            <a:spLocks noGrp="1"/>
          </p:cNvSpPr>
          <p:nvPr userDrawn="1">
            <p:ph type="body" sz="quarter" idx="61" hasCustomPrompt="1"/>
          </p:nvPr>
        </p:nvSpPr>
        <p:spPr>
          <a:xfrm>
            <a:off x="6276041" y="3171443"/>
            <a:ext cx="511916" cy="351117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37" name="Text Placeholder 7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93894" y="738792"/>
            <a:ext cx="7902406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slide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cxnSp>
        <p:nvCxnSpPr>
          <p:cNvPr id="38" name="Straight Connector 37"/>
          <p:cNvCxnSpPr/>
          <p:nvPr userDrawn="1"/>
        </p:nvCxnSpPr>
        <p:spPr>
          <a:xfrm>
            <a:off x="593899" y="1247428"/>
            <a:ext cx="7800999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593895" y="590767"/>
            <a:ext cx="588962" cy="0"/>
          </a:xfrm>
          <a:prstGeom prst="line">
            <a:avLst/>
          </a:prstGeom>
          <a:ln w="3810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166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4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4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4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4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4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4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4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4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2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3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1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2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3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3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3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Lef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sosceles Triangle 11"/>
          <p:cNvSpPr/>
          <p:nvPr userDrawn="1"/>
        </p:nvSpPr>
        <p:spPr>
          <a:xfrm rot="5400000">
            <a:off x="8531327" y="-308372"/>
            <a:ext cx="644201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3" name="Isosceles Triangle 12"/>
          <p:cNvSpPr/>
          <p:nvPr userDrawn="1"/>
        </p:nvSpPr>
        <p:spPr>
          <a:xfrm rot="16200000">
            <a:off x="8531327" y="10075"/>
            <a:ext cx="644201" cy="617051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4" name="Isosceles Triangle 13"/>
          <p:cNvSpPr/>
          <p:nvPr userDrawn="1"/>
        </p:nvSpPr>
        <p:spPr>
          <a:xfrm rot="5400000">
            <a:off x="8531327" y="328522"/>
            <a:ext cx="644201" cy="617051"/>
          </a:xfrm>
          <a:prstGeom prst="triangl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5" name="Isosceles Triangle 14"/>
          <p:cNvSpPr/>
          <p:nvPr userDrawn="1"/>
        </p:nvSpPr>
        <p:spPr>
          <a:xfrm rot="16200000">
            <a:off x="8531327" y="646969"/>
            <a:ext cx="644201" cy="617051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6" name="Isosceles Triangle 15"/>
          <p:cNvSpPr/>
          <p:nvPr userDrawn="1"/>
        </p:nvSpPr>
        <p:spPr>
          <a:xfrm rot="5400000">
            <a:off x="8544027" y="969070"/>
            <a:ext cx="644201" cy="617051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7" name="Isosceles Triangle 16"/>
          <p:cNvSpPr/>
          <p:nvPr userDrawn="1"/>
        </p:nvSpPr>
        <p:spPr>
          <a:xfrm rot="16200000">
            <a:off x="8544027" y="1291171"/>
            <a:ext cx="644201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8" name="Isosceles Triangle 17"/>
          <p:cNvSpPr/>
          <p:nvPr userDrawn="1"/>
        </p:nvSpPr>
        <p:spPr>
          <a:xfrm rot="16200000">
            <a:off x="7926976" y="-298535"/>
            <a:ext cx="644201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9" name="Isosceles Triangle 18"/>
          <p:cNvSpPr/>
          <p:nvPr userDrawn="1"/>
        </p:nvSpPr>
        <p:spPr>
          <a:xfrm rot="5400000">
            <a:off x="7926976" y="19912"/>
            <a:ext cx="644201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0" name="Isosceles Triangle 19"/>
          <p:cNvSpPr/>
          <p:nvPr userDrawn="1"/>
        </p:nvSpPr>
        <p:spPr>
          <a:xfrm rot="16200000">
            <a:off x="7926976" y="338359"/>
            <a:ext cx="644201" cy="617051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1" name="Isosceles Triangle 20"/>
          <p:cNvSpPr/>
          <p:nvPr userDrawn="1"/>
        </p:nvSpPr>
        <p:spPr>
          <a:xfrm rot="5400000">
            <a:off x="7926976" y="660460"/>
            <a:ext cx="644201" cy="617051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2" name="Isosceles Triangle 21"/>
          <p:cNvSpPr/>
          <p:nvPr userDrawn="1"/>
        </p:nvSpPr>
        <p:spPr>
          <a:xfrm rot="16200000">
            <a:off x="7939676" y="982561"/>
            <a:ext cx="644201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3" name="Isosceles Triangle 22"/>
          <p:cNvSpPr/>
          <p:nvPr userDrawn="1"/>
        </p:nvSpPr>
        <p:spPr>
          <a:xfrm rot="5400000">
            <a:off x="7309925" y="-308372"/>
            <a:ext cx="644201" cy="617051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4" name="Isosceles Triangle 23"/>
          <p:cNvSpPr/>
          <p:nvPr userDrawn="1"/>
        </p:nvSpPr>
        <p:spPr>
          <a:xfrm rot="16200000">
            <a:off x="7309925" y="10075"/>
            <a:ext cx="644201" cy="617051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5" name="Isosceles Triangle 24"/>
          <p:cNvSpPr/>
          <p:nvPr userDrawn="1"/>
        </p:nvSpPr>
        <p:spPr>
          <a:xfrm rot="16200000">
            <a:off x="6705574" y="-298535"/>
            <a:ext cx="644201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6" name="Isosceles Triangle 25"/>
          <p:cNvSpPr/>
          <p:nvPr userDrawn="1"/>
        </p:nvSpPr>
        <p:spPr>
          <a:xfrm rot="5400000">
            <a:off x="6705574" y="19912"/>
            <a:ext cx="644201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5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62041" y="654721"/>
            <a:ext cx="691136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slide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cxnSp>
        <p:nvCxnSpPr>
          <p:cNvPr id="51" name="Straight Connector 50"/>
          <p:cNvCxnSpPr/>
          <p:nvPr userDrawn="1"/>
        </p:nvCxnSpPr>
        <p:spPr>
          <a:xfrm flipV="1">
            <a:off x="1062038" y="1143117"/>
            <a:ext cx="6923598" cy="20239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 userDrawn="1"/>
        </p:nvCxnSpPr>
        <p:spPr>
          <a:xfrm flipH="1">
            <a:off x="1062038" y="506696"/>
            <a:ext cx="588962" cy="0"/>
          </a:xfrm>
          <a:prstGeom prst="line">
            <a:avLst/>
          </a:prstGeom>
          <a:ln w="3810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/>
          <p:cNvSpPr>
            <a:spLocks noChangeAspect="1"/>
          </p:cNvSpPr>
          <p:nvPr userDrawn="1"/>
        </p:nvSpPr>
        <p:spPr>
          <a:xfrm>
            <a:off x="1348272" y="3191325"/>
            <a:ext cx="539999" cy="48599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54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842440" y="3799059"/>
            <a:ext cx="1684857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cxnSp>
        <p:nvCxnSpPr>
          <p:cNvPr id="55" name="Straight Connector 54"/>
          <p:cNvCxnSpPr/>
          <p:nvPr userDrawn="1"/>
        </p:nvCxnSpPr>
        <p:spPr>
          <a:xfrm>
            <a:off x="958775" y="4151606"/>
            <a:ext cx="1439998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838202" y="4167026"/>
            <a:ext cx="1689093" cy="71060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00" baseline="0">
                <a:solidFill>
                  <a:schemeClr val="bg1">
                    <a:lumMod val="65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am et, cons </a:t>
            </a:r>
            <a:r>
              <a:rPr lang="en-US" dirty="0" err="1"/>
              <a:t>ectetur</a:t>
            </a:r>
            <a:r>
              <a:rPr lang="en-US" dirty="0"/>
              <a:t> </a:t>
            </a:r>
            <a:r>
              <a:rPr lang="en-US" dirty="0" err="1"/>
              <a:t>adi</a:t>
            </a:r>
            <a:r>
              <a:rPr lang="en-US" dirty="0"/>
              <a:t> </a:t>
            </a:r>
            <a:r>
              <a:rPr lang="en-US" dirty="0" err="1"/>
              <a:t>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</a:t>
            </a:r>
            <a:r>
              <a:rPr lang="en-US" dirty="0"/>
              <a:t> e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.</a:t>
            </a:r>
          </a:p>
        </p:txBody>
      </p:sp>
      <p:sp>
        <p:nvSpPr>
          <p:cNvPr id="57" name="Text Placeholder 7"/>
          <p:cNvSpPr>
            <a:spLocks noGrp="1" noChangeAspect="1"/>
          </p:cNvSpPr>
          <p:nvPr>
            <p:ph type="body" sz="quarter" idx="28" hasCustomPrompt="1"/>
          </p:nvPr>
        </p:nvSpPr>
        <p:spPr>
          <a:xfrm>
            <a:off x="1360975" y="3213511"/>
            <a:ext cx="539999" cy="485999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58" name="Rounded Rectangle 57"/>
          <p:cNvSpPr>
            <a:spLocks noChangeAspect="1"/>
          </p:cNvSpPr>
          <p:nvPr userDrawn="1"/>
        </p:nvSpPr>
        <p:spPr>
          <a:xfrm>
            <a:off x="3304074" y="3191325"/>
            <a:ext cx="539999" cy="48599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59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2798240" y="3799059"/>
            <a:ext cx="1684857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cxnSp>
        <p:nvCxnSpPr>
          <p:cNvPr id="60" name="Straight Connector 59"/>
          <p:cNvCxnSpPr/>
          <p:nvPr userDrawn="1"/>
        </p:nvCxnSpPr>
        <p:spPr>
          <a:xfrm>
            <a:off x="2914575" y="4151606"/>
            <a:ext cx="1439998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2794001" y="4167026"/>
            <a:ext cx="1689093" cy="71060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00" baseline="0">
                <a:solidFill>
                  <a:schemeClr val="bg1">
                    <a:lumMod val="65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am et, cons </a:t>
            </a:r>
            <a:r>
              <a:rPr lang="en-US" dirty="0" err="1"/>
              <a:t>ectetur</a:t>
            </a:r>
            <a:r>
              <a:rPr lang="en-US" dirty="0"/>
              <a:t> </a:t>
            </a:r>
            <a:r>
              <a:rPr lang="en-US" dirty="0" err="1"/>
              <a:t>adi</a:t>
            </a:r>
            <a:r>
              <a:rPr lang="en-US" dirty="0"/>
              <a:t> </a:t>
            </a:r>
            <a:r>
              <a:rPr lang="en-US" dirty="0" err="1"/>
              <a:t>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</a:t>
            </a:r>
            <a:r>
              <a:rPr lang="en-US" dirty="0"/>
              <a:t> e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.</a:t>
            </a:r>
          </a:p>
        </p:txBody>
      </p:sp>
      <p:sp>
        <p:nvSpPr>
          <p:cNvPr id="62" name="Text Placeholder 7"/>
          <p:cNvSpPr>
            <a:spLocks noGrp="1" noChangeAspect="1"/>
          </p:cNvSpPr>
          <p:nvPr>
            <p:ph type="body" sz="quarter" idx="31" hasCustomPrompt="1"/>
          </p:nvPr>
        </p:nvSpPr>
        <p:spPr>
          <a:xfrm>
            <a:off x="3316775" y="3213511"/>
            <a:ext cx="539999" cy="485999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63" name="Rounded Rectangle 62"/>
          <p:cNvSpPr>
            <a:spLocks noChangeAspect="1"/>
          </p:cNvSpPr>
          <p:nvPr userDrawn="1"/>
        </p:nvSpPr>
        <p:spPr>
          <a:xfrm>
            <a:off x="5234474" y="3191325"/>
            <a:ext cx="539999" cy="485999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64" name="Text Placeholder 7"/>
          <p:cNvSpPr>
            <a:spLocks noGrp="1"/>
          </p:cNvSpPr>
          <p:nvPr>
            <p:ph type="body" sz="quarter" idx="32" hasCustomPrompt="1"/>
          </p:nvPr>
        </p:nvSpPr>
        <p:spPr>
          <a:xfrm>
            <a:off x="4728640" y="3799059"/>
            <a:ext cx="1684857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cxnSp>
        <p:nvCxnSpPr>
          <p:cNvPr id="65" name="Straight Connector 64"/>
          <p:cNvCxnSpPr/>
          <p:nvPr userDrawn="1"/>
        </p:nvCxnSpPr>
        <p:spPr>
          <a:xfrm>
            <a:off x="4844975" y="4151606"/>
            <a:ext cx="1439998" cy="0"/>
          </a:xfrm>
          <a:prstGeom prst="line">
            <a:avLst/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 Placeholder 2"/>
          <p:cNvSpPr>
            <a:spLocks noGrp="1"/>
          </p:cNvSpPr>
          <p:nvPr>
            <p:ph type="body" sz="quarter" idx="33" hasCustomPrompt="1"/>
          </p:nvPr>
        </p:nvSpPr>
        <p:spPr>
          <a:xfrm>
            <a:off x="4724402" y="4167026"/>
            <a:ext cx="1689093" cy="71060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00" baseline="0">
                <a:solidFill>
                  <a:schemeClr val="bg1">
                    <a:lumMod val="65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am et, cons </a:t>
            </a:r>
            <a:r>
              <a:rPr lang="en-US" dirty="0" err="1"/>
              <a:t>ectetur</a:t>
            </a:r>
            <a:r>
              <a:rPr lang="en-US" dirty="0"/>
              <a:t> </a:t>
            </a:r>
            <a:r>
              <a:rPr lang="en-US" dirty="0" err="1"/>
              <a:t>adi</a:t>
            </a:r>
            <a:r>
              <a:rPr lang="en-US" dirty="0"/>
              <a:t> </a:t>
            </a:r>
            <a:r>
              <a:rPr lang="en-US" dirty="0" err="1"/>
              <a:t>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</a:t>
            </a:r>
            <a:r>
              <a:rPr lang="en-US" dirty="0"/>
              <a:t> e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.</a:t>
            </a:r>
          </a:p>
        </p:txBody>
      </p:sp>
      <p:sp>
        <p:nvSpPr>
          <p:cNvPr id="67" name="Text Placeholder 7"/>
          <p:cNvSpPr>
            <a:spLocks noGrp="1" noChangeAspect="1"/>
          </p:cNvSpPr>
          <p:nvPr>
            <p:ph type="body" sz="quarter" idx="34" hasCustomPrompt="1"/>
          </p:nvPr>
        </p:nvSpPr>
        <p:spPr>
          <a:xfrm>
            <a:off x="5247175" y="3213511"/>
            <a:ext cx="539999" cy="485999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68" name="Rounded Rectangle 67"/>
          <p:cNvSpPr>
            <a:spLocks noChangeAspect="1"/>
          </p:cNvSpPr>
          <p:nvPr userDrawn="1"/>
        </p:nvSpPr>
        <p:spPr>
          <a:xfrm>
            <a:off x="7253648" y="3191325"/>
            <a:ext cx="539999" cy="485999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69" name="Text Placeholder 7"/>
          <p:cNvSpPr>
            <a:spLocks noGrp="1"/>
          </p:cNvSpPr>
          <p:nvPr>
            <p:ph type="body" sz="quarter" idx="35" hasCustomPrompt="1"/>
          </p:nvPr>
        </p:nvSpPr>
        <p:spPr>
          <a:xfrm>
            <a:off x="6747814" y="3799059"/>
            <a:ext cx="1684857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cxnSp>
        <p:nvCxnSpPr>
          <p:cNvPr id="70" name="Straight Connector 69"/>
          <p:cNvCxnSpPr/>
          <p:nvPr userDrawn="1"/>
        </p:nvCxnSpPr>
        <p:spPr>
          <a:xfrm>
            <a:off x="6864149" y="4151606"/>
            <a:ext cx="1439998" cy="0"/>
          </a:xfrm>
          <a:prstGeom prst="line">
            <a:avLst/>
          </a:prstGeom>
          <a:ln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6743578" y="4167026"/>
            <a:ext cx="1689093" cy="71060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00" baseline="0">
                <a:solidFill>
                  <a:schemeClr val="bg1">
                    <a:lumMod val="65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am et, cons </a:t>
            </a:r>
            <a:r>
              <a:rPr lang="en-US" dirty="0" err="1"/>
              <a:t>ectetur</a:t>
            </a:r>
            <a:r>
              <a:rPr lang="en-US" dirty="0"/>
              <a:t> </a:t>
            </a:r>
            <a:r>
              <a:rPr lang="en-US" dirty="0" err="1"/>
              <a:t>adi</a:t>
            </a:r>
            <a:r>
              <a:rPr lang="en-US" dirty="0"/>
              <a:t> </a:t>
            </a:r>
            <a:r>
              <a:rPr lang="en-US" dirty="0" err="1"/>
              <a:t>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</a:t>
            </a:r>
            <a:r>
              <a:rPr lang="en-US" dirty="0"/>
              <a:t> e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.</a:t>
            </a:r>
          </a:p>
        </p:txBody>
      </p:sp>
      <p:sp>
        <p:nvSpPr>
          <p:cNvPr id="72" name="Text Placeholder 7"/>
          <p:cNvSpPr>
            <a:spLocks noGrp="1" noChangeAspect="1"/>
          </p:cNvSpPr>
          <p:nvPr>
            <p:ph type="body" sz="quarter" idx="37" hasCustomPrompt="1"/>
          </p:nvPr>
        </p:nvSpPr>
        <p:spPr>
          <a:xfrm>
            <a:off x="7266349" y="3213511"/>
            <a:ext cx="539999" cy="485999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9609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4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4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7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7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900" decel="1000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7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9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7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900" decel="1000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37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900" decel="100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37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9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37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900" decel="100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37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9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7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900" decel="1000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37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900" decel="100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7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9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37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900" decel="1000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37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9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37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900" decel="1000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37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900" decel="1000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37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9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37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900" decel="1000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37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9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37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900" decel="1000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37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900" decel="1000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5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animBg="1"/>
      <p:bldP spid="54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900" decel="10000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900"/>
                          </p:stCondLst>
                        </p:cTn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900" decel="100000" fill="hold"/>
                        <p:tgtEl>
                          <p:spTgt spid="5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900"/>
                          </p:stCondLst>
                        </p:cTn>
                        <p:tgtEl>
                          <p:spTgt spid="5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900" decel="1000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900"/>
                          </p:stCondLst>
                        </p:cTn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animBg="1"/>
      <p:bldP spid="59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900" decel="10000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900"/>
                          </p:stCondLst>
                        </p:cTn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900" decel="100000" fill="hold"/>
                        <p:tgtEl>
                          <p:spTgt spid="6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900"/>
                          </p:stCondLst>
                        </p:cTn>
                        <p:tgtEl>
                          <p:spTgt spid="6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900" decel="1000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900"/>
                          </p:stCondLst>
                        </p:cTn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animBg="1"/>
      <p:bldP spid="64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900" decel="100000" fill="hold"/>
                        <p:tgtEl>
                          <p:spTgt spid="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900"/>
                          </p:stCondLst>
                        </p:cTn>
                        <p:tgtEl>
                          <p:spTgt spid="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900" decel="100000" fill="hold"/>
                        <p:tgtEl>
                          <p:spTgt spid="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900"/>
                          </p:stCondLst>
                        </p:cTn>
                        <p:tgtEl>
                          <p:spTgt spid="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900" decel="100000" fill="hold"/>
                        <p:tgtEl>
                          <p:spTgt spid="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900"/>
                          </p:stCondLst>
                        </p:cTn>
                        <p:tgtEl>
                          <p:spTgt spid="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8" grpId="0" animBg="1"/>
      <p:bldP spid="69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900" decel="100000" fill="hold"/>
                        <p:tgtEl>
                          <p:spTgt spid="6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900"/>
                          </p:stCondLst>
                        </p:cTn>
                        <p:tgtEl>
                          <p:spTgt spid="6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1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900" decel="100000" fill="hold"/>
                        <p:tgtEl>
                          <p:spTgt spid="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900"/>
                          </p:stCondLst>
                        </p:cTn>
                        <p:tgtEl>
                          <p:spTgt spid="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2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900" decel="100000" fill="hold"/>
                        <p:tgtEl>
                          <p:spTgt spid="7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900"/>
                          </p:stCondLst>
                        </p:cTn>
                        <p:tgtEl>
                          <p:spTgt spid="7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Lef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sosceles Triangle 11"/>
          <p:cNvSpPr/>
          <p:nvPr userDrawn="1"/>
        </p:nvSpPr>
        <p:spPr>
          <a:xfrm rot="5400000">
            <a:off x="8531327" y="-308372"/>
            <a:ext cx="644201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3" name="Isosceles Triangle 12"/>
          <p:cNvSpPr/>
          <p:nvPr userDrawn="1"/>
        </p:nvSpPr>
        <p:spPr>
          <a:xfrm rot="16200000">
            <a:off x="8531327" y="10075"/>
            <a:ext cx="644201" cy="617051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4" name="Isosceles Triangle 13"/>
          <p:cNvSpPr/>
          <p:nvPr userDrawn="1"/>
        </p:nvSpPr>
        <p:spPr>
          <a:xfrm rot="5400000">
            <a:off x="8531327" y="328522"/>
            <a:ext cx="644201" cy="617051"/>
          </a:xfrm>
          <a:prstGeom prst="triangl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5" name="Isosceles Triangle 14"/>
          <p:cNvSpPr/>
          <p:nvPr userDrawn="1"/>
        </p:nvSpPr>
        <p:spPr>
          <a:xfrm rot="16200000">
            <a:off x="8531327" y="646969"/>
            <a:ext cx="644201" cy="617051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6" name="Isosceles Triangle 15"/>
          <p:cNvSpPr/>
          <p:nvPr userDrawn="1"/>
        </p:nvSpPr>
        <p:spPr>
          <a:xfrm rot="5400000">
            <a:off x="8544027" y="969070"/>
            <a:ext cx="644201" cy="617051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7" name="Isosceles Triangle 16"/>
          <p:cNvSpPr/>
          <p:nvPr userDrawn="1"/>
        </p:nvSpPr>
        <p:spPr>
          <a:xfrm rot="16200000">
            <a:off x="8544027" y="1291171"/>
            <a:ext cx="644201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8" name="Isosceles Triangle 17"/>
          <p:cNvSpPr/>
          <p:nvPr userDrawn="1"/>
        </p:nvSpPr>
        <p:spPr>
          <a:xfrm rot="16200000">
            <a:off x="7926976" y="-298535"/>
            <a:ext cx="644201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9" name="Isosceles Triangle 18"/>
          <p:cNvSpPr/>
          <p:nvPr userDrawn="1"/>
        </p:nvSpPr>
        <p:spPr>
          <a:xfrm rot="5400000">
            <a:off x="7926976" y="19912"/>
            <a:ext cx="644201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0" name="Isosceles Triangle 19"/>
          <p:cNvSpPr/>
          <p:nvPr userDrawn="1"/>
        </p:nvSpPr>
        <p:spPr>
          <a:xfrm rot="16200000">
            <a:off x="7926976" y="338359"/>
            <a:ext cx="644201" cy="617051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1" name="Isosceles Triangle 20"/>
          <p:cNvSpPr/>
          <p:nvPr userDrawn="1"/>
        </p:nvSpPr>
        <p:spPr>
          <a:xfrm rot="5400000">
            <a:off x="7926976" y="660460"/>
            <a:ext cx="644201" cy="617051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2" name="Isosceles Triangle 21"/>
          <p:cNvSpPr/>
          <p:nvPr userDrawn="1"/>
        </p:nvSpPr>
        <p:spPr>
          <a:xfrm rot="16200000">
            <a:off x="7939676" y="982561"/>
            <a:ext cx="644201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3" name="Isosceles Triangle 22"/>
          <p:cNvSpPr/>
          <p:nvPr userDrawn="1"/>
        </p:nvSpPr>
        <p:spPr>
          <a:xfrm rot="5400000">
            <a:off x="7309925" y="-308372"/>
            <a:ext cx="644201" cy="617051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4" name="Isosceles Triangle 23"/>
          <p:cNvSpPr/>
          <p:nvPr userDrawn="1"/>
        </p:nvSpPr>
        <p:spPr>
          <a:xfrm rot="16200000">
            <a:off x="7309925" y="10075"/>
            <a:ext cx="644201" cy="617051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5" name="Isosceles Triangle 24"/>
          <p:cNvSpPr/>
          <p:nvPr userDrawn="1"/>
        </p:nvSpPr>
        <p:spPr>
          <a:xfrm rot="16200000">
            <a:off x="6705574" y="-298535"/>
            <a:ext cx="644201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6" name="Isosceles Triangle 25"/>
          <p:cNvSpPr/>
          <p:nvPr userDrawn="1"/>
        </p:nvSpPr>
        <p:spPr>
          <a:xfrm rot="5400000">
            <a:off x="6705574" y="19912"/>
            <a:ext cx="644201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5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62041" y="654721"/>
            <a:ext cx="691136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slide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cxnSp>
        <p:nvCxnSpPr>
          <p:cNvPr id="51" name="Straight Connector 50"/>
          <p:cNvCxnSpPr/>
          <p:nvPr userDrawn="1"/>
        </p:nvCxnSpPr>
        <p:spPr>
          <a:xfrm flipV="1">
            <a:off x="1062038" y="1143117"/>
            <a:ext cx="6923598" cy="20239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 userDrawn="1"/>
        </p:nvCxnSpPr>
        <p:spPr>
          <a:xfrm flipH="1">
            <a:off x="1062038" y="506696"/>
            <a:ext cx="588962" cy="0"/>
          </a:xfrm>
          <a:prstGeom prst="line">
            <a:avLst/>
          </a:prstGeom>
          <a:ln w="3810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/>
          <p:cNvSpPr>
            <a:spLocks noChangeAspect="1"/>
          </p:cNvSpPr>
          <p:nvPr userDrawn="1"/>
        </p:nvSpPr>
        <p:spPr>
          <a:xfrm>
            <a:off x="1348272" y="3191325"/>
            <a:ext cx="539999" cy="48599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b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54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842440" y="3799059"/>
            <a:ext cx="1684857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cxnSp>
        <p:nvCxnSpPr>
          <p:cNvPr id="55" name="Straight Connector 54"/>
          <p:cNvCxnSpPr/>
          <p:nvPr userDrawn="1"/>
        </p:nvCxnSpPr>
        <p:spPr>
          <a:xfrm>
            <a:off x="958775" y="4151606"/>
            <a:ext cx="1439998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838202" y="4167026"/>
            <a:ext cx="1689093" cy="71060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00" baseline="0">
                <a:solidFill>
                  <a:schemeClr val="bg1">
                    <a:lumMod val="65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am et, cons </a:t>
            </a:r>
            <a:r>
              <a:rPr lang="en-US" dirty="0" err="1"/>
              <a:t>ectetur</a:t>
            </a:r>
            <a:r>
              <a:rPr lang="en-US" dirty="0"/>
              <a:t> </a:t>
            </a:r>
            <a:r>
              <a:rPr lang="en-US" dirty="0" err="1"/>
              <a:t>adi</a:t>
            </a:r>
            <a:r>
              <a:rPr lang="en-US" dirty="0"/>
              <a:t> </a:t>
            </a:r>
            <a:r>
              <a:rPr lang="en-US" dirty="0" err="1"/>
              <a:t>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</a:t>
            </a:r>
            <a:r>
              <a:rPr lang="en-US" dirty="0"/>
              <a:t> e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.</a:t>
            </a:r>
          </a:p>
        </p:txBody>
      </p:sp>
      <p:sp>
        <p:nvSpPr>
          <p:cNvPr id="57" name="Text Placeholder 7"/>
          <p:cNvSpPr>
            <a:spLocks noGrp="1" noChangeAspect="1"/>
          </p:cNvSpPr>
          <p:nvPr>
            <p:ph type="body" sz="quarter" idx="28" hasCustomPrompt="1"/>
          </p:nvPr>
        </p:nvSpPr>
        <p:spPr>
          <a:xfrm>
            <a:off x="1360975" y="3213511"/>
            <a:ext cx="539999" cy="485999"/>
          </a:xfrm>
          <a:prstGeom prst="rect">
            <a:avLst/>
          </a:prstGeom>
        </p:spPr>
        <p:txBody>
          <a:bodyPr vert="horz" lIns="0" tIns="36454" rIns="0" bIns="36454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58" name="Rounded Rectangle 57"/>
          <p:cNvSpPr>
            <a:spLocks noChangeAspect="1"/>
          </p:cNvSpPr>
          <p:nvPr userDrawn="1"/>
        </p:nvSpPr>
        <p:spPr>
          <a:xfrm>
            <a:off x="3304074" y="3191325"/>
            <a:ext cx="539999" cy="48599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59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2798240" y="3799059"/>
            <a:ext cx="1684857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cxnSp>
        <p:nvCxnSpPr>
          <p:cNvPr id="60" name="Straight Connector 59"/>
          <p:cNvCxnSpPr/>
          <p:nvPr userDrawn="1"/>
        </p:nvCxnSpPr>
        <p:spPr>
          <a:xfrm>
            <a:off x="2914575" y="4151606"/>
            <a:ext cx="1439998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2794001" y="4167026"/>
            <a:ext cx="1689093" cy="71060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00" baseline="0">
                <a:solidFill>
                  <a:schemeClr val="bg1">
                    <a:lumMod val="65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am et, cons </a:t>
            </a:r>
            <a:r>
              <a:rPr lang="en-US" dirty="0" err="1"/>
              <a:t>ectetur</a:t>
            </a:r>
            <a:r>
              <a:rPr lang="en-US" dirty="0"/>
              <a:t> </a:t>
            </a:r>
            <a:r>
              <a:rPr lang="en-US" dirty="0" err="1"/>
              <a:t>adi</a:t>
            </a:r>
            <a:r>
              <a:rPr lang="en-US" dirty="0"/>
              <a:t> </a:t>
            </a:r>
            <a:r>
              <a:rPr lang="en-US" dirty="0" err="1"/>
              <a:t>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</a:t>
            </a:r>
            <a:r>
              <a:rPr lang="en-US" dirty="0"/>
              <a:t> e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.</a:t>
            </a:r>
          </a:p>
        </p:txBody>
      </p:sp>
      <p:sp>
        <p:nvSpPr>
          <p:cNvPr id="62" name="Text Placeholder 7"/>
          <p:cNvSpPr>
            <a:spLocks noGrp="1" noChangeAspect="1"/>
          </p:cNvSpPr>
          <p:nvPr>
            <p:ph type="body" sz="quarter" idx="31" hasCustomPrompt="1"/>
          </p:nvPr>
        </p:nvSpPr>
        <p:spPr>
          <a:xfrm>
            <a:off x="3316775" y="3213511"/>
            <a:ext cx="539999" cy="485999"/>
          </a:xfrm>
          <a:prstGeom prst="rect">
            <a:avLst/>
          </a:prstGeom>
        </p:spPr>
        <p:txBody>
          <a:bodyPr vert="horz" lIns="0" tIns="36454" rIns="0" bIns="36454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63" name="Rounded Rectangle 62"/>
          <p:cNvSpPr>
            <a:spLocks noChangeAspect="1"/>
          </p:cNvSpPr>
          <p:nvPr userDrawn="1"/>
        </p:nvSpPr>
        <p:spPr>
          <a:xfrm>
            <a:off x="5234474" y="3191325"/>
            <a:ext cx="539999" cy="485999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64" name="Text Placeholder 7"/>
          <p:cNvSpPr>
            <a:spLocks noGrp="1"/>
          </p:cNvSpPr>
          <p:nvPr>
            <p:ph type="body" sz="quarter" idx="32" hasCustomPrompt="1"/>
          </p:nvPr>
        </p:nvSpPr>
        <p:spPr>
          <a:xfrm>
            <a:off x="4728640" y="3799059"/>
            <a:ext cx="1684857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cxnSp>
        <p:nvCxnSpPr>
          <p:cNvPr id="65" name="Straight Connector 64"/>
          <p:cNvCxnSpPr/>
          <p:nvPr userDrawn="1"/>
        </p:nvCxnSpPr>
        <p:spPr>
          <a:xfrm>
            <a:off x="4844975" y="4151606"/>
            <a:ext cx="1439998" cy="0"/>
          </a:xfrm>
          <a:prstGeom prst="line">
            <a:avLst/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 Placeholder 2"/>
          <p:cNvSpPr>
            <a:spLocks noGrp="1"/>
          </p:cNvSpPr>
          <p:nvPr>
            <p:ph type="body" sz="quarter" idx="33" hasCustomPrompt="1"/>
          </p:nvPr>
        </p:nvSpPr>
        <p:spPr>
          <a:xfrm>
            <a:off x="4724402" y="4167026"/>
            <a:ext cx="1689093" cy="71060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00" baseline="0">
                <a:solidFill>
                  <a:schemeClr val="bg1">
                    <a:lumMod val="65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am et, cons </a:t>
            </a:r>
            <a:r>
              <a:rPr lang="en-US" dirty="0" err="1"/>
              <a:t>ectetur</a:t>
            </a:r>
            <a:r>
              <a:rPr lang="en-US" dirty="0"/>
              <a:t> </a:t>
            </a:r>
            <a:r>
              <a:rPr lang="en-US" dirty="0" err="1"/>
              <a:t>adi</a:t>
            </a:r>
            <a:r>
              <a:rPr lang="en-US" dirty="0"/>
              <a:t> </a:t>
            </a:r>
            <a:r>
              <a:rPr lang="en-US" dirty="0" err="1"/>
              <a:t>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</a:t>
            </a:r>
            <a:r>
              <a:rPr lang="en-US" dirty="0"/>
              <a:t> e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.</a:t>
            </a:r>
          </a:p>
        </p:txBody>
      </p:sp>
      <p:sp>
        <p:nvSpPr>
          <p:cNvPr id="67" name="Text Placeholder 7"/>
          <p:cNvSpPr>
            <a:spLocks noGrp="1" noChangeAspect="1"/>
          </p:cNvSpPr>
          <p:nvPr>
            <p:ph type="body" sz="quarter" idx="34" hasCustomPrompt="1"/>
          </p:nvPr>
        </p:nvSpPr>
        <p:spPr>
          <a:xfrm>
            <a:off x="5247175" y="3213511"/>
            <a:ext cx="539999" cy="485999"/>
          </a:xfrm>
          <a:prstGeom prst="rect">
            <a:avLst/>
          </a:prstGeom>
        </p:spPr>
        <p:txBody>
          <a:bodyPr vert="horz" lIns="0" tIns="36454" rIns="0" bIns="36454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68" name="Rounded Rectangle 67"/>
          <p:cNvSpPr>
            <a:spLocks noChangeAspect="1"/>
          </p:cNvSpPr>
          <p:nvPr userDrawn="1"/>
        </p:nvSpPr>
        <p:spPr>
          <a:xfrm>
            <a:off x="7253648" y="3191325"/>
            <a:ext cx="539999" cy="485999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69" name="Text Placeholder 7"/>
          <p:cNvSpPr>
            <a:spLocks noGrp="1"/>
          </p:cNvSpPr>
          <p:nvPr>
            <p:ph type="body" sz="quarter" idx="35" hasCustomPrompt="1"/>
          </p:nvPr>
        </p:nvSpPr>
        <p:spPr>
          <a:xfrm>
            <a:off x="6747814" y="3799059"/>
            <a:ext cx="1684857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cxnSp>
        <p:nvCxnSpPr>
          <p:cNvPr id="70" name="Straight Connector 69"/>
          <p:cNvCxnSpPr/>
          <p:nvPr userDrawn="1"/>
        </p:nvCxnSpPr>
        <p:spPr>
          <a:xfrm>
            <a:off x="6864149" y="4151606"/>
            <a:ext cx="1439998" cy="0"/>
          </a:xfrm>
          <a:prstGeom prst="line">
            <a:avLst/>
          </a:prstGeom>
          <a:ln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6743578" y="4167026"/>
            <a:ext cx="1689093" cy="71060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00" baseline="0">
                <a:solidFill>
                  <a:schemeClr val="bg1">
                    <a:lumMod val="65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am et, cons </a:t>
            </a:r>
            <a:r>
              <a:rPr lang="en-US" dirty="0" err="1"/>
              <a:t>ectetur</a:t>
            </a:r>
            <a:r>
              <a:rPr lang="en-US" dirty="0"/>
              <a:t> </a:t>
            </a:r>
            <a:r>
              <a:rPr lang="en-US" dirty="0" err="1"/>
              <a:t>adi</a:t>
            </a:r>
            <a:r>
              <a:rPr lang="en-US" dirty="0"/>
              <a:t> </a:t>
            </a:r>
            <a:r>
              <a:rPr lang="en-US" dirty="0" err="1"/>
              <a:t>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</a:t>
            </a:r>
            <a:r>
              <a:rPr lang="en-US" dirty="0"/>
              <a:t> e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.</a:t>
            </a:r>
          </a:p>
        </p:txBody>
      </p:sp>
      <p:sp>
        <p:nvSpPr>
          <p:cNvPr id="72" name="Text Placeholder 7"/>
          <p:cNvSpPr>
            <a:spLocks noGrp="1" noChangeAspect="1"/>
          </p:cNvSpPr>
          <p:nvPr>
            <p:ph type="body" sz="quarter" idx="37" hasCustomPrompt="1"/>
          </p:nvPr>
        </p:nvSpPr>
        <p:spPr>
          <a:xfrm>
            <a:off x="7266349" y="3213511"/>
            <a:ext cx="539999" cy="485999"/>
          </a:xfrm>
          <a:prstGeom prst="rect">
            <a:avLst/>
          </a:prstGeom>
        </p:spPr>
        <p:txBody>
          <a:bodyPr vert="horz" lIns="0" tIns="36454" rIns="0" bIns="36454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4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062036" y="1277657"/>
            <a:ext cx="6885961" cy="86301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dolor ante. </a:t>
            </a:r>
          </a:p>
        </p:txBody>
      </p:sp>
    </p:spTree>
    <p:extLst>
      <p:ext uri="{BB962C8B-B14F-4D97-AF65-F5344CB8AC3E}">
        <p14:creationId xmlns:p14="http://schemas.microsoft.com/office/powerpoint/2010/main" val="95845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4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4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5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animBg="1"/>
      <p:bldP spid="5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animBg="1"/>
      <p:bldP spid="5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animBg="1"/>
      <p:bldP spid="6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animBg="1"/>
      <p:bldP spid="6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Lef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sosceles Triangle 11"/>
          <p:cNvSpPr/>
          <p:nvPr userDrawn="1"/>
        </p:nvSpPr>
        <p:spPr>
          <a:xfrm rot="5400000">
            <a:off x="8531327" y="-308372"/>
            <a:ext cx="644201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3" name="Isosceles Triangle 12"/>
          <p:cNvSpPr/>
          <p:nvPr userDrawn="1"/>
        </p:nvSpPr>
        <p:spPr>
          <a:xfrm rot="16200000">
            <a:off x="8531327" y="10075"/>
            <a:ext cx="644201" cy="617051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4" name="Isosceles Triangle 13"/>
          <p:cNvSpPr/>
          <p:nvPr userDrawn="1"/>
        </p:nvSpPr>
        <p:spPr>
          <a:xfrm rot="5400000">
            <a:off x="8531327" y="328522"/>
            <a:ext cx="644201" cy="617051"/>
          </a:xfrm>
          <a:prstGeom prst="triangl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5" name="Isosceles Triangle 14"/>
          <p:cNvSpPr/>
          <p:nvPr userDrawn="1"/>
        </p:nvSpPr>
        <p:spPr>
          <a:xfrm rot="16200000">
            <a:off x="8531327" y="646969"/>
            <a:ext cx="644201" cy="617051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6" name="Isosceles Triangle 15"/>
          <p:cNvSpPr/>
          <p:nvPr userDrawn="1"/>
        </p:nvSpPr>
        <p:spPr>
          <a:xfrm rot="5400000">
            <a:off x="8544027" y="969070"/>
            <a:ext cx="644201" cy="617051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7" name="Isosceles Triangle 16"/>
          <p:cNvSpPr/>
          <p:nvPr userDrawn="1"/>
        </p:nvSpPr>
        <p:spPr>
          <a:xfrm rot="16200000">
            <a:off x="8544027" y="1291171"/>
            <a:ext cx="644201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8" name="Isosceles Triangle 17"/>
          <p:cNvSpPr/>
          <p:nvPr userDrawn="1"/>
        </p:nvSpPr>
        <p:spPr>
          <a:xfrm rot="16200000">
            <a:off x="7926976" y="-298535"/>
            <a:ext cx="644201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9" name="Isosceles Triangle 18"/>
          <p:cNvSpPr/>
          <p:nvPr userDrawn="1"/>
        </p:nvSpPr>
        <p:spPr>
          <a:xfrm rot="5400000">
            <a:off x="7926976" y="19912"/>
            <a:ext cx="644201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0" name="Isosceles Triangle 19"/>
          <p:cNvSpPr/>
          <p:nvPr userDrawn="1"/>
        </p:nvSpPr>
        <p:spPr>
          <a:xfrm rot="16200000">
            <a:off x="7926976" y="338359"/>
            <a:ext cx="644201" cy="617051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1" name="Isosceles Triangle 20"/>
          <p:cNvSpPr/>
          <p:nvPr userDrawn="1"/>
        </p:nvSpPr>
        <p:spPr>
          <a:xfrm rot="5400000">
            <a:off x="7926976" y="660460"/>
            <a:ext cx="644201" cy="617051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2" name="Isosceles Triangle 21"/>
          <p:cNvSpPr/>
          <p:nvPr userDrawn="1"/>
        </p:nvSpPr>
        <p:spPr>
          <a:xfrm rot="16200000">
            <a:off x="7939676" y="982561"/>
            <a:ext cx="644201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3" name="Isosceles Triangle 22"/>
          <p:cNvSpPr/>
          <p:nvPr userDrawn="1"/>
        </p:nvSpPr>
        <p:spPr>
          <a:xfrm rot="5400000">
            <a:off x="7309925" y="-308372"/>
            <a:ext cx="644201" cy="617051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4" name="Isosceles Triangle 23"/>
          <p:cNvSpPr/>
          <p:nvPr userDrawn="1"/>
        </p:nvSpPr>
        <p:spPr>
          <a:xfrm rot="16200000">
            <a:off x="7309925" y="10075"/>
            <a:ext cx="644201" cy="617051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5" name="Isosceles Triangle 24"/>
          <p:cNvSpPr/>
          <p:nvPr userDrawn="1"/>
        </p:nvSpPr>
        <p:spPr>
          <a:xfrm rot="16200000">
            <a:off x="6705574" y="-298535"/>
            <a:ext cx="644201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6" name="Isosceles Triangle 25"/>
          <p:cNvSpPr/>
          <p:nvPr userDrawn="1"/>
        </p:nvSpPr>
        <p:spPr>
          <a:xfrm rot="5400000">
            <a:off x="6705574" y="19912"/>
            <a:ext cx="644201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5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62041" y="654721"/>
            <a:ext cx="691136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slide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cxnSp>
        <p:nvCxnSpPr>
          <p:cNvPr id="51" name="Straight Connector 50"/>
          <p:cNvCxnSpPr/>
          <p:nvPr userDrawn="1"/>
        </p:nvCxnSpPr>
        <p:spPr>
          <a:xfrm flipV="1">
            <a:off x="1062038" y="1143117"/>
            <a:ext cx="6923598" cy="20239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 userDrawn="1"/>
        </p:nvCxnSpPr>
        <p:spPr>
          <a:xfrm flipH="1">
            <a:off x="1062038" y="506696"/>
            <a:ext cx="588962" cy="0"/>
          </a:xfrm>
          <a:prstGeom prst="line">
            <a:avLst/>
          </a:prstGeom>
          <a:ln w="3810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1185340" y="3799059"/>
            <a:ext cx="1684857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cxnSp>
        <p:nvCxnSpPr>
          <p:cNvPr id="55" name="Straight Connector 54"/>
          <p:cNvCxnSpPr/>
          <p:nvPr userDrawn="1"/>
        </p:nvCxnSpPr>
        <p:spPr>
          <a:xfrm>
            <a:off x="1301675" y="4151606"/>
            <a:ext cx="1439998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1181102" y="4167026"/>
            <a:ext cx="1689093" cy="71060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00" baseline="0">
                <a:solidFill>
                  <a:schemeClr val="bg1">
                    <a:lumMod val="65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am et, cons </a:t>
            </a:r>
            <a:r>
              <a:rPr lang="en-US" dirty="0" err="1"/>
              <a:t>ectetur</a:t>
            </a:r>
            <a:r>
              <a:rPr lang="en-US" dirty="0"/>
              <a:t> </a:t>
            </a:r>
            <a:r>
              <a:rPr lang="en-US" dirty="0" err="1"/>
              <a:t>adi</a:t>
            </a:r>
            <a:r>
              <a:rPr lang="en-US" dirty="0"/>
              <a:t> </a:t>
            </a:r>
            <a:r>
              <a:rPr lang="en-US" dirty="0" err="1"/>
              <a:t>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</a:t>
            </a:r>
            <a:r>
              <a:rPr lang="en-US" dirty="0"/>
              <a:t> e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.</a:t>
            </a:r>
          </a:p>
        </p:txBody>
      </p:sp>
      <p:sp>
        <p:nvSpPr>
          <p:cNvPr id="59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3788840" y="3799059"/>
            <a:ext cx="1684857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cxnSp>
        <p:nvCxnSpPr>
          <p:cNvPr id="60" name="Straight Connector 59"/>
          <p:cNvCxnSpPr/>
          <p:nvPr userDrawn="1"/>
        </p:nvCxnSpPr>
        <p:spPr>
          <a:xfrm>
            <a:off x="3905175" y="4151606"/>
            <a:ext cx="1439998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3784604" y="4167026"/>
            <a:ext cx="1689093" cy="71060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00" baseline="0">
                <a:solidFill>
                  <a:schemeClr val="bg1">
                    <a:lumMod val="65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am et, cons </a:t>
            </a:r>
            <a:r>
              <a:rPr lang="en-US" dirty="0" err="1"/>
              <a:t>ectetur</a:t>
            </a:r>
            <a:r>
              <a:rPr lang="en-US" dirty="0"/>
              <a:t> </a:t>
            </a:r>
            <a:r>
              <a:rPr lang="en-US" dirty="0" err="1"/>
              <a:t>adi</a:t>
            </a:r>
            <a:r>
              <a:rPr lang="en-US" dirty="0"/>
              <a:t> </a:t>
            </a:r>
            <a:r>
              <a:rPr lang="en-US" dirty="0" err="1"/>
              <a:t>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</a:t>
            </a:r>
            <a:r>
              <a:rPr lang="en-US" dirty="0"/>
              <a:t> e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.</a:t>
            </a:r>
          </a:p>
        </p:txBody>
      </p:sp>
      <p:sp>
        <p:nvSpPr>
          <p:cNvPr id="64" name="Text Placeholder 7"/>
          <p:cNvSpPr>
            <a:spLocks noGrp="1"/>
          </p:cNvSpPr>
          <p:nvPr>
            <p:ph type="body" sz="quarter" idx="32" hasCustomPrompt="1"/>
          </p:nvPr>
        </p:nvSpPr>
        <p:spPr>
          <a:xfrm>
            <a:off x="6417740" y="3799059"/>
            <a:ext cx="1684857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cxnSp>
        <p:nvCxnSpPr>
          <p:cNvPr id="65" name="Straight Connector 64"/>
          <p:cNvCxnSpPr/>
          <p:nvPr userDrawn="1"/>
        </p:nvCxnSpPr>
        <p:spPr>
          <a:xfrm>
            <a:off x="6534075" y="4151606"/>
            <a:ext cx="1439998" cy="0"/>
          </a:xfrm>
          <a:prstGeom prst="line">
            <a:avLst/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 Placeholder 2"/>
          <p:cNvSpPr>
            <a:spLocks noGrp="1"/>
          </p:cNvSpPr>
          <p:nvPr>
            <p:ph type="body" sz="quarter" idx="33" hasCustomPrompt="1"/>
          </p:nvPr>
        </p:nvSpPr>
        <p:spPr>
          <a:xfrm>
            <a:off x="6413504" y="4167026"/>
            <a:ext cx="1689093" cy="71060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00" baseline="0">
                <a:solidFill>
                  <a:schemeClr val="bg1">
                    <a:lumMod val="65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am et, cons </a:t>
            </a:r>
            <a:r>
              <a:rPr lang="en-US" dirty="0" err="1"/>
              <a:t>ectetur</a:t>
            </a:r>
            <a:r>
              <a:rPr lang="en-US" dirty="0"/>
              <a:t> </a:t>
            </a:r>
            <a:r>
              <a:rPr lang="en-US" dirty="0" err="1"/>
              <a:t>adi</a:t>
            </a:r>
            <a:r>
              <a:rPr lang="en-US" dirty="0"/>
              <a:t> </a:t>
            </a:r>
            <a:r>
              <a:rPr lang="en-US" dirty="0" err="1"/>
              <a:t>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</a:t>
            </a:r>
            <a:r>
              <a:rPr lang="en-US" dirty="0"/>
              <a:t> e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228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4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4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4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4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4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4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4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4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5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9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6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Lef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sosceles Triangle 11"/>
          <p:cNvSpPr/>
          <p:nvPr userDrawn="1"/>
        </p:nvSpPr>
        <p:spPr>
          <a:xfrm rot="5400000">
            <a:off x="8531327" y="-308372"/>
            <a:ext cx="644201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3" name="Isosceles Triangle 12"/>
          <p:cNvSpPr/>
          <p:nvPr userDrawn="1"/>
        </p:nvSpPr>
        <p:spPr>
          <a:xfrm rot="16200000">
            <a:off x="8531327" y="10075"/>
            <a:ext cx="644201" cy="617051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4" name="Isosceles Triangle 13"/>
          <p:cNvSpPr/>
          <p:nvPr userDrawn="1"/>
        </p:nvSpPr>
        <p:spPr>
          <a:xfrm rot="5400000">
            <a:off x="8531327" y="328522"/>
            <a:ext cx="644201" cy="617051"/>
          </a:xfrm>
          <a:prstGeom prst="triangl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5" name="Isosceles Triangle 14"/>
          <p:cNvSpPr/>
          <p:nvPr userDrawn="1"/>
        </p:nvSpPr>
        <p:spPr>
          <a:xfrm rot="16200000">
            <a:off x="8531327" y="646969"/>
            <a:ext cx="644201" cy="617051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6" name="Isosceles Triangle 15"/>
          <p:cNvSpPr/>
          <p:nvPr userDrawn="1"/>
        </p:nvSpPr>
        <p:spPr>
          <a:xfrm rot="5400000">
            <a:off x="8544027" y="969070"/>
            <a:ext cx="644201" cy="617051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7" name="Isosceles Triangle 16"/>
          <p:cNvSpPr/>
          <p:nvPr userDrawn="1"/>
        </p:nvSpPr>
        <p:spPr>
          <a:xfrm rot="16200000">
            <a:off x="8544027" y="1291171"/>
            <a:ext cx="644201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8" name="Isosceles Triangle 17"/>
          <p:cNvSpPr/>
          <p:nvPr userDrawn="1"/>
        </p:nvSpPr>
        <p:spPr>
          <a:xfrm rot="16200000">
            <a:off x="7926976" y="-298535"/>
            <a:ext cx="644201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9" name="Isosceles Triangle 18"/>
          <p:cNvSpPr/>
          <p:nvPr userDrawn="1"/>
        </p:nvSpPr>
        <p:spPr>
          <a:xfrm rot="5400000">
            <a:off x="7926976" y="19912"/>
            <a:ext cx="644201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0" name="Isosceles Triangle 19"/>
          <p:cNvSpPr/>
          <p:nvPr userDrawn="1"/>
        </p:nvSpPr>
        <p:spPr>
          <a:xfrm rot="16200000">
            <a:off x="7926976" y="338359"/>
            <a:ext cx="644201" cy="617051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1" name="Isosceles Triangle 20"/>
          <p:cNvSpPr/>
          <p:nvPr userDrawn="1"/>
        </p:nvSpPr>
        <p:spPr>
          <a:xfrm rot="5400000">
            <a:off x="7926976" y="660460"/>
            <a:ext cx="644201" cy="617051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2" name="Isosceles Triangle 21"/>
          <p:cNvSpPr/>
          <p:nvPr userDrawn="1"/>
        </p:nvSpPr>
        <p:spPr>
          <a:xfrm rot="16200000">
            <a:off x="7939676" y="982561"/>
            <a:ext cx="644201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3" name="Isosceles Triangle 22"/>
          <p:cNvSpPr/>
          <p:nvPr userDrawn="1"/>
        </p:nvSpPr>
        <p:spPr>
          <a:xfrm rot="5400000">
            <a:off x="7309925" y="-308372"/>
            <a:ext cx="644201" cy="617051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4" name="Isosceles Triangle 23"/>
          <p:cNvSpPr/>
          <p:nvPr userDrawn="1"/>
        </p:nvSpPr>
        <p:spPr>
          <a:xfrm rot="16200000">
            <a:off x="7309925" y="10075"/>
            <a:ext cx="644201" cy="617051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5" name="Isosceles Triangle 24"/>
          <p:cNvSpPr/>
          <p:nvPr userDrawn="1"/>
        </p:nvSpPr>
        <p:spPr>
          <a:xfrm rot="16200000">
            <a:off x="6705574" y="-298535"/>
            <a:ext cx="644201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6" name="Isosceles Triangle 25"/>
          <p:cNvSpPr/>
          <p:nvPr userDrawn="1"/>
        </p:nvSpPr>
        <p:spPr>
          <a:xfrm rot="5400000">
            <a:off x="6705574" y="19912"/>
            <a:ext cx="644201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4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62041" y="782450"/>
            <a:ext cx="691136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slide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cxnSp>
        <p:nvCxnSpPr>
          <p:cNvPr id="46" name="Straight Connector 45"/>
          <p:cNvCxnSpPr/>
          <p:nvPr userDrawn="1"/>
        </p:nvCxnSpPr>
        <p:spPr>
          <a:xfrm flipV="1">
            <a:off x="1062038" y="1270849"/>
            <a:ext cx="6923598" cy="20239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 userDrawn="1"/>
        </p:nvCxnSpPr>
        <p:spPr>
          <a:xfrm flipH="1">
            <a:off x="1062038" y="634424"/>
            <a:ext cx="588962" cy="0"/>
          </a:xfrm>
          <a:prstGeom prst="line">
            <a:avLst/>
          </a:prstGeom>
          <a:ln w="3810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 userDrawn="1"/>
        </p:nvSpPr>
        <p:spPr>
          <a:xfrm>
            <a:off x="2364273" y="3088453"/>
            <a:ext cx="814508" cy="73305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49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1921940" y="3799059"/>
            <a:ext cx="1684857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cxnSp>
        <p:nvCxnSpPr>
          <p:cNvPr id="50" name="Straight Connector 49"/>
          <p:cNvCxnSpPr/>
          <p:nvPr userDrawn="1"/>
        </p:nvCxnSpPr>
        <p:spPr>
          <a:xfrm>
            <a:off x="2038275" y="4151606"/>
            <a:ext cx="1439998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1917700" y="4167026"/>
            <a:ext cx="1689093" cy="71060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00" baseline="0">
                <a:solidFill>
                  <a:schemeClr val="bg1">
                    <a:lumMod val="65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am et, cons </a:t>
            </a:r>
            <a:r>
              <a:rPr lang="en-US" dirty="0" err="1"/>
              <a:t>ectetur</a:t>
            </a:r>
            <a:r>
              <a:rPr lang="en-US" dirty="0"/>
              <a:t> </a:t>
            </a:r>
            <a:r>
              <a:rPr lang="en-US" dirty="0" err="1"/>
              <a:t>adi</a:t>
            </a:r>
            <a:r>
              <a:rPr lang="en-US" dirty="0"/>
              <a:t> </a:t>
            </a:r>
            <a:r>
              <a:rPr lang="en-US" dirty="0" err="1"/>
              <a:t>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</a:t>
            </a:r>
            <a:r>
              <a:rPr lang="en-US" dirty="0"/>
              <a:t> e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.</a:t>
            </a:r>
          </a:p>
        </p:txBody>
      </p:sp>
      <p:sp>
        <p:nvSpPr>
          <p:cNvPr id="52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2402370" y="3202076"/>
            <a:ext cx="736600" cy="440102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53" name="Rounded Rectangle 52"/>
          <p:cNvSpPr/>
          <p:nvPr userDrawn="1"/>
        </p:nvSpPr>
        <p:spPr>
          <a:xfrm>
            <a:off x="6136173" y="3088453"/>
            <a:ext cx="814508" cy="733057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54" name="Text Placeholder 7"/>
          <p:cNvSpPr>
            <a:spLocks noGrp="1"/>
          </p:cNvSpPr>
          <p:nvPr>
            <p:ph type="body" sz="quarter" idx="32" hasCustomPrompt="1"/>
          </p:nvPr>
        </p:nvSpPr>
        <p:spPr>
          <a:xfrm>
            <a:off x="5693840" y="3799059"/>
            <a:ext cx="1684857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cxnSp>
        <p:nvCxnSpPr>
          <p:cNvPr id="55" name="Straight Connector 54"/>
          <p:cNvCxnSpPr/>
          <p:nvPr userDrawn="1"/>
        </p:nvCxnSpPr>
        <p:spPr>
          <a:xfrm>
            <a:off x="5810175" y="4151606"/>
            <a:ext cx="1439998" cy="0"/>
          </a:xfrm>
          <a:prstGeom prst="line">
            <a:avLst/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 Placeholder 2"/>
          <p:cNvSpPr>
            <a:spLocks noGrp="1"/>
          </p:cNvSpPr>
          <p:nvPr>
            <p:ph type="body" sz="quarter" idx="33" hasCustomPrompt="1"/>
          </p:nvPr>
        </p:nvSpPr>
        <p:spPr>
          <a:xfrm>
            <a:off x="5689600" y="4167026"/>
            <a:ext cx="1689093" cy="71060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00" baseline="0">
                <a:solidFill>
                  <a:schemeClr val="bg1">
                    <a:lumMod val="65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am et, cons </a:t>
            </a:r>
            <a:r>
              <a:rPr lang="en-US" dirty="0" err="1"/>
              <a:t>ectetur</a:t>
            </a:r>
            <a:r>
              <a:rPr lang="en-US" dirty="0"/>
              <a:t> </a:t>
            </a:r>
            <a:r>
              <a:rPr lang="en-US" dirty="0" err="1"/>
              <a:t>adi</a:t>
            </a:r>
            <a:r>
              <a:rPr lang="en-US" dirty="0"/>
              <a:t> </a:t>
            </a:r>
            <a:r>
              <a:rPr lang="en-US" dirty="0" err="1"/>
              <a:t>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</a:t>
            </a:r>
            <a:r>
              <a:rPr lang="en-US" dirty="0"/>
              <a:t> e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.</a:t>
            </a:r>
          </a:p>
        </p:txBody>
      </p:sp>
      <p:sp>
        <p:nvSpPr>
          <p:cNvPr id="57" name="Text Placeholder 7"/>
          <p:cNvSpPr>
            <a:spLocks noGrp="1"/>
          </p:cNvSpPr>
          <p:nvPr>
            <p:ph type="body" sz="quarter" idx="34" hasCustomPrompt="1"/>
          </p:nvPr>
        </p:nvSpPr>
        <p:spPr>
          <a:xfrm>
            <a:off x="6174270" y="3202076"/>
            <a:ext cx="736600" cy="440102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95043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4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4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4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5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animBg="1"/>
      <p:bldP spid="4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animBg="1"/>
      <p:bldP spid="5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5" y="1170621"/>
            <a:ext cx="9167237" cy="2388302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50146795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Lef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/>
          <p:cNvSpPr>
            <a:spLocks noChangeAspect="1"/>
          </p:cNvSpPr>
          <p:nvPr/>
        </p:nvSpPr>
        <p:spPr>
          <a:xfrm>
            <a:off x="2190255" y="2139485"/>
            <a:ext cx="528088" cy="475279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2190255" y="3530628"/>
            <a:ext cx="528088" cy="475279"/>
          </a:xfrm>
          <a:prstGeom prst="ellipse">
            <a:avLst/>
          </a:prstGeom>
          <a:solidFill>
            <a:schemeClr val="accent3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2" name="Text Placeholder 7"/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593896" y="2095373"/>
            <a:ext cx="149968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23" name="Text Placeholder 7"/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593896" y="2308706"/>
            <a:ext cx="149968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24" name="Text Placeholder 7"/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593896" y="3497544"/>
            <a:ext cx="149968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25" name="Text Placeholder 7"/>
          <p:cNvSpPr>
            <a:spLocks noGrp="1"/>
          </p:cNvSpPr>
          <p:nvPr userDrawn="1">
            <p:ph type="body" sz="quarter" idx="43" hasCustomPrompt="1"/>
          </p:nvPr>
        </p:nvSpPr>
        <p:spPr>
          <a:xfrm>
            <a:off x="593896" y="3710877"/>
            <a:ext cx="149968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26" name="Text Placeholder 7"/>
          <p:cNvSpPr>
            <a:spLocks noGrp="1"/>
          </p:cNvSpPr>
          <p:nvPr userDrawn="1">
            <p:ph type="body" sz="quarter" idx="54" hasCustomPrompt="1"/>
          </p:nvPr>
        </p:nvSpPr>
        <p:spPr>
          <a:xfrm>
            <a:off x="2200771" y="2174846"/>
            <a:ext cx="511916" cy="351117"/>
          </a:xfrm>
          <a:prstGeom prst="rect">
            <a:avLst/>
          </a:prstGeom>
        </p:spPr>
        <p:txBody>
          <a:bodyPr vert="horz" lIns="0" tIns="36454" rIns="0" bIns="36454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27" name="Text Placeholder 7"/>
          <p:cNvSpPr>
            <a:spLocks noGrp="1"/>
          </p:cNvSpPr>
          <p:nvPr userDrawn="1">
            <p:ph type="body" sz="quarter" idx="55" hasCustomPrompt="1"/>
          </p:nvPr>
        </p:nvSpPr>
        <p:spPr>
          <a:xfrm>
            <a:off x="2200771" y="3571493"/>
            <a:ext cx="511916" cy="351117"/>
          </a:xfrm>
          <a:prstGeom prst="rect">
            <a:avLst/>
          </a:prstGeom>
        </p:spPr>
        <p:txBody>
          <a:bodyPr vert="horz" lIns="0" tIns="36454" rIns="0" bIns="36454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6265525" y="2139485"/>
            <a:ext cx="528088" cy="475279"/>
          </a:xfrm>
          <a:prstGeom prst="ellipse">
            <a:avLst/>
          </a:prstGeom>
          <a:solidFill>
            <a:schemeClr val="accent2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>
            <a:off x="6265525" y="3530628"/>
            <a:ext cx="528088" cy="475279"/>
          </a:xfrm>
          <a:prstGeom prst="ellipse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1" name="Text Placeholder 7"/>
          <p:cNvSpPr>
            <a:spLocks noGrp="1"/>
          </p:cNvSpPr>
          <p:nvPr userDrawn="1">
            <p:ph type="body" sz="quarter" idx="56" hasCustomPrompt="1"/>
          </p:nvPr>
        </p:nvSpPr>
        <p:spPr>
          <a:xfrm>
            <a:off x="6895213" y="2095373"/>
            <a:ext cx="149968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32" name="Text Placeholder 7"/>
          <p:cNvSpPr>
            <a:spLocks noGrp="1"/>
          </p:cNvSpPr>
          <p:nvPr userDrawn="1">
            <p:ph type="body" sz="quarter" idx="57" hasCustomPrompt="1"/>
          </p:nvPr>
        </p:nvSpPr>
        <p:spPr>
          <a:xfrm>
            <a:off x="6895213" y="2308706"/>
            <a:ext cx="149968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33" name="Text Placeholder 7"/>
          <p:cNvSpPr>
            <a:spLocks noGrp="1"/>
          </p:cNvSpPr>
          <p:nvPr userDrawn="1">
            <p:ph type="body" sz="quarter" idx="58" hasCustomPrompt="1"/>
          </p:nvPr>
        </p:nvSpPr>
        <p:spPr>
          <a:xfrm>
            <a:off x="6895213" y="3497544"/>
            <a:ext cx="149968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34" name="Text Placeholder 7"/>
          <p:cNvSpPr>
            <a:spLocks noGrp="1"/>
          </p:cNvSpPr>
          <p:nvPr userDrawn="1">
            <p:ph type="body" sz="quarter" idx="59" hasCustomPrompt="1"/>
          </p:nvPr>
        </p:nvSpPr>
        <p:spPr>
          <a:xfrm>
            <a:off x="6895213" y="3710877"/>
            <a:ext cx="149968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35" name="Text Placeholder 7"/>
          <p:cNvSpPr>
            <a:spLocks noGrp="1"/>
          </p:cNvSpPr>
          <p:nvPr userDrawn="1">
            <p:ph type="body" sz="quarter" idx="60" hasCustomPrompt="1"/>
          </p:nvPr>
        </p:nvSpPr>
        <p:spPr>
          <a:xfrm>
            <a:off x="6276041" y="2174846"/>
            <a:ext cx="511916" cy="351117"/>
          </a:xfrm>
          <a:prstGeom prst="rect">
            <a:avLst/>
          </a:prstGeom>
        </p:spPr>
        <p:txBody>
          <a:bodyPr vert="horz" lIns="0" tIns="36454" rIns="0" bIns="36454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36" name="Text Placeholder 7"/>
          <p:cNvSpPr>
            <a:spLocks noGrp="1"/>
          </p:cNvSpPr>
          <p:nvPr userDrawn="1">
            <p:ph type="body" sz="quarter" idx="61" hasCustomPrompt="1"/>
          </p:nvPr>
        </p:nvSpPr>
        <p:spPr>
          <a:xfrm>
            <a:off x="6276041" y="3571493"/>
            <a:ext cx="511916" cy="351117"/>
          </a:xfrm>
          <a:prstGeom prst="rect">
            <a:avLst/>
          </a:prstGeom>
        </p:spPr>
        <p:txBody>
          <a:bodyPr vert="horz" lIns="0" tIns="36454" rIns="0" bIns="36454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37" name="Text Placeholder 7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93894" y="738792"/>
            <a:ext cx="7902406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slide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cxnSp>
        <p:nvCxnSpPr>
          <p:cNvPr id="38" name="Straight Connector 37"/>
          <p:cNvCxnSpPr/>
          <p:nvPr userDrawn="1"/>
        </p:nvCxnSpPr>
        <p:spPr>
          <a:xfrm>
            <a:off x="593899" y="1247428"/>
            <a:ext cx="7800999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593895" y="590767"/>
            <a:ext cx="588962" cy="0"/>
          </a:xfrm>
          <a:prstGeom prst="line">
            <a:avLst/>
          </a:prstGeom>
          <a:ln w="3810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748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animBg="1"/>
      <p:bldP spid="30" grpId="0" animBg="1"/>
      <p:bldP spid="3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Lef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/>
          <p:cNvSpPr>
            <a:spLocks noChangeAspect="1"/>
          </p:cNvSpPr>
          <p:nvPr/>
        </p:nvSpPr>
        <p:spPr>
          <a:xfrm>
            <a:off x="2190255" y="1899455"/>
            <a:ext cx="528088" cy="475279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2190255" y="2799108"/>
            <a:ext cx="528088" cy="475279"/>
          </a:xfrm>
          <a:prstGeom prst="ellipse">
            <a:avLst/>
          </a:prstGeom>
          <a:solidFill>
            <a:schemeClr val="accent3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2" name="Text Placeholder 7"/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593896" y="1843913"/>
            <a:ext cx="149968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23" name="Text Placeholder 7"/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593896" y="2057246"/>
            <a:ext cx="149968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24" name="Text Placeholder 7"/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593896" y="2720304"/>
            <a:ext cx="149968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25" name="Text Placeholder 7"/>
          <p:cNvSpPr>
            <a:spLocks noGrp="1"/>
          </p:cNvSpPr>
          <p:nvPr userDrawn="1">
            <p:ph type="body" sz="quarter" idx="43" hasCustomPrompt="1"/>
          </p:nvPr>
        </p:nvSpPr>
        <p:spPr>
          <a:xfrm>
            <a:off x="593896" y="2933636"/>
            <a:ext cx="149968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26" name="Text Placeholder 7"/>
          <p:cNvSpPr>
            <a:spLocks noGrp="1"/>
          </p:cNvSpPr>
          <p:nvPr userDrawn="1">
            <p:ph type="body" sz="quarter" idx="54" hasCustomPrompt="1"/>
          </p:nvPr>
        </p:nvSpPr>
        <p:spPr>
          <a:xfrm>
            <a:off x="2200771" y="1923386"/>
            <a:ext cx="511916" cy="351117"/>
          </a:xfrm>
          <a:prstGeom prst="rect">
            <a:avLst/>
          </a:prstGeom>
        </p:spPr>
        <p:txBody>
          <a:bodyPr vert="horz" lIns="0" tIns="36454" rIns="0" bIns="36454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27" name="Text Placeholder 7"/>
          <p:cNvSpPr>
            <a:spLocks noGrp="1"/>
          </p:cNvSpPr>
          <p:nvPr userDrawn="1">
            <p:ph type="body" sz="quarter" idx="55" hasCustomPrompt="1"/>
          </p:nvPr>
        </p:nvSpPr>
        <p:spPr>
          <a:xfrm>
            <a:off x="2200771" y="2839973"/>
            <a:ext cx="511916" cy="351117"/>
          </a:xfrm>
          <a:prstGeom prst="rect">
            <a:avLst/>
          </a:prstGeom>
        </p:spPr>
        <p:txBody>
          <a:bodyPr vert="horz" lIns="0" tIns="36454" rIns="0" bIns="36454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6265525" y="1899455"/>
            <a:ext cx="528088" cy="475279"/>
          </a:xfrm>
          <a:prstGeom prst="ellipse">
            <a:avLst/>
          </a:prstGeom>
          <a:solidFill>
            <a:schemeClr val="accent2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>
            <a:off x="6265525" y="2799108"/>
            <a:ext cx="528088" cy="475279"/>
          </a:xfrm>
          <a:prstGeom prst="ellipse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1" name="Text Placeholder 7"/>
          <p:cNvSpPr>
            <a:spLocks noGrp="1"/>
          </p:cNvSpPr>
          <p:nvPr userDrawn="1">
            <p:ph type="body" sz="quarter" idx="56" hasCustomPrompt="1"/>
          </p:nvPr>
        </p:nvSpPr>
        <p:spPr>
          <a:xfrm>
            <a:off x="6895213" y="1843913"/>
            <a:ext cx="149968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32" name="Text Placeholder 7"/>
          <p:cNvSpPr>
            <a:spLocks noGrp="1"/>
          </p:cNvSpPr>
          <p:nvPr userDrawn="1">
            <p:ph type="body" sz="quarter" idx="57" hasCustomPrompt="1"/>
          </p:nvPr>
        </p:nvSpPr>
        <p:spPr>
          <a:xfrm>
            <a:off x="6895213" y="2057246"/>
            <a:ext cx="149968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33" name="Text Placeholder 7"/>
          <p:cNvSpPr>
            <a:spLocks noGrp="1"/>
          </p:cNvSpPr>
          <p:nvPr userDrawn="1">
            <p:ph type="body" sz="quarter" idx="58" hasCustomPrompt="1"/>
          </p:nvPr>
        </p:nvSpPr>
        <p:spPr>
          <a:xfrm>
            <a:off x="6895213" y="2720304"/>
            <a:ext cx="149968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34" name="Text Placeholder 7"/>
          <p:cNvSpPr>
            <a:spLocks noGrp="1"/>
          </p:cNvSpPr>
          <p:nvPr userDrawn="1">
            <p:ph type="body" sz="quarter" idx="59" hasCustomPrompt="1"/>
          </p:nvPr>
        </p:nvSpPr>
        <p:spPr>
          <a:xfrm>
            <a:off x="6895213" y="2933636"/>
            <a:ext cx="149968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35" name="Text Placeholder 7"/>
          <p:cNvSpPr>
            <a:spLocks noGrp="1"/>
          </p:cNvSpPr>
          <p:nvPr userDrawn="1">
            <p:ph type="body" sz="quarter" idx="60" hasCustomPrompt="1"/>
          </p:nvPr>
        </p:nvSpPr>
        <p:spPr>
          <a:xfrm>
            <a:off x="6276041" y="1923386"/>
            <a:ext cx="511916" cy="351117"/>
          </a:xfrm>
          <a:prstGeom prst="rect">
            <a:avLst/>
          </a:prstGeom>
        </p:spPr>
        <p:txBody>
          <a:bodyPr vert="horz" lIns="0" tIns="36454" rIns="0" bIns="36454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36" name="Text Placeholder 7"/>
          <p:cNvSpPr>
            <a:spLocks noGrp="1"/>
          </p:cNvSpPr>
          <p:nvPr userDrawn="1">
            <p:ph type="body" sz="quarter" idx="61" hasCustomPrompt="1"/>
          </p:nvPr>
        </p:nvSpPr>
        <p:spPr>
          <a:xfrm>
            <a:off x="6276041" y="2839973"/>
            <a:ext cx="511916" cy="351117"/>
          </a:xfrm>
          <a:prstGeom prst="rect">
            <a:avLst/>
          </a:prstGeom>
        </p:spPr>
        <p:txBody>
          <a:bodyPr vert="horz" lIns="0" tIns="36454" rIns="0" bIns="36454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37" name="Text Placeholder 7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93894" y="738792"/>
            <a:ext cx="7902406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slide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cxnSp>
        <p:nvCxnSpPr>
          <p:cNvPr id="38" name="Straight Connector 37"/>
          <p:cNvCxnSpPr/>
          <p:nvPr userDrawn="1"/>
        </p:nvCxnSpPr>
        <p:spPr>
          <a:xfrm>
            <a:off x="593899" y="1247428"/>
            <a:ext cx="7800999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593895" y="590767"/>
            <a:ext cx="588962" cy="0"/>
          </a:xfrm>
          <a:prstGeom prst="line">
            <a:avLst/>
          </a:prstGeom>
          <a:ln w="3810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>
            <a:spLocks noChangeAspect="1"/>
          </p:cNvSpPr>
          <p:nvPr userDrawn="1"/>
        </p:nvSpPr>
        <p:spPr>
          <a:xfrm>
            <a:off x="2190255" y="3656358"/>
            <a:ext cx="528088" cy="475279"/>
          </a:xfrm>
          <a:prstGeom prst="ellipse">
            <a:avLst/>
          </a:prstGeom>
          <a:solidFill>
            <a:schemeClr val="accent5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41" name="Text Placeholder 7"/>
          <p:cNvSpPr>
            <a:spLocks noGrp="1"/>
          </p:cNvSpPr>
          <p:nvPr>
            <p:ph type="body" sz="quarter" idx="62" hasCustomPrompt="1"/>
          </p:nvPr>
        </p:nvSpPr>
        <p:spPr>
          <a:xfrm>
            <a:off x="593896" y="3577554"/>
            <a:ext cx="149968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42" name="Text Placeholder 7"/>
          <p:cNvSpPr>
            <a:spLocks noGrp="1"/>
          </p:cNvSpPr>
          <p:nvPr>
            <p:ph type="body" sz="quarter" idx="63" hasCustomPrompt="1"/>
          </p:nvPr>
        </p:nvSpPr>
        <p:spPr>
          <a:xfrm>
            <a:off x="593896" y="3790887"/>
            <a:ext cx="149968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43" name="Text Placeholder 7"/>
          <p:cNvSpPr>
            <a:spLocks noGrp="1"/>
          </p:cNvSpPr>
          <p:nvPr>
            <p:ph type="body" sz="quarter" idx="64" hasCustomPrompt="1"/>
          </p:nvPr>
        </p:nvSpPr>
        <p:spPr>
          <a:xfrm>
            <a:off x="2200771" y="3697223"/>
            <a:ext cx="511916" cy="351117"/>
          </a:xfrm>
          <a:prstGeom prst="rect">
            <a:avLst/>
          </a:prstGeom>
        </p:spPr>
        <p:txBody>
          <a:bodyPr vert="horz" lIns="0" tIns="36454" rIns="0" bIns="36454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44" name="Oval 43"/>
          <p:cNvSpPr>
            <a:spLocks noChangeAspect="1"/>
          </p:cNvSpPr>
          <p:nvPr userDrawn="1"/>
        </p:nvSpPr>
        <p:spPr>
          <a:xfrm>
            <a:off x="6265525" y="3656358"/>
            <a:ext cx="528088" cy="475279"/>
          </a:xfrm>
          <a:prstGeom prst="ellipse">
            <a:avLst/>
          </a:prstGeom>
          <a:solidFill>
            <a:schemeClr val="accent6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45" name="Text Placeholder 7"/>
          <p:cNvSpPr>
            <a:spLocks noGrp="1"/>
          </p:cNvSpPr>
          <p:nvPr>
            <p:ph type="body" sz="quarter" idx="65" hasCustomPrompt="1"/>
          </p:nvPr>
        </p:nvSpPr>
        <p:spPr>
          <a:xfrm>
            <a:off x="6895213" y="3577554"/>
            <a:ext cx="149968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46" name="Text Placeholder 7"/>
          <p:cNvSpPr>
            <a:spLocks noGrp="1"/>
          </p:cNvSpPr>
          <p:nvPr>
            <p:ph type="body" sz="quarter" idx="66" hasCustomPrompt="1"/>
          </p:nvPr>
        </p:nvSpPr>
        <p:spPr>
          <a:xfrm>
            <a:off x="6895213" y="3790887"/>
            <a:ext cx="149968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47" name="Text Placeholder 7"/>
          <p:cNvSpPr>
            <a:spLocks noGrp="1"/>
          </p:cNvSpPr>
          <p:nvPr>
            <p:ph type="body" sz="quarter" idx="67" hasCustomPrompt="1"/>
          </p:nvPr>
        </p:nvSpPr>
        <p:spPr>
          <a:xfrm>
            <a:off x="6276041" y="3697223"/>
            <a:ext cx="511916" cy="351117"/>
          </a:xfrm>
          <a:prstGeom prst="rect">
            <a:avLst/>
          </a:prstGeom>
        </p:spPr>
        <p:txBody>
          <a:bodyPr vert="horz" lIns="0" tIns="36454" rIns="0" bIns="36454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6177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900" decel="100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900" decel="100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decel="100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00" decel="100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900" decel="100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900" decel="100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900" decel="100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900" decel="100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900" decel="100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900" decel="100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900" decel="100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900" decel="100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900" decel="1000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900"/>
                          </p:stCondLst>
                        </p:cTn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900" decel="1000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900"/>
                          </p:stCondLst>
                        </p:cTn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900" decel="1000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900"/>
                          </p:stCondLst>
                        </p:cTn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900" decel="1000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900"/>
                          </p:stCondLst>
                        </p:cTn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animBg="1"/>
      <p:bldP spid="30" grpId="0" animBg="1"/>
      <p:bldP spid="31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900" decel="1000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900"/>
                          </p:stCondLst>
                        </p:cTn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900" decel="1000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900"/>
                          </p:stCondLst>
                        </p:cTn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900" decel="1000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900"/>
                          </p:stCondLst>
                        </p:cTn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900" decel="1000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900"/>
                          </p:stCondLst>
                        </p:cTn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  <p:bldP spid="41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900" decel="1000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900"/>
                          </p:stCondLst>
                        </p:cTn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900" decel="1000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900"/>
                          </p:stCondLst>
                        </p:cTn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4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4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1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animBg="1"/>
      <p:bldP spid="45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900" decel="1000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900"/>
                          </p:stCondLst>
                        </p:cTn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900" decel="1000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900"/>
                          </p:stCondLst>
                        </p:cTn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Lef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/>
          <p:cNvSpPr>
            <a:spLocks noChangeAspect="1"/>
          </p:cNvSpPr>
          <p:nvPr/>
        </p:nvSpPr>
        <p:spPr>
          <a:xfrm>
            <a:off x="2190255" y="2025185"/>
            <a:ext cx="528088" cy="475279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2830018" y="2879118"/>
            <a:ext cx="528088" cy="475279"/>
          </a:xfrm>
          <a:prstGeom prst="ellipse">
            <a:avLst/>
          </a:prstGeom>
          <a:solidFill>
            <a:schemeClr val="accent3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2" name="Text Placeholder 7"/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593896" y="1969643"/>
            <a:ext cx="149968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23" name="Text Placeholder 7"/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593896" y="2182976"/>
            <a:ext cx="149968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24" name="Text Placeholder 7"/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1233661" y="2800314"/>
            <a:ext cx="149968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25" name="Text Placeholder 7"/>
          <p:cNvSpPr>
            <a:spLocks noGrp="1"/>
          </p:cNvSpPr>
          <p:nvPr userDrawn="1">
            <p:ph type="body" sz="quarter" idx="43" hasCustomPrompt="1"/>
          </p:nvPr>
        </p:nvSpPr>
        <p:spPr>
          <a:xfrm>
            <a:off x="1233661" y="3013647"/>
            <a:ext cx="149968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26" name="Text Placeholder 7"/>
          <p:cNvSpPr>
            <a:spLocks noGrp="1"/>
          </p:cNvSpPr>
          <p:nvPr userDrawn="1">
            <p:ph type="body" sz="quarter" idx="54" hasCustomPrompt="1"/>
          </p:nvPr>
        </p:nvSpPr>
        <p:spPr>
          <a:xfrm>
            <a:off x="2200771" y="2014826"/>
            <a:ext cx="511916" cy="351117"/>
          </a:xfrm>
          <a:prstGeom prst="rect">
            <a:avLst/>
          </a:prstGeom>
        </p:spPr>
        <p:txBody>
          <a:bodyPr vert="horz" lIns="0" tIns="36454" rIns="0" bIns="36454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27" name="Text Placeholder 7"/>
          <p:cNvSpPr>
            <a:spLocks noGrp="1"/>
          </p:cNvSpPr>
          <p:nvPr userDrawn="1">
            <p:ph type="body" sz="quarter" idx="55" hasCustomPrompt="1"/>
          </p:nvPr>
        </p:nvSpPr>
        <p:spPr>
          <a:xfrm>
            <a:off x="2840534" y="2885693"/>
            <a:ext cx="511916" cy="351117"/>
          </a:xfrm>
          <a:prstGeom prst="rect">
            <a:avLst/>
          </a:prstGeom>
        </p:spPr>
        <p:txBody>
          <a:bodyPr vert="horz" lIns="0" tIns="36454" rIns="0" bIns="36454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6265525" y="2025185"/>
            <a:ext cx="528088" cy="475279"/>
          </a:xfrm>
          <a:prstGeom prst="ellipse">
            <a:avLst/>
          </a:prstGeom>
          <a:solidFill>
            <a:schemeClr val="accent2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>
            <a:off x="5800937" y="2890548"/>
            <a:ext cx="528088" cy="475279"/>
          </a:xfrm>
          <a:prstGeom prst="ellipse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1" name="Text Placeholder 7"/>
          <p:cNvSpPr>
            <a:spLocks noGrp="1"/>
          </p:cNvSpPr>
          <p:nvPr userDrawn="1">
            <p:ph type="body" sz="quarter" idx="56" hasCustomPrompt="1"/>
          </p:nvPr>
        </p:nvSpPr>
        <p:spPr>
          <a:xfrm>
            <a:off x="6895213" y="1969643"/>
            <a:ext cx="149968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32" name="Text Placeholder 7"/>
          <p:cNvSpPr>
            <a:spLocks noGrp="1"/>
          </p:cNvSpPr>
          <p:nvPr userDrawn="1">
            <p:ph type="body" sz="quarter" idx="57" hasCustomPrompt="1"/>
          </p:nvPr>
        </p:nvSpPr>
        <p:spPr>
          <a:xfrm>
            <a:off x="6895213" y="2182976"/>
            <a:ext cx="149968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33" name="Text Placeholder 7"/>
          <p:cNvSpPr>
            <a:spLocks noGrp="1"/>
          </p:cNvSpPr>
          <p:nvPr userDrawn="1">
            <p:ph type="body" sz="quarter" idx="58" hasCustomPrompt="1"/>
          </p:nvPr>
        </p:nvSpPr>
        <p:spPr>
          <a:xfrm>
            <a:off x="6430629" y="2811744"/>
            <a:ext cx="149968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34" name="Text Placeholder 7"/>
          <p:cNvSpPr>
            <a:spLocks noGrp="1"/>
          </p:cNvSpPr>
          <p:nvPr userDrawn="1">
            <p:ph type="body" sz="quarter" idx="59" hasCustomPrompt="1"/>
          </p:nvPr>
        </p:nvSpPr>
        <p:spPr>
          <a:xfrm>
            <a:off x="6430629" y="3025076"/>
            <a:ext cx="149968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35" name="Text Placeholder 7"/>
          <p:cNvSpPr>
            <a:spLocks noGrp="1"/>
          </p:cNvSpPr>
          <p:nvPr userDrawn="1">
            <p:ph type="body" sz="quarter" idx="60" hasCustomPrompt="1"/>
          </p:nvPr>
        </p:nvSpPr>
        <p:spPr>
          <a:xfrm>
            <a:off x="6276041" y="2014826"/>
            <a:ext cx="511916" cy="351117"/>
          </a:xfrm>
          <a:prstGeom prst="rect">
            <a:avLst/>
          </a:prstGeom>
        </p:spPr>
        <p:txBody>
          <a:bodyPr vert="horz" lIns="0" tIns="36454" rIns="0" bIns="36454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36" name="Text Placeholder 7"/>
          <p:cNvSpPr>
            <a:spLocks noGrp="1"/>
          </p:cNvSpPr>
          <p:nvPr userDrawn="1">
            <p:ph type="body" sz="quarter" idx="61" hasCustomPrompt="1"/>
          </p:nvPr>
        </p:nvSpPr>
        <p:spPr>
          <a:xfrm>
            <a:off x="5811453" y="2897123"/>
            <a:ext cx="511916" cy="351117"/>
          </a:xfrm>
          <a:prstGeom prst="rect">
            <a:avLst/>
          </a:prstGeom>
        </p:spPr>
        <p:txBody>
          <a:bodyPr vert="horz" lIns="0" tIns="36454" rIns="0" bIns="36454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37" name="Text Placeholder 7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93894" y="738792"/>
            <a:ext cx="7902406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slide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cxnSp>
        <p:nvCxnSpPr>
          <p:cNvPr id="38" name="Straight Connector 37"/>
          <p:cNvCxnSpPr/>
          <p:nvPr userDrawn="1"/>
        </p:nvCxnSpPr>
        <p:spPr>
          <a:xfrm>
            <a:off x="593899" y="1247428"/>
            <a:ext cx="7800999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593895" y="590767"/>
            <a:ext cx="588962" cy="0"/>
          </a:xfrm>
          <a:prstGeom prst="line">
            <a:avLst/>
          </a:prstGeom>
          <a:ln w="3810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>
            <a:spLocks noChangeAspect="1"/>
          </p:cNvSpPr>
          <p:nvPr userDrawn="1"/>
        </p:nvSpPr>
        <p:spPr>
          <a:xfrm>
            <a:off x="3398330" y="3782088"/>
            <a:ext cx="528088" cy="475279"/>
          </a:xfrm>
          <a:prstGeom prst="ellipse">
            <a:avLst/>
          </a:prstGeom>
          <a:solidFill>
            <a:schemeClr val="accent5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41" name="Text Placeholder 7"/>
          <p:cNvSpPr>
            <a:spLocks noGrp="1"/>
          </p:cNvSpPr>
          <p:nvPr>
            <p:ph type="body" sz="quarter" idx="62" hasCustomPrompt="1"/>
          </p:nvPr>
        </p:nvSpPr>
        <p:spPr>
          <a:xfrm>
            <a:off x="1801969" y="3703284"/>
            <a:ext cx="149968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42" name="Text Placeholder 7"/>
          <p:cNvSpPr>
            <a:spLocks noGrp="1"/>
          </p:cNvSpPr>
          <p:nvPr>
            <p:ph type="body" sz="quarter" idx="63" hasCustomPrompt="1"/>
          </p:nvPr>
        </p:nvSpPr>
        <p:spPr>
          <a:xfrm>
            <a:off x="1801969" y="3916617"/>
            <a:ext cx="149968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43" name="Text Placeholder 7"/>
          <p:cNvSpPr>
            <a:spLocks noGrp="1"/>
          </p:cNvSpPr>
          <p:nvPr>
            <p:ph type="body" sz="quarter" idx="64" hasCustomPrompt="1"/>
          </p:nvPr>
        </p:nvSpPr>
        <p:spPr>
          <a:xfrm>
            <a:off x="3408846" y="3788663"/>
            <a:ext cx="511916" cy="351117"/>
          </a:xfrm>
          <a:prstGeom prst="rect">
            <a:avLst/>
          </a:prstGeom>
        </p:spPr>
        <p:txBody>
          <a:bodyPr vert="horz" lIns="0" tIns="36454" rIns="0" bIns="36454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44" name="Oval 43"/>
          <p:cNvSpPr>
            <a:spLocks noChangeAspect="1"/>
          </p:cNvSpPr>
          <p:nvPr userDrawn="1"/>
        </p:nvSpPr>
        <p:spPr>
          <a:xfrm>
            <a:off x="5267537" y="3782088"/>
            <a:ext cx="528088" cy="475279"/>
          </a:xfrm>
          <a:prstGeom prst="ellipse">
            <a:avLst/>
          </a:prstGeom>
          <a:solidFill>
            <a:schemeClr val="accent6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45" name="Text Placeholder 7"/>
          <p:cNvSpPr>
            <a:spLocks noGrp="1"/>
          </p:cNvSpPr>
          <p:nvPr>
            <p:ph type="body" sz="quarter" idx="65" hasCustomPrompt="1"/>
          </p:nvPr>
        </p:nvSpPr>
        <p:spPr>
          <a:xfrm>
            <a:off x="5897227" y="3703284"/>
            <a:ext cx="149968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46" name="Text Placeholder 7"/>
          <p:cNvSpPr>
            <a:spLocks noGrp="1"/>
          </p:cNvSpPr>
          <p:nvPr>
            <p:ph type="body" sz="quarter" idx="66" hasCustomPrompt="1"/>
          </p:nvPr>
        </p:nvSpPr>
        <p:spPr>
          <a:xfrm>
            <a:off x="5897227" y="3916617"/>
            <a:ext cx="149968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47" name="Text Placeholder 7"/>
          <p:cNvSpPr>
            <a:spLocks noGrp="1"/>
          </p:cNvSpPr>
          <p:nvPr>
            <p:ph type="body" sz="quarter" idx="67" hasCustomPrompt="1"/>
          </p:nvPr>
        </p:nvSpPr>
        <p:spPr>
          <a:xfrm>
            <a:off x="5278053" y="3788663"/>
            <a:ext cx="511916" cy="351117"/>
          </a:xfrm>
          <a:prstGeom prst="rect">
            <a:avLst/>
          </a:prstGeom>
        </p:spPr>
        <p:txBody>
          <a:bodyPr vert="horz" lIns="0" tIns="36454" rIns="0" bIns="36454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83749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4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4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4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4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4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4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4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4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4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2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3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animBg="1"/>
      <p:bldP spid="30" grpId="0" animBg="1"/>
      <p:bldP spid="3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1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2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3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  <p:bldP spid="4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1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2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animBg="1"/>
      <p:bldP spid="4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5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Lef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-6198" y="1482839"/>
            <a:ext cx="9163566" cy="2426916"/>
            <a:chOff x="-6198" y="1647598"/>
            <a:chExt cx="9163566" cy="2696573"/>
          </a:xfrm>
        </p:grpSpPr>
        <p:sp>
          <p:nvSpPr>
            <p:cNvPr id="34" name="Rectangle 5"/>
            <p:cNvSpPr>
              <a:spLocks noChangeArrowheads="1"/>
            </p:cNvSpPr>
            <p:nvPr userDrawn="1"/>
          </p:nvSpPr>
          <p:spPr bwMode="auto">
            <a:xfrm>
              <a:off x="5450180" y="3691505"/>
              <a:ext cx="3707188" cy="65028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64523"/>
              <a:endParaRPr lang="id-ID" sz="1600">
                <a:solidFill>
                  <a:srgbClr val="FFFCFF"/>
                </a:solidFill>
              </a:endParaRPr>
            </a:p>
          </p:txBody>
        </p:sp>
        <p:sp>
          <p:nvSpPr>
            <p:cNvPr id="35" name="Rectangle 6"/>
            <p:cNvSpPr>
              <a:spLocks noChangeArrowheads="1"/>
            </p:cNvSpPr>
            <p:nvPr userDrawn="1"/>
          </p:nvSpPr>
          <p:spPr bwMode="auto">
            <a:xfrm>
              <a:off x="5463305" y="1665496"/>
              <a:ext cx="3694062" cy="65028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64523"/>
              <a:endParaRPr lang="id-ID" sz="1600">
                <a:solidFill>
                  <a:srgbClr val="FFFCFF"/>
                </a:solidFill>
              </a:endParaRPr>
            </a:p>
          </p:txBody>
        </p:sp>
        <p:sp>
          <p:nvSpPr>
            <p:cNvPr id="36" name="Freeform 7"/>
            <p:cNvSpPr>
              <a:spLocks/>
            </p:cNvSpPr>
            <p:nvPr userDrawn="1"/>
          </p:nvSpPr>
          <p:spPr bwMode="auto">
            <a:xfrm>
              <a:off x="-6198" y="3673607"/>
              <a:ext cx="3705994" cy="650280"/>
            </a:xfrm>
            <a:custGeom>
              <a:avLst/>
              <a:gdLst>
                <a:gd name="T0" fmla="*/ 0 w 3106"/>
                <a:gd name="T1" fmla="*/ 0 h 545"/>
                <a:gd name="T2" fmla="*/ 0 w 3106"/>
                <a:gd name="T3" fmla="*/ 545 h 545"/>
                <a:gd name="T4" fmla="*/ 3106 w 3106"/>
                <a:gd name="T5" fmla="*/ 545 h 545"/>
                <a:gd name="T6" fmla="*/ 2884 w 3106"/>
                <a:gd name="T7" fmla="*/ 0 h 545"/>
                <a:gd name="T8" fmla="*/ 0 w 3106"/>
                <a:gd name="T9" fmla="*/ 0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6" h="545">
                  <a:moveTo>
                    <a:pt x="0" y="0"/>
                  </a:moveTo>
                  <a:lnTo>
                    <a:pt x="0" y="545"/>
                  </a:lnTo>
                  <a:lnTo>
                    <a:pt x="3106" y="545"/>
                  </a:lnTo>
                  <a:lnTo>
                    <a:pt x="28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64523"/>
              <a:endParaRPr lang="id-ID" sz="1600">
                <a:solidFill>
                  <a:srgbClr val="FFFCFF"/>
                </a:solidFill>
              </a:endParaRPr>
            </a:p>
          </p:txBody>
        </p:sp>
        <p:sp>
          <p:nvSpPr>
            <p:cNvPr id="37" name="Rectangle 8"/>
            <p:cNvSpPr>
              <a:spLocks noChangeArrowheads="1"/>
            </p:cNvSpPr>
            <p:nvPr userDrawn="1"/>
          </p:nvSpPr>
          <p:spPr bwMode="auto">
            <a:xfrm>
              <a:off x="-1425" y="1647598"/>
              <a:ext cx="3705994" cy="65147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64523"/>
              <a:endParaRPr lang="id-ID" sz="1600">
                <a:solidFill>
                  <a:srgbClr val="FFFCFF"/>
                </a:solidFill>
              </a:endParaRPr>
            </a:p>
          </p:txBody>
        </p:sp>
        <p:sp>
          <p:nvSpPr>
            <p:cNvPr id="38" name="Freeform 9"/>
            <p:cNvSpPr>
              <a:spLocks/>
            </p:cNvSpPr>
            <p:nvPr userDrawn="1"/>
          </p:nvSpPr>
          <p:spPr bwMode="auto">
            <a:xfrm>
              <a:off x="4678197" y="3092532"/>
              <a:ext cx="1699078" cy="1251639"/>
            </a:xfrm>
            <a:custGeom>
              <a:avLst/>
              <a:gdLst>
                <a:gd name="T0" fmla="*/ 361 w 787"/>
                <a:gd name="T1" fmla="*/ 579 h 579"/>
                <a:gd name="T2" fmla="*/ 72 w 787"/>
                <a:gd name="T3" fmla="*/ 290 h 579"/>
                <a:gd name="T4" fmla="*/ 5 w 787"/>
                <a:gd name="T5" fmla="*/ 357 h 579"/>
                <a:gd name="T6" fmla="*/ 0 w 787"/>
                <a:gd name="T7" fmla="*/ 23 h 579"/>
                <a:gd name="T8" fmla="*/ 6 w 787"/>
                <a:gd name="T9" fmla="*/ 6 h 579"/>
                <a:gd name="T10" fmla="*/ 23 w 787"/>
                <a:gd name="T11" fmla="*/ 0 h 579"/>
                <a:gd name="T12" fmla="*/ 357 w 787"/>
                <a:gd name="T13" fmla="*/ 5 h 579"/>
                <a:gd name="T14" fmla="*/ 284 w 787"/>
                <a:gd name="T15" fmla="*/ 78 h 579"/>
                <a:gd name="T16" fmla="*/ 787 w 787"/>
                <a:gd name="T17" fmla="*/ 579 h 579"/>
                <a:gd name="T18" fmla="*/ 361 w 787"/>
                <a:gd name="T19" fmla="*/ 579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7" h="579">
                  <a:moveTo>
                    <a:pt x="361" y="579"/>
                  </a:moveTo>
                  <a:cubicBezTo>
                    <a:pt x="72" y="290"/>
                    <a:pt x="72" y="290"/>
                    <a:pt x="72" y="290"/>
                  </a:cubicBezTo>
                  <a:cubicBezTo>
                    <a:pt x="5" y="357"/>
                    <a:pt x="5" y="357"/>
                    <a:pt x="5" y="357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6"/>
                    <a:pt x="2" y="11"/>
                    <a:pt x="6" y="6"/>
                  </a:cubicBezTo>
                  <a:cubicBezTo>
                    <a:pt x="11" y="2"/>
                    <a:pt x="16" y="0"/>
                    <a:pt x="23" y="0"/>
                  </a:cubicBezTo>
                  <a:cubicBezTo>
                    <a:pt x="357" y="5"/>
                    <a:pt x="357" y="5"/>
                    <a:pt x="357" y="5"/>
                  </a:cubicBezTo>
                  <a:cubicBezTo>
                    <a:pt x="284" y="78"/>
                    <a:pt x="284" y="78"/>
                    <a:pt x="284" y="78"/>
                  </a:cubicBezTo>
                  <a:cubicBezTo>
                    <a:pt x="787" y="579"/>
                    <a:pt x="787" y="579"/>
                    <a:pt x="787" y="579"/>
                  </a:cubicBezTo>
                  <a:lnTo>
                    <a:pt x="361" y="57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64523"/>
              <a:endParaRPr lang="id-ID" sz="1600">
                <a:solidFill>
                  <a:srgbClr val="FFFCFF"/>
                </a:solidFill>
              </a:endParaRPr>
            </a:p>
          </p:txBody>
        </p:sp>
        <p:sp>
          <p:nvSpPr>
            <p:cNvPr id="39" name="Freeform 10"/>
            <p:cNvSpPr>
              <a:spLocks/>
            </p:cNvSpPr>
            <p:nvPr userDrawn="1"/>
          </p:nvSpPr>
          <p:spPr bwMode="auto">
            <a:xfrm>
              <a:off x="4675811" y="1665496"/>
              <a:ext cx="1702658" cy="1232548"/>
            </a:xfrm>
            <a:custGeom>
              <a:avLst/>
              <a:gdLst>
                <a:gd name="T0" fmla="*/ 789 w 789"/>
                <a:gd name="T1" fmla="*/ 1 h 570"/>
                <a:gd name="T2" fmla="*/ 290 w 789"/>
                <a:gd name="T3" fmla="*/ 499 h 570"/>
                <a:gd name="T4" fmla="*/ 357 w 789"/>
                <a:gd name="T5" fmla="*/ 567 h 570"/>
                <a:gd name="T6" fmla="*/ 23 w 789"/>
                <a:gd name="T7" fmla="*/ 570 h 570"/>
                <a:gd name="T8" fmla="*/ 7 w 789"/>
                <a:gd name="T9" fmla="*/ 564 h 570"/>
                <a:gd name="T10" fmla="*/ 0 w 789"/>
                <a:gd name="T11" fmla="*/ 548 h 570"/>
                <a:gd name="T12" fmla="*/ 4 w 789"/>
                <a:gd name="T13" fmla="*/ 213 h 570"/>
                <a:gd name="T14" fmla="*/ 77 w 789"/>
                <a:gd name="T15" fmla="*/ 286 h 570"/>
                <a:gd name="T16" fmla="*/ 364 w 789"/>
                <a:gd name="T17" fmla="*/ 0 h 570"/>
                <a:gd name="T18" fmla="*/ 789 w 789"/>
                <a:gd name="T19" fmla="*/ 1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9" h="570">
                  <a:moveTo>
                    <a:pt x="789" y="1"/>
                  </a:moveTo>
                  <a:cubicBezTo>
                    <a:pt x="290" y="499"/>
                    <a:pt x="290" y="499"/>
                    <a:pt x="290" y="499"/>
                  </a:cubicBezTo>
                  <a:cubicBezTo>
                    <a:pt x="357" y="567"/>
                    <a:pt x="357" y="567"/>
                    <a:pt x="357" y="567"/>
                  </a:cubicBezTo>
                  <a:cubicBezTo>
                    <a:pt x="23" y="570"/>
                    <a:pt x="23" y="570"/>
                    <a:pt x="23" y="570"/>
                  </a:cubicBezTo>
                  <a:cubicBezTo>
                    <a:pt x="17" y="570"/>
                    <a:pt x="11" y="568"/>
                    <a:pt x="7" y="564"/>
                  </a:cubicBezTo>
                  <a:cubicBezTo>
                    <a:pt x="2" y="559"/>
                    <a:pt x="0" y="554"/>
                    <a:pt x="0" y="548"/>
                  </a:cubicBezTo>
                  <a:cubicBezTo>
                    <a:pt x="4" y="213"/>
                    <a:pt x="4" y="213"/>
                    <a:pt x="4" y="213"/>
                  </a:cubicBezTo>
                  <a:cubicBezTo>
                    <a:pt x="77" y="286"/>
                    <a:pt x="77" y="286"/>
                    <a:pt x="77" y="286"/>
                  </a:cubicBezTo>
                  <a:cubicBezTo>
                    <a:pt x="364" y="0"/>
                    <a:pt x="364" y="0"/>
                    <a:pt x="364" y="0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64523"/>
              <a:endParaRPr lang="id-ID" sz="1600">
                <a:solidFill>
                  <a:srgbClr val="FFFCFF"/>
                </a:solidFill>
              </a:endParaRPr>
            </a:p>
          </p:txBody>
        </p:sp>
        <p:sp>
          <p:nvSpPr>
            <p:cNvPr id="40" name="Freeform 11"/>
            <p:cNvSpPr>
              <a:spLocks/>
            </p:cNvSpPr>
            <p:nvPr userDrawn="1"/>
          </p:nvSpPr>
          <p:spPr bwMode="auto">
            <a:xfrm>
              <a:off x="2789406" y="1647598"/>
              <a:ext cx="1691919" cy="1251639"/>
            </a:xfrm>
            <a:custGeom>
              <a:avLst/>
              <a:gdLst>
                <a:gd name="T0" fmla="*/ 423 w 784"/>
                <a:gd name="T1" fmla="*/ 0 h 579"/>
                <a:gd name="T2" fmla="*/ 712 w 784"/>
                <a:gd name="T3" fmla="*/ 288 h 579"/>
                <a:gd name="T4" fmla="*/ 779 w 784"/>
                <a:gd name="T5" fmla="*/ 222 h 579"/>
                <a:gd name="T6" fmla="*/ 784 w 784"/>
                <a:gd name="T7" fmla="*/ 556 h 579"/>
                <a:gd name="T8" fmla="*/ 778 w 784"/>
                <a:gd name="T9" fmla="*/ 572 h 579"/>
                <a:gd name="T10" fmla="*/ 762 w 784"/>
                <a:gd name="T11" fmla="*/ 579 h 579"/>
                <a:gd name="T12" fmla="*/ 427 w 784"/>
                <a:gd name="T13" fmla="*/ 573 h 579"/>
                <a:gd name="T14" fmla="*/ 500 w 784"/>
                <a:gd name="T15" fmla="*/ 500 h 579"/>
                <a:gd name="T16" fmla="*/ 0 w 784"/>
                <a:gd name="T17" fmla="*/ 1 h 579"/>
                <a:gd name="T18" fmla="*/ 423 w 784"/>
                <a:gd name="T19" fmla="*/ 0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4" h="579">
                  <a:moveTo>
                    <a:pt x="423" y="0"/>
                  </a:moveTo>
                  <a:cubicBezTo>
                    <a:pt x="712" y="288"/>
                    <a:pt x="712" y="288"/>
                    <a:pt x="712" y="288"/>
                  </a:cubicBezTo>
                  <a:cubicBezTo>
                    <a:pt x="779" y="222"/>
                    <a:pt x="779" y="222"/>
                    <a:pt x="779" y="222"/>
                  </a:cubicBezTo>
                  <a:cubicBezTo>
                    <a:pt x="784" y="556"/>
                    <a:pt x="784" y="556"/>
                    <a:pt x="784" y="556"/>
                  </a:cubicBezTo>
                  <a:cubicBezTo>
                    <a:pt x="784" y="562"/>
                    <a:pt x="782" y="568"/>
                    <a:pt x="778" y="572"/>
                  </a:cubicBezTo>
                  <a:cubicBezTo>
                    <a:pt x="774" y="576"/>
                    <a:pt x="768" y="579"/>
                    <a:pt x="762" y="579"/>
                  </a:cubicBezTo>
                  <a:cubicBezTo>
                    <a:pt x="427" y="573"/>
                    <a:pt x="427" y="573"/>
                    <a:pt x="427" y="573"/>
                  </a:cubicBezTo>
                  <a:cubicBezTo>
                    <a:pt x="500" y="500"/>
                    <a:pt x="500" y="500"/>
                    <a:pt x="500" y="50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64523"/>
              <a:endParaRPr lang="id-ID" sz="1600">
                <a:solidFill>
                  <a:srgbClr val="FFFCFF"/>
                </a:solidFill>
              </a:endParaRPr>
            </a:p>
          </p:txBody>
        </p:sp>
        <p:sp>
          <p:nvSpPr>
            <p:cNvPr id="41" name="Freeform 12"/>
            <p:cNvSpPr>
              <a:spLocks/>
            </p:cNvSpPr>
            <p:nvPr userDrawn="1"/>
          </p:nvSpPr>
          <p:spPr bwMode="auto">
            <a:xfrm>
              <a:off x="2782247" y="3092532"/>
              <a:ext cx="1701464" cy="1233741"/>
            </a:xfrm>
            <a:custGeom>
              <a:avLst/>
              <a:gdLst>
                <a:gd name="T0" fmla="*/ 0 w 788"/>
                <a:gd name="T1" fmla="*/ 569 h 571"/>
                <a:gd name="T2" fmla="*/ 498 w 788"/>
                <a:gd name="T3" fmla="*/ 71 h 571"/>
                <a:gd name="T4" fmla="*/ 431 w 788"/>
                <a:gd name="T5" fmla="*/ 4 h 571"/>
                <a:gd name="T6" fmla="*/ 766 w 788"/>
                <a:gd name="T7" fmla="*/ 0 h 571"/>
                <a:gd name="T8" fmla="*/ 782 w 788"/>
                <a:gd name="T9" fmla="*/ 7 h 571"/>
                <a:gd name="T10" fmla="*/ 788 w 788"/>
                <a:gd name="T11" fmla="*/ 23 h 571"/>
                <a:gd name="T12" fmla="*/ 785 w 788"/>
                <a:gd name="T13" fmla="*/ 357 h 571"/>
                <a:gd name="T14" fmla="*/ 711 w 788"/>
                <a:gd name="T15" fmla="*/ 284 h 571"/>
                <a:gd name="T16" fmla="*/ 424 w 788"/>
                <a:gd name="T17" fmla="*/ 571 h 571"/>
                <a:gd name="T18" fmla="*/ 0 w 788"/>
                <a:gd name="T19" fmla="*/ 569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8" h="571">
                  <a:moveTo>
                    <a:pt x="0" y="569"/>
                  </a:moveTo>
                  <a:cubicBezTo>
                    <a:pt x="498" y="71"/>
                    <a:pt x="498" y="71"/>
                    <a:pt x="498" y="71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766" y="0"/>
                    <a:pt x="766" y="0"/>
                    <a:pt x="766" y="0"/>
                  </a:cubicBezTo>
                  <a:cubicBezTo>
                    <a:pt x="772" y="0"/>
                    <a:pt x="778" y="3"/>
                    <a:pt x="782" y="7"/>
                  </a:cubicBezTo>
                  <a:cubicBezTo>
                    <a:pt x="786" y="11"/>
                    <a:pt x="788" y="17"/>
                    <a:pt x="788" y="23"/>
                  </a:cubicBezTo>
                  <a:cubicBezTo>
                    <a:pt x="785" y="357"/>
                    <a:pt x="785" y="357"/>
                    <a:pt x="785" y="357"/>
                  </a:cubicBezTo>
                  <a:cubicBezTo>
                    <a:pt x="711" y="284"/>
                    <a:pt x="711" y="284"/>
                    <a:pt x="711" y="284"/>
                  </a:cubicBezTo>
                  <a:cubicBezTo>
                    <a:pt x="424" y="571"/>
                    <a:pt x="424" y="571"/>
                    <a:pt x="424" y="571"/>
                  </a:cubicBezTo>
                  <a:lnTo>
                    <a:pt x="0" y="56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64523"/>
              <a:endParaRPr lang="id-ID" sz="1600">
                <a:solidFill>
                  <a:srgbClr val="FFFCFF"/>
                </a:solidFill>
              </a:endParaRPr>
            </a:p>
          </p:txBody>
        </p:sp>
      </p:grpSp>
      <p:sp>
        <p:nvSpPr>
          <p:cNvPr id="42" name="Text Placeholder 7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93894" y="738792"/>
            <a:ext cx="7902406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slide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cxnSp>
        <p:nvCxnSpPr>
          <p:cNvPr id="43" name="Straight Connector 42"/>
          <p:cNvCxnSpPr/>
          <p:nvPr userDrawn="1"/>
        </p:nvCxnSpPr>
        <p:spPr>
          <a:xfrm>
            <a:off x="593899" y="1247428"/>
            <a:ext cx="7800999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>
          <a:xfrm flipH="1">
            <a:off x="593895" y="590767"/>
            <a:ext cx="588962" cy="0"/>
          </a:xfrm>
          <a:prstGeom prst="line">
            <a:avLst/>
          </a:prstGeom>
          <a:ln w="3810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593894" y="4104064"/>
            <a:ext cx="7902406" cy="86301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dolor ante. </a:t>
            </a:r>
          </a:p>
        </p:txBody>
      </p:sp>
    </p:spTree>
    <p:extLst>
      <p:ext uri="{BB962C8B-B14F-4D97-AF65-F5344CB8AC3E}">
        <p14:creationId xmlns:p14="http://schemas.microsoft.com/office/powerpoint/2010/main" val="456451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2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 Analysis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sosceles Triangle 9"/>
          <p:cNvSpPr/>
          <p:nvPr userDrawn="1"/>
        </p:nvSpPr>
        <p:spPr>
          <a:xfrm rot="16200000">
            <a:off x="-29493" y="-310434"/>
            <a:ext cx="644201" cy="617051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1" name="Isosceles Triangle 10"/>
          <p:cNvSpPr/>
          <p:nvPr userDrawn="1"/>
        </p:nvSpPr>
        <p:spPr>
          <a:xfrm rot="5400000">
            <a:off x="-29493" y="8014"/>
            <a:ext cx="644201" cy="617051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6" name="Isosceles Triangle 15"/>
          <p:cNvSpPr/>
          <p:nvPr userDrawn="1"/>
        </p:nvSpPr>
        <p:spPr>
          <a:xfrm rot="5400000">
            <a:off x="579096" y="-314087"/>
            <a:ext cx="644201" cy="617051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8" name="Isosceles Triangle 17"/>
          <p:cNvSpPr/>
          <p:nvPr userDrawn="1"/>
        </p:nvSpPr>
        <p:spPr>
          <a:xfrm rot="16200000">
            <a:off x="1196147" y="-310434"/>
            <a:ext cx="644201" cy="617051"/>
          </a:xfrm>
          <a:prstGeom prst="triangl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9" name="Isosceles Triangle 18"/>
          <p:cNvSpPr/>
          <p:nvPr userDrawn="1"/>
        </p:nvSpPr>
        <p:spPr>
          <a:xfrm rot="5400000">
            <a:off x="1196147" y="8014"/>
            <a:ext cx="644201" cy="617051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0" name="Isosceles Triangle 19"/>
          <p:cNvSpPr/>
          <p:nvPr userDrawn="1"/>
        </p:nvSpPr>
        <p:spPr>
          <a:xfrm rot="5400000">
            <a:off x="1804731" y="-306312"/>
            <a:ext cx="644201" cy="617051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96903" y="686390"/>
            <a:ext cx="372110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 baseline="0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S.W.O.T. </a:t>
            </a:r>
            <a:r>
              <a:rPr lang="es-ES_tradnl" dirty="0" err="1"/>
              <a:t>Analysis</a:t>
            </a:r>
            <a:endParaRPr lang="es-ES_tradnl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596903" y="1174786"/>
            <a:ext cx="7975601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 userDrawn="1"/>
        </p:nvCxnSpPr>
        <p:spPr>
          <a:xfrm flipH="1">
            <a:off x="596899" y="538365"/>
            <a:ext cx="588962" cy="0"/>
          </a:xfrm>
          <a:prstGeom prst="line">
            <a:avLst/>
          </a:prstGeom>
          <a:ln w="3810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262441" y="686390"/>
            <a:ext cx="4310063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accent2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r>
              <a:rPr lang="es-ES_tradnl" dirty="0"/>
              <a:t> </a:t>
            </a:r>
            <a:r>
              <a:rPr lang="es-ES_tradnl" dirty="0" err="1"/>
              <a:t>here</a:t>
            </a:r>
            <a:endParaRPr lang="es-ES_tradnl" dirty="0"/>
          </a:p>
        </p:txBody>
      </p:sp>
      <p:sp>
        <p:nvSpPr>
          <p:cNvPr id="29" name="Isosceles Triangle 28"/>
          <p:cNvSpPr/>
          <p:nvPr userDrawn="1"/>
        </p:nvSpPr>
        <p:spPr>
          <a:xfrm rot="16200000">
            <a:off x="586629" y="1625002"/>
            <a:ext cx="1291073" cy="1236663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r" defTabSz="364523"/>
            <a:endParaRPr lang="en-US" sz="4500">
              <a:solidFill>
                <a:prstClr val="white"/>
              </a:solidFill>
            </a:endParaRPr>
          </a:p>
        </p:txBody>
      </p:sp>
      <p:sp>
        <p:nvSpPr>
          <p:cNvPr id="30" name="Isosceles Triangle 29"/>
          <p:cNvSpPr/>
          <p:nvPr userDrawn="1"/>
        </p:nvSpPr>
        <p:spPr>
          <a:xfrm rot="5400000">
            <a:off x="7308636" y="1625002"/>
            <a:ext cx="1291073" cy="1236663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4500">
              <a:solidFill>
                <a:prstClr val="white"/>
              </a:solidFill>
            </a:endParaRPr>
          </a:p>
        </p:txBody>
      </p:sp>
      <p:sp>
        <p:nvSpPr>
          <p:cNvPr id="31" name="Isosceles Triangle 30"/>
          <p:cNvSpPr/>
          <p:nvPr userDrawn="1"/>
        </p:nvSpPr>
        <p:spPr>
          <a:xfrm rot="16200000">
            <a:off x="573929" y="3172954"/>
            <a:ext cx="1291073" cy="1236663"/>
          </a:xfrm>
          <a:prstGeom prst="triangl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4500">
              <a:solidFill>
                <a:prstClr val="white"/>
              </a:solidFill>
            </a:endParaRPr>
          </a:p>
        </p:txBody>
      </p:sp>
      <p:sp>
        <p:nvSpPr>
          <p:cNvPr id="32" name="Isosceles Triangle 31"/>
          <p:cNvSpPr/>
          <p:nvPr userDrawn="1"/>
        </p:nvSpPr>
        <p:spPr>
          <a:xfrm rot="5400000">
            <a:off x="7308636" y="3199921"/>
            <a:ext cx="1291073" cy="1236663"/>
          </a:xfrm>
          <a:prstGeom prst="triangl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4500">
              <a:solidFill>
                <a:prstClr val="white"/>
              </a:solidFill>
            </a:endParaRPr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361614" y="1947394"/>
            <a:ext cx="289407" cy="565342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4500" b="1">
                <a:solidFill>
                  <a:schemeClr val="bg1"/>
                </a:solidFill>
                <a:latin typeface="Lemon/Milk"/>
                <a:cs typeface="Lemon/Milk"/>
              </a:defRPr>
            </a:lvl1pPr>
          </a:lstStyle>
          <a:p>
            <a:pPr lvl="0"/>
            <a:r>
              <a:rPr lang="es-ES_tradnl" dirty="0"/>
              <a:t>S</a:t>
            </a:r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512118" y="1972785"/>
            <a:ext cx="289407" cy="565342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500" b="1">
                <a:solidFill>
                  <a:schemeClr val="bg1"/>
                </a:solidFill>
                <a:latin typeface="Lemon/Milk"/>
                <a:cs typeface="Lemon/Milk"/>
              </a:defRPr>
            </a:lvl1pPr>
          </a:lstStyle>
          <a:p>
            <a:pPr lvl="0"/>
            <a:r>
              <a:rPr lang="es-ES_tradnl" dirty="0"/>
              <a:t>W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247314" y="3510540"/>
            <a:ext cx="289407" cy="565342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500" b="1">
                <a:solidFill>
                  <a:schemeClr val="bg1"/>
                </a:solidFill>
                <a:latin typeface="Lemon/Milk"/>
                <a:cs typeface="Lemon/Milk"/>
              </a:defRPr>
            </a:lvl1pPr>
          </a:lstStyle>
          <a:p>
            <a:pPr lvl="0"/>
            <a:r>
              <a:rPr lang="es-ES_tradnl" dirty="0"/>
              <a:t>0</a:t>
            </a:r>
          </a:p>
        </p:txBody>
      </p:sp>
      <p:sp>
        <p:nvSpPr>
          <p:cNvPr id="36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7558155" y="3537115"/>
            <a:ext cx="289407" cy="565342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500" b="1">
                <a:solidFill>
                  <a:schemeClr val="bg1"/>
                </a:solidFill>
                <a:latin typeface="Lemon/Milk"/>
                <a:cs typeface="Lemon/Milk"/>
              </a:defRPr>
            </a:lvl1pPr>
          </a:lstStyle>
          <a:p>
            <a:pPr lvl="0"/>
            <a:r>
              <a:rPr lang="es-ES_tradnl" dirty="0"/>
              <a:t>T</a:t>
            </a:r>
          </a:p>
        </p:txBody>
      </p:sp>
      <p:sp>
        <p:nvSpPr>
          <p:cNvPr id="37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1996116" y="1687679"/>
            <a:ext cx="2445181" cy="328584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baseline="0">
                <a:solidFill>
                  <a:schemeClr val="bg1">
                    <a:lumMod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/>
              <a:t>Strenghts</a:t>
            </a:r>
            <a:endParaRPr lang="es-ES_tradnl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1996116" y="2067647"/>
            <a:ext cx="2445181" cy="77742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cons </a:t>
            </a:r>
            <a:r>
              <a:rPr lang="en-US" dirty="0" err="1"/>
              <a:t>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vitae.</a:t>
            </a:r>
          </a:p>
        </p:txBody>
      </p:sp>
      <p:sp>
        <p:nvSpPr>
          <p:cNvPr id="39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713918" y="1687679"/>
            <a:ext cx="2445181" cy="328584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 b="1" baseline="0">
                <a:solidFill>
                  <a:schemeClr val="bg1">
                    <a:lumMod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/>
              <a:t>Weaknesses</a:t>
            </a:r>
            <a:endParaRPr lang="es-ES_tradnl" dirty="0"/>
          </a:p>
        </p:txBody>
      </p:sp>
      <p:sp>
        <p:nvSpPr>
          <p:cNvPr id="40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713918" y="2067647"/>
            <a:ext cx="2445181" cy="77742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lnSpc>
                <a:spcPct val="130000"/>
              </a:lnSpc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cons </a:t>
            </a:r>
            <a:r>
              <a:rPr lang="en-US" dirty="0" err="1"/>
              <a:t>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vitae.</a:t>
            </a:r>
          </a:p>
        </p:txBody>
      </p:sp>
      <p:sp>
        <p:nvSpPr>
          <p:cNvPr id="41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1996116" y="3208535"/>
            <a:ext cx="2445181" cy="328584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baseline="0">
                <a:solidFill>
                  <a:schemeClr val="bg1">
                    <a:lumMod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/>
              <a:t>Opportunities</a:t>
            </a:r>
            <a:endParaRPr lang="es-ES_tradnl" dirty="0"/>
          </a:p>
        </p:txBody>
      </p:sp>
      <p:sp>
        <p:nvSpPr>
          <p:cNvPr id="42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1996116" y="3588504"/>
            <a:ext cx="2445181" cy="77742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cons </a:t>
            </a:r>
            <a:r>
              <a:rPr lang="en-US" dirty="0" err="1"/>
              <a:t>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vitae.</a:t>
            </a:r>
          </a:p>
        </p:txBody>
      </p:sp>
      <p:sp>
        <p:nvSpPr>
          <p:cNvPr id="43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4713918" y="3208535"/>
            <a:ext cx="2445181" cy="328584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 b="1" baseline="0">
                <a:solidFill>
                  <a:schemeClr val="bg1">
                    <a:lumMod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/>
              <a:t>Threats</a:t>
            </a:r>
            <a:endParaRPr lang="es-ES_tradnl" dirty="0"/>
          </a:p>
        </p:txBody>
      </p:sp>
      <p:sp>
        <p:nvSpPr>
          <p:cNvPr id="44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4713918" y="3588504"/>
            <a:ext cx="2445181" cy="77742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lnSpc>
                <a:spcPct val="130000"/>
              </a:lnSpc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cons </a:t>
            </a:r>
            <a:r>
              <a:rPr lang="en-US" dirty="0" err="1"/>
              <a:t>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vitae.</a:t>
            </a:r>
          </a:p>
        </p:txBody>
      </p:sp>
    </p:spTree>
    <p:extLst>
      <p:ext uri="{BB962C8B-B14F-4D97-AF65-F5344CB8AC3E}">
        <p14:creationId xmlns:p14="http://schemas.microsoft.com/office/powerpoint/2010/main" val="3439268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4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4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4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4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4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4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4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4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4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4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4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6" grpId="0" animBg="1"/>
      <p:bldP spid="18" grpId="0" animBg="1"/>
      <p:bldP spid="19" grpId="0" animBg="1"/>
      <p:bldP spid="20" grpId="0" animBg="1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3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5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9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1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3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nc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Elbow Connector 26"/>
          <p:cNvCxnSpPr>
            <a:stCxn id="36" idx="1"/>
          </p:cNvCxnSpPr>
          <p:nvPr userDrawn="1"/>
        </p:nvCxnSpPr>
        <p:spPr>
          <a:xfrm rot="10800000" flipV="1">
            <a:off x="5001777" y="1911932"/>
            <a:ext cx="1108997" cy="556953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accent2"/>
            </a:solidFill>
            <a:prstDash val="sysDash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endCxn id="33" idx="3"/>
          </p:cNvCxnSpPr>
          <p:nvPr userDrawn="1"/>
        </p:nvCxnSpPr>
        <p:spPr>
          <a:xfrm rot="10800000">
            <a:off x="3019292" y="1911931"/>
            <a:ext cx="1408772" cy="556952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accent1"/>
            </a:solidFill>
            <a:prstDash val="sysDash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38" idx="1"/>
          </p:cNvCxnSpPr>
          <p:nvPr userDrawn="1"/>
        </p:nvCxnSpPr>
        <p:spPr>
          <a:xfrm rot="10800000">
            <a:off x="5001773" y="3433368"/>
            <a:ext cx="1108996" cy="788382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accent6"/>
            </a:solidFill>
            <a:prstDash val="sysDash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endCxn id="35" idx="3"/>
          </p:cNvCxnSpPr>
          <p:nvPr userDrawn="1"/>
        </p:nvCxnSpPr>
        <p:spPr>
          <a:xfrm rot="10800000" flipV="1">
            <a:off x="3019292" y="3433368"/>
            <a:ext cx="1408772" cy="788382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accent5"/>
            </a:solidFill>
            <a:prstDash val="sysDash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endCxn id="34" idx="3"/>
          </p:cNvCxnSpPr>
          <p:nvPr userDrawn="1"/>
        </p:nvCxnSpPr>
        <p:spPr>
          <a:xfrm rot="10800000" flipV="1">
            <a:off x="3019292" y="2903224"/>
            <a:ext cx="1408772" cy="163619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accent3"/>
            </a:solidFill>
            <a:prstDash val="sysDash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37" idx="1"/>
          </p:cNvCxnSpPr>
          <p:nvPr userDrawn="1"/>
        </p:nvCxnSpPr>
        <p:spPr>
          <a:xfrm rot="10800000">
            <a:off x="5001773" y="2903225"/>
            <a:ext cx="1108996" cy="163619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accent4"/>
            </a:solidFill>
            <a:prstDash val="sysDash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 userDrawn="1"/>
        </p:nvSpPr>
        <p:spPr>
          <a:xfrm>
            <a:off x="2204785" y="1545403"/>
            <a:ext cx="814508" cy="73305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4" name="Rounded Rectangle 33"/>
          <p:cNvSpPr/>
          <p:nvPr userDrawn="1"/>
        </p:nvSpPr>
        <p:spPr>
          <a:xfrm>
            <a:off x="2204785" y="2700312"/>
            <a:ext cx="814508" cy="733057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5" name="Rounded Rectangle 34"/>
          <p:cNvSpPr/>
          <p:nvPr userDrawn="1"/>
        </p:nvSpPr>
        <p:spPr>
          <a:xfrm>
            <a:off x="2204785" y="3855221"/>
            <a:ext cx="814508" cy="733057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6" name="Rounded Rectangle 35"/>
          <p:cNvSpPr/>
          <p:nvPr userDrawn="1"/>
        </p:nvSpPr>
        <p:spPr>
          <a:xfrm>
            <a:off x="6110769" y="1545403"/>
            <a:ext cx="814508" cy="73305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7" name="Rounded Rectangle 36"/>
          <p:cNvSpPr/>
          <p:nvPr userDrawn="1"/>
        </p:nvSpPr>
        <p:spPr>
          <a:xfrm>
            <a:off x="6110769" y="2700312"/>
            <a:ext cx="814508" cy="733057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8" name="Rounded Rectangle 37"/>
          <p:cNvSpPr/>
          <p:nvPr userDrawn="1"/>
        </p:nvSpPr>
        <p:spPr>
          <a:xfrm>
            <a:off x="6110769" y="3855221"/>
            <a:ext cx="814508" cy="733057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4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96903" y="686390"/>
            <a:ext cx="372110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slide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cxnSp>
        <p:nvCxnSpPr>
          <p:cNvPr id="45" name="Straight Connector 44"/>
          <p:cNvCxnSpPr/>
          <p:nvPr userDrawn="1"/>
        </p:nvCxnSpPr>
        <p:spPr>
          <a:xfrm>
            <a:off x="596903" y="1174786"/>
            <a:ext cx="7975601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596899" y="538365"/>
            <a:ext cx="588962" cy="0"/>
          </a:xfrm>
          <a:prstGeom prst="line">
            <a:avLst/>
          </a:prstGeom>
          <a:ln w="3810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262441" y="686390"/>
            <a:ext cx="4310063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accent2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r>
              <a:rPr lang="es-ES_tradnl" dirty="0"/>
              <a:t> </a:t>
            </a:r>
            <a:r>
              <a:rPr lang="es-ES_tradnl" dirty="0" err="1"/>
              <a:t>here</a:t>
            </a:r>
            <a:endParaRPr lang="es-ES_tradnl" dirty="0"/>
          </a:p>
        </p:txBody>
      </p:sp>
      <p:sp>
        <p:nvSpPr>
          <p:cNvPr id="48" name="Isosceles Triangle 47"/>
          <p:cNvSpPr/>
          <p:nvPr userDrawn="1"/>
        </p:nvSpPr>
        <p:spPr>
          <a:xfrm rot="16200000">
            <a:off x="-29493" y="-310434"/>
            <a:ext cx="644201" cy="617051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49" name="Isosceles Triangle 48"/>
          <p:cNvSpPr/>
          <p:nvPr userDrawn="1"/>
        </p:nvSpPr>
        <p:spPr>
          <a:xfrm rot="5400000">
            <a:off x="-29493" y="8014"/>
            <a:ext cx="644201" cy="617051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50" name="Isosceles Triangle 49"/>
          <p:cNvSpPr/>
          <p:nvPr userDrawn="1"/>
        </p:nvSpPr>
        <p:spPr>
          <a:xfrm rot="16200000">
            <a:off x="-29493" y="326461"/>
            <a:ext cx="644201" cy="617051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51" name="Isosceles Triangle 50"/>
          <p:cNvSpPr/>
          <p:nvPr userDrawn="1"/>
        </p:nvSpPr>
        <p:spPr>
          <a:xfrm rot="5400000">
            <a:off x="-29493" y="644908"/>
            <a:ext cx="644201" cy="617051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52" name="Isosceles Triangle 51"/>
          <p:cNvSpPr/>
          <p:nvPr userDrawn="1"/>
        </p:nvSpPr>
        <p:spPr>
          <a:xfrm rot="16200000">
            <a:off x="-29493" y="963355"/>
            <a:ext cx="644201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53" name="Isosceles Triangle 52"/>
          <p:cNvSpPr/>
          <p:nvPr userDrawn="1"/>
        </p:nvSpPr>
        <p:spPr>
          <a:xfrm rot="16200000">
            <a:off x="579096" y="4361"/>
            <a:ext cx="644201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54" name="Isosceles Triangle 53"/>
          <p:cNvSpPr/>
          <p:nvPr userDrawn="1"/>
        </p:nvSpPr>
        <p:spPr>
          <a:xfrm rot="5400000">
            <a:off x="579096" y="-314087"/>
            <a:ext cx="644201" cy="617051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55" name="Isosceles Triangle 54"/>
          <p:cNvSpPr/>
          <p:nvPr userDrawn="1"/>
        </p:nvSpPr>
        <p:spPr>
          <a:xfrm rot="5400000">
            <a:off x="579096" y="322808"/>
            <a:ext cx="644201" cy="617051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56" name="Isosceles Triangle 55"/>
          <p:cNvSpPr/>
          <p:nvPr userDrawn="1"/>
        </p:nvSpPr>
        <p:spPr>
          <a:xfrm rot="16200000">
            <a:off x="1196147" y="-310434"/>
            <a:ext cx="644201" cy="617051"/>
          </a:xfrm>
          <a:prstGeom prst="triangl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57" name="Isosceles Triangle 56"/>
          <p:cNvSpPr/>
          <p:nvPr userDrawn="1"/>
        </p:nvSpPr>
        <p:spPr>
          <a:xfrm rot="5400000">
            <a:off x="1196147" y="8014"/>
            <a:ext cx="644201" cy="617051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58" name="Isosceles Triangle 57"/>
          <p:cNvSpPr/>
          <p:nvPr userDrawn="1"/>
        </p:nvSpPr>
        <p:spPr>
          <a:xfrm rot="5400000">
            <a:off x="1804731" y="-306312"/>
            <a:ext cx="644201" cy="617051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59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67531" y="1545404"/>
            <a:ext cx="1684857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cxnSp>
        <p:nvCxnSpPr>
          <p:cNvPr id="60" name="Straight Connector 59"/>
          <p:cNvCxnSpPr/>
          <p:nvPr userDrawn="1"/>
        </p:nvCxnSpPr>
        <p:spPr>
          <a:xfrm>
            <a:off x="534666" y="1875091"/>
            <a:ext cx="1511998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63291" y="1913371"/>
            <a:ext cx="1689093" cy="71060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lnSpc>
                <a:spcPct val="130000"/>
              </a:lnSpc>
              <a:buNone/>
              <a:defRPr sz="1000" baseline="0">
                <a:solidFill>
                  <a:schemeClr val="bg1">
                    <a:lumMod val="65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am et, cons </a:t>
            </a:r>
            <a:r>
              <a:rPr lang="en-US" dirty="0" err="1"/>
              <a:t>ectetur</a:t>
            </a:r>
            <a:r>
              <a:rPr lang="en-US" dirty="0"/>
              <a:t> </a:t>
            </a:r>
            <a:r>
              <a:rPr lang="en-US" dirty="0" err="1"/>
              <a:t>adi</a:t>
            </a:r>
            <a:r>
              <a:rPr lang="en-US" dirty="0"/>
              <a:t> </a:t>
            </a:r>
            <a:r>
              <a:rPr lang="en-US" dirty="0" err="1"/>
              <a:t>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</a:t>
            </a:r>
            <a:r>
              <a:rPr lang="en-US" dirty="0"/>
              <a:t> e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.</a:t>
            </a:r>
          </a:p>
        </p:txBody>
      </p:sp>
      <p:sp>
        <p:nvSpPr>
          <p:cNvPr id="63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7069217" y="1545404"/>
            <a:ext cx="1684857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cxnSp>
        <p:nvCxnSpPr>
          <p:cNvPr id="64" name="Straight Connector 63"/>
          <p:cNvCxnSpPr/>
          <p:nvPr userDrawn="1"/>
        </p:nvCxnSpPr>
        <p:spPr>
          <a:xfrm>
            <a:off x="7071252" y="1875091"/>
            <a:ext cx="1439998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7064978" y="1913371"/>
            <a:ext cx="1689093" cy="71060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1000" baseline="0">
                <a:solidFill>
                  <a:schemeClr val="bg1">
                    <a:lumMod val="65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am et, cons </a:t>
            </a:r>
            <a:r>
              <a:rPr lang="en-US" dirty="0" err="1"/>
              <a:t>ectetur</a:t>
            </a:r>
            <a:r>
              <a:rPr lang="en-US" dirty="0"/>
              <a:t> </a:t>
            </a:r>
            <a:r>
              <a:rPr lang="en-US" dirty="0" err="1"/>
              <a:t>adi</a:t>
            </a:r>
            <a:r>
              <a:rPr lang="en-US" dirty="0"/>
              <a:t> </a:t>
            </a:r>
            <a:r>
              <a:rPr lang="en-US" dirty="0" err="1"/>
              <a:t>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</a:t>
            </a:r>
            <a:r>
              <a:rPr lang="en-US" dirty="0"/>
              <a:t> e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.</a:t>
            </a:r>
          </a:p>
        </p:txBody>
      </p:sp>
      <p:sp>
        <p:nvSpPr>
          <p:cNvPr id="66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367531" y="2700315"/>
            <a:ext cx="1684857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cxnSp>
        <p:nvCxnSpPr>
          <p:cNvPr id="67" name="Straight Connector 66"/>
          <p:cNvCxnSpPr/>
          <p:nvPr userDrawn="1"/>
        </p:nvCxnSpPr>
        <p:spPr>
          <a:xfrm>
            <a:off x="534666" y="3030001"/>
            <a:ext cx="1511998" cy="0"/>
          </a:xfrm>
          <a:prstGeom prst="line">
            <a:avLst/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363291" y="3068282"/>
            <a:ext cx="1689093" cy="71060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lnSpc>
                <a:spcPct val="130000"/>
              </a:lnSpc>
              <a:buNone/>
              <a:defRPr sz="1000" baseline="0">
                <a:solidFill>
                  <a:schemeClr val="bg1">
                    <a:lumMod val="65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am et, cons </a:t>
            </a:r>
            <a:r>
              <a:rPr lang="en-US" dirty="0" err="1"/>
              <a:t>ectetur</a:t>
            </a:r>
            <a:r>
              <a:rPr lang="en-US" dirty="0"/>
              <a:t> </a:t>
            </a:r>
            <a:r>
              <a:rPr lang="en-US" dirty="0" err="1"/>
              <a:t>adi</a:t>
            </a:r>
            <a:r>
              <a:rPr lang="en-US" dirty="0"/>
              <a:t> </a:t>
            </a:r>
            <a:r>
              <a:rPr lang="en-US" dirty="0" err="1"/>
              <a:t>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</a:t>
            </a:r>
            <a:r>
              <a:rPr lang="en-US" dirty="0"/>
              <a:t> e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.</a:t>
            </a:r>
          </a:p>
        </p:txBody>
      </p:sp>
      <p:sp>
        <p:nvSpPr>
          <p:cNvPr id="69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7069217" y="2700315"/>
            <a:ext cx="1684857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cxnSp>
        <p:nvCxnSpPr>
          <p:cNvPr id="70" name="Straight Connector 69"/>
          <p:cNvCxnSpPr/>
          <p:nvPr userDrawn="1"/>
        </p:nvCxnSpPr>
        <p:spPr>
          <a:xfrm>
            <a:off x="7071252" y="3030001"/>
            <a:ext cx="1439998" cy="0"/>
          </a:xfrm>
          <a:prstGeom prst="line">
            <a:avLst/>
          </a:prstGeom>
          <a:ln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7064978" y="3068282"/>
            <a:ext cx="1689093" cy="71060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1000" baseline="0">
                <a:solidFill>
                  <a:schemeClr val="bg1">
                    <a:lumMod val="65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am et, cons </a:t>
            </a:r>
            <a:r>
              <a:rPr lang="en-US" dirty="0" err="1"/>
              <a:t>ectetur</a:t>
            </a:r>
            <a:r>
              <a:rPr lang="en-US" dirty="0"/>
              <a:t> </a:t>
            </a:r>
            <a:r>
              <a:rPr lang="en-US" dirty="0" err="1"/>
              <a:t>adi</a:t>
            </a:r>
            <a:r>
              <a:rPr lang="en-US" dirty="0"/>
              <a:t> </a:t>
            </a:r>
            <a:r>
              <a:rPr lang="en-US" dirty="0" err="1"/>
              <a:t>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</a:t>
            </a:r>
            <a:r>
              <a:rPr lang="en-US" dirty="0"/>
              <a:t> e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.</a:t>
            </a:r>
          </a:p>
        </p:txBody>
      </p:sp>
      <p:sp>
        <p:nvSpPr>
          <p:cNvPr id="72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367531" y="3880916"/>
            <a:ext cx="1684857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cxnSp>
        <p:nvCxnSpPr>
          <p:cNvPr id="74" name="Straight Connector 73"/>
          <p:cNvCxnSpPr/>
          <p:nvPr userDrawn="1"/>
        </p:nvCxnSpPr>
        <p:spPr>
          <a:xfrm>
            <a:off x="534666" y="4210602"/>
            <a:ext cx="1511998" cy="0"/>
          </a:xfrm>
          <a:prstGeom prst="line">
            <a:avLst/>
          </a:prstGeom>
          <a:ln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363291" y="4248883"/>
            <a:ext cx="1689093" cy="71060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lnSpc>
                <a:spcPct val="130000"/>
              </a:lnSpc>
              <a:buNone/>
              <a:defRPr sz="1000" baseline="0">
                <a:solidFill>
                  <a:schemeClr val="bg1">
                    <a:lumMod val="65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am et, cons </a:t>
            </a:r>
            <a:r>
              <a:rPr lang="en-US" dirty="0" err="1"/>
              <a:t>ectetur</a:t>
            </a:r>
            <a:r>
              <a:rPr lang="en-US" dirty="0"/>
              <a:t> </a:t>
            </a:r>
            <a:r>
              <a:rPr lang="en-US" dirty="0" err="1"/>
              <a:t>adi</a:t>
            </a:r>
            <a:r>
              <a:rPr lang="en-US" dirty="0"/>
              <a:t> </a:t>
            </a:r>
            <a:r>
              <a:rPr lang="en-US" dirty="0" err="1"/>
              <a:t>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</a:t>
            </a:r>
            <a:r>
              <a:rPr lang="en-US" dirty="0"/>
              <a:t> e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.</a:t>
            </a:r>
          </a:p>
        </p:txBody>
      </p:sp>
      <p:sp>
        <p:nvSpPr>
          <p:cNvPr id="76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7069217" y="3880916"/>
            <a:ext cx="1684857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cxnSp>
        <p:nvCxnSpPr>
          <p:cNvPr id="77" name="Straight Connector 76"/>
          <p:cNvCxnSpPr/>
          <p:nvPr userDrawn="1"/>
        </p:nvCxnSpPr>
        <p:spPr>
          <a:xfrm>
            <a:off x="7071252" y="4210602"/>
            <a:ext cx="1439998" cy="0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7064978" y="4248883"/>
            <a:ext cx="1689093" cy="71060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1000" baseline="0">
                <a:solidFill>
                  <a:schemeClr val="bg1">
                    <a:lumMod val="65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am et, cons </a:t>
            </a:r>
            <a:r>
              <a:rPr lang="en-US" dirty="0" err="1"/>
              <a:t>ectetur</a:t>
            </a:r>
            <a:r>
              <a:rPr lang="en-US" dirty="0"/>
              <a:t> </a:t>
            </a:r>
            <a:r>
              <a:rPr lang="en-US" dirty="0" err="1"/>
              <a:t>adi</a:t>
            </a:r>
            <a:r>
              <a:rPr lang="en-US" dirty="0"/>
              <a:t> </a:t>
            </a:r>
            <a:r>
              <a:rPr lang="en-US" dirty="0" err="1"/>
              <a:t>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</a:t>
            </a:r>
            <a:r>
              <a:rPr lang="en-US" dirty="0"/>
              <a:t> e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.</a:t>
            </a:r>
          </a:p>
        </p:txBody>
      </p:sp>
      <p:sp>
        <p:nvSpPr>
          <p:cNvPr id="79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2219191" y="1659026"/>
            <a:ext cx="736600" cy="440102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80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6148870" y="1659026"/>
            <a:ext cx="736600" cy="440102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81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2219191" y="2846790"/>
            <a:ext cx="736600" cy="440102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82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6148870" y="2846790"/>
            <a:ext cx="736600" cy="440102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83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2219191" y="4001699"/>
            <a:ext cx="736600" cy="440102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84" name="Text Placeholder 7"/>
          <p:cNvSpPr>
            <a:spLocks noGrp="1"/>
          </p:cNvSpPr>
          <p:nvPr>
            <p:ph type="body" sz="quarter" idx="32" hasCustomPrompt="1"/>
          </p:nvPr>
        </p:nvSpPr>
        <p:spPr>
          <a:xfrm>
            <a:off x="6148870" y="4001699"/>
            <a:ext cx="736600" cy="440102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8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3403846" y="1275537"/>
            <a:ext cx="2488958" cy="3867967"/>
          </a:xfrm>
          <a:prstGeom prst="rect">
            <a:avLst/>
          </a:prstGeom>
        </p:spPr>
        <p:txBody>
          <a:bodyPr vert="horz" lIns="82293" tIns="41148" rIns="82293" bIns="41148" anchor="ctr"/>
          <a:lstStyle>
            <a:lvl1pPr marL="0" indent="0" algn="ctr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36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4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4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4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4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4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4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4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4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4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4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4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4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4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4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4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4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4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4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4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4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4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4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4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4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4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4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4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4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4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4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400" fill="hold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400" fill="hold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9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63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6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6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8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69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6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1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72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7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7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5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7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7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7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8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79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1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2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3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dark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243439"/>
            <a:ext cx="8229600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slide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52438" y="620327"/>
            <a:ext cx="8229600" cy="171338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036261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imple slide 0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icture Placeholder 170"/>
          <p:cNvSpPr>
            <a:spLocks noGrp="1"/>
          </p:cNvSpPr>
          <p:nvPr>
            <p:ph type="pic" sz="quarter" idx="17"/>
          </p:nvPr>
        </p:nvSpPr>
        <p:spPr>
          <a:xfrm>
            <a:off x="0" y="1"/>
            <a:ext cx="9126538" cy="5129213"/>
          </a:xfrm>
          <a:prstGeom prst="rect">
            <a:avLst/>
          </a:prstGeom>
        </p:spPr>
        <p:txBody>
          <a:bodyPr vert="horz" lIns="82293" tIns="41148" rIns="82293" bIns="41148"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10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473201" y="1980059"/>
            <a:ext cx="3556000" cy="445333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500" b="1">
                <a:solidFill>
                  <a:schemeClr val="bg1"/>
                </a:solidFill>
                <a:latin typeface="Lato Thin"/>
                <a:cs typeface="Lato Thin"/>
              </a:defRPr>
            </a:lvl1pPr>
          </a:lstStyle>
          <a:p>
            <a:pPr lvl="0"/>
            <a:r>
              <a:rPr lang="es-ES_tradnl" dirty="0" err="1"/>
              <a:t>Xpress</a:t>
            </a:r>
            <a:endParaRPr lang="es-ES_tradnl" dirty="0"/>
          </a:p>
        </p:txBody>
      </p:sp>
      <p:sp>
        <p:nvSpPr>
          <p:cNvPr id="107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473201" y="2448908"/>
            <a:ext cx="3556000" cy="328584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/>
              <a:t>Powerpoint</a:t>
            </a:r>
            <a:r>
              <a:rPr lang="es-ES_tradnl" dirty="0"/>
              <a:t> </a:t>
            </a:r>
            <a:r>
              <a:rPr lang="es-ES_tradnl" dirty="0" err="1"/>
              <a:t>Template</a:t>
            </a:r>
            <a:endParaRPr lang="es-ES_tradnl" dirty="0"/>
          </a:p>
        </p:txBody>
      </p:sp>
      <p:sp>
        <p:nvSpPr>
          <p:cNvPr id="108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473201" y="2828879"/>
            <a:ext cx="3556000" cy="64591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200" baseline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</a:t>
            </a:r>
            <a:r>
              <a:rPr lang="en-US" dirty="0"/>
              <a:t> </a:t>
            </a:r>
            <a:r>
              <a:rPr lang="en-US" dirty="0" err="1"/>
              <a:t>aecenas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0075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0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0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0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0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0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0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8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imple slide 0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285307" y="295667"/>
            <a:ext cx="2160000" cy="2592000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0" b="0">
                <a:solidFill>
                  <a:schemeClr val="bg1">
                    <a:alpha val="10000"/>
                  </a:schemeClr>
                </a:solidFill>
                <a:latin typeface="Arialic Hollow"/>
                <a:cs typeface="Arialic Hollow"/>
              </a:defRPr>
            </a:lvl1pPr>
          </a:lstStyle>
          <a:p>
            <a:pPr lvl="0"/>
            <a:r>
              <a:rPr lang="es-ES_tradnl" dirty="0"/>
              <a:t>0</a:t>
            </a:r>
          </a:p>
        </p:txBody>
      </p:sp>
      <p:sp>
        <p:nvSpPr>
          <p:cNvPr id="171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1489776" y="295667"/>
            <a:ext cx="2160000" cy="2592000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0" b="0">
                <a:solidFill>
                  <a:schemeClr val="bg1">
                    <a:alpha val="10000"/>
                  </a:schemeClr>
                </a:solidFill>
                <a:latin typeface="Arialic Hollow"/>
                <a:cs typeface="Arialic Hollow"/>
              </a:defRPr>
            </a:lvl1pPr>
          </a:lstStyle>
          <a:p>
            <a:pPr lvl="0"/>
            <a:r>
              <a:rPr lang="es-ES_tradnl" dirty="0"/>
              <a:t>1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4208430" y="-70216"/>
            <a:ext cx="5570570" cy="3849942"/>
            <a:chOff x="3573430" y="-316693"/>
            <a:chExt cx="5570570" cy="4277713"/>
          </a:xfrm>
        </p:grpSpPr>
        <p:sp>
          <p:nvSpPr>
            <p:cNvPr id="6" name="Isosceles Triangle 5"/>
            <p:cNvSpPr/>
            <p:nvPr userDrawn="1"/>
          </p:nvSpPr>
          <p:spPr>
            <a:xfrm rot="5400000">
              <a:off x="4141117" y="42992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7" name="Isosceles Triangle 6"/>
            <p:cNvSpPr/>
            <p:nvPr userDrawn="1"/>
          </p:nvSpPr>
          <p:spPr>
            <a:xfrm rot="16200000">
              <a:off x="4134767" y="790103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0" name="Isosceles Triangle 9"/>
            <p:cNvSpPr/>
            <p:nvPr userDrawn="1"/>
          </p:nvSpPr>
          <p:spPr>
            <a:xfrm rot="16200000">
              <a:off x="4141117" y="151046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1" name="Isosceles Triangle 10"/>
            <p:cNvSpPr/>
            <p:nvPr userDrawn="1"/>
          </p:nvSpPr>
          <p:spPr>
            <a:xfrm rot="5400000">
              <a:off x="4749702" y="65684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2" name="Isosceles Triangle 11"/>
            <p:cNvSpPr/>
            <p:nvPr userDrawn="1"/>
          </p:nvSpPr>
          <p:spPr>
            <a:xfrm rot="5400000">
              <a:off x="4749702" y="786045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" name="Isosceles Triangle 12"/>
            <p:cNvSpPr/>
            <p:nvPr userDrawn="1"/>
          </p:nvSpPr>
          <p:spPr>
            <a:xfrm rot="16200000">
              <a:off x="4758169" y="1135815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" name="Isosceles Triangle 13"/>
            <p:cNvSpPr/>
            <p:nvPr userDrawn="1"/>
          </p:nvSpPr>
          <p:spPr>
            <a:xfrm rot="5400000">
              <a:off x="4758169" y="148964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6" name="Isosceles Triangle 15"/>
            <p:cNvSpPr/>
            <p:nvPr userDrawn="1"/>
          </p:nvSpPr>
          <p:spPr>
            <a:xfrm rot="16200000">
              <a:off x="4141117" y="2224125"/>
              <a:ext cx="715779" cy="617051"/>
            </a:xfrm>
            <a:prstGeom prst="triangle">
              <a:avLst/>
            </a:prstGeom>
            <a:solidFill>
              <a:schemeClr val="tx1">
                <a:alpha val="3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6200000">
              <a:off x="4758169" y="1845767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8" name="Isosceles Triangle 17"/>
            <p:cNvSpPr/>
            <p:nvPr userDrawn="1"/>
          </p:nvSpPr>
          <p:spPr>
            <a:xfrm rot="5400000">
              <a:off x="4758169" y="2205947"/>
              <a:ext cx="715779" cy="617051"/>
            </a:xfrm>
            <a:prstGeom prst="triangle">
              <a:avLst/>
            </a:prstGeom>
            <a:solidFill>
              <a:schemeClr val="tx1">
                <a:alpha val="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38" name="Isosceles Triangle 37"/>
            <p:cNvSpPr/>
            <p:nvPr userDrawn="1"/>
          </p:nvSpPr>
          <p:spPr>
            <a:xfrm rot="16200000">
              <a:off x="4747674" y="424748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41" name="Isosceles Triangle 40"/>
            <p:cNvSpPr/>
            <p:nvPr userDrawn="1"/>
          </p:nvSpPr>
          <p:spPr>
            <a:xfrm rot="16200000">
              <a:off x="5375220" y="77792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42" name="Isosceles Triangle 41"/>
            <p:cNvSpPr/>
            <p:nvPr userDrawn="1"/>
          </p:nvSpPr>
          <p:spPr>
            <a:xfrm rot="5400000">
              <a:off x="5375220" y="113175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43" name="Isosceles Triangle 42"/>
            <p:cNvSpPr/>
            <p:nvPr userDrawn="1"/>
          </p:nvSpPr>
          <p:spPr>
            <a:xfrm rot="16200000">
              <a:off x="5375220" y="1487877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44" name="Isosceles Triangle 43"/>
            <p:cNvSpPr/>
            <p:nvPr userDrawn="1"/>
          </p:nvSpPr>
          <p:spPr>
            <a:xfrm rot="5400000">
              <a:off x="5375220" y="1841707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45" name="Isosceles Triangle 44"/>
            <p:cNvSpPr/>
            <p:nvPr userDrawn="1"/>
          </p:nvSpPr>
          <p:spPr>
            <a:xfrm rot="16200000">
              <a:off x="5375220" y="219782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46" name="Isosceles Triangle 45"/>
            <p:cNvSpPr/>
            <p:nvPr userDrawn="1"/>
          </p:nvSpPr>
          <p:spPr>
            <a:xfrm rot="16200000">
              <a:off x="5364725" y="66858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47" name="Isosceles Triangle 46"/>
            <p:cNvSpPr/>
            <p:nvPr userDrawn="1"/>
          </p:nvSpPr>
          <p:spPr>
            <a:xfrm rot="5400000">
              <a:off x="5979659" y="6516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48" name="Isosceles Triangle 47"/>
            <p:cNvSpPr/>
            <p:nvPr userDrawn="1"/>
          </p:nvSpPr>
          <p:spPr>
            <a:xfrm rot="5400000">
              <a:off x="5992359" y="79822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50" name="Isosceles Triangle 49"/>
            <p:cNvSpPr/>
            <p:nvPr userDrawn="1"/>
          </p:nvSpPr>
          <p:spPr>
            <a:xfrm rot="5400000">
              <a:off x="5988126" y="1501822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51" name="Isosceles Triangle 50"/>
            <p:cNvSpPr/>
            <p:nvPr userDrawn="1"/>
          </p:nvSpPr>
          <p:spPr>
            <a:xfrm rot="16200000">
              <a:off x="5988126" y="1857944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55" name="Isosceles Triangle 54"/>
            <p:cNvSpPr/>
            <p:nvPr userDrawn="1"/>
          </p:nvSpPr>
          <p:spPr>
            <a:xfrm rot="5400000">
              <a:off x="6584010" y="-26732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56" name="Isosceles Triangle 55"/>
            <p:cNvSpPr/>
            <p:nvPr userDrawn="1"/>
          </p:nvSpPr>
          <p:spPr>
            <a:xfrm rot="5400000">
              <a:off x="6590360" y="44033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58" name="Isosceles Triangle 57"/>
            <p:cNvSpPr/>
            <p:nvPr userDrawn="1"/>
          </p:nvSpPr>
          <p:spPr>
            <a:xfrm rot="5400000">
              <a:off x="6611527" y="115028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60" name="Isosceles Triangle 59"/>
            <p:cNvSpPr/>
            <p:nvPr userDrawn="1"/>
          </p:nvSpPr>
          <p:spPr>
            <a:xfrm rot="5400000">
              <a:off x="6605177" y="185388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61" name="Isosceles Triangle 60"/>
            <p:cNvSpPr/>
            <p:nvPr userDrawn="1"/>
          </p:nvSpPr>
          <p:spPr>
            <a:xfrm rot="16200000">
              <a:off x="6611527" y="2210006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62" name="Isosceles Triangle 61"/>
            <p:cNvSpPr/>
            <p:nvPr userDrawn="1"/>
          </p:nvSpPr>
          <p:spPr>
            <a:xfrm rot="16200000">
              <a:off x="6594682" y="85385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64" name="Isosceles Triangle 63"/>
            <p:cNvSpPr/>
            <p:nvPr userDrawn="1"/>
          </p:nvSpPr>
          <p:spPr>
            <a:xfrm rot="5400000">
              <a:off x="7224256" y="79822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65" name="Isosceles Triangle 64"/>
            <p:cNvSpPr/>
            <p:nvPr userDrawn="1"/>
          </p:nvSpPr>
          <p:spPr>
            <a:xfrm rot="16200000">
              <a:off x="7232723" y="1147992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66" name="Isosceles Triangle 65"/>
            <p:cNvSpPr/>
            <p:nvPr userDrawn="1"/>
          </p:nvSpPr>
          <p:spPr>
            <a:xfrm rot="5400000">
              <a:off x="7232723" y="150182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67" name="Isosceles Triangle 66"/>
            <p:cNvSpPr/>
            <p:nvPr userDrawn="1"/>
          </p:nvSpPr>
          <p:spPr>
            <a:xfrm rot="16200000">
              <a:off x="7232723" y="185794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69" name="Isosceles Triangle 68"/>
            <p:cNvSpPr/>
            <p:nvPr userDrawn="1"/>
          </p:nvSpPr>
          <p:spPr>
            <a:xfrm rot="16200000">
              <a:off x="7226373" y="258059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70" name="Isosceles Triangle 69"/>
            <p:cNvSpPr/>
            <p:nvPr userDrawn="1"/>
          </p:nvSpPr>
          <p:spPr>
            <a:xfrm rot="16200000">
              <a:off x="7222228" y="43692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71" name="Isosceles Triangle 70"/>
            <p:cNvSpPr/>
            <p:nvPr userDrawn="1"/>
          </p:nvSpPr>
          <p:spPr>
            <a:xfrm rot="5400000">
              <a:off x="7843512" y="460628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72" name="Isosceles Triangle 71"/>
            <p:cNvSpPr/>
            <p:nvPr userDrawn="1"/>
          </p:nvSpPr>
          <p:spPr>
            <a:xfrm rot="5400000">
              <a:off x="7849862" y="116828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74" name="Isosceles Triangle 73"/>
            <p:cNvSpPr/>
            <p:nvPr userDrawn="1"/>
          </p:nvSpPr>
          <p:spPr>
            <a:xfrm rot="16200000">
              <a:off x="7851979" y="151805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75" name="Isosceles Triangle 74"/>
            <p:cNvSpPr/>
            <p:nvPr userDrawn="1"/>
          </p:nvSpPr>
          <p:spPr>
            <a:xfrm rot="5400000">
              <a:off x="7851979" y="187188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76" name="Isosceles Triangle 75"/>
            <p:cNvSpPr/>
            <p:nvPr userDrawn="1"/>
          </p:nvSpPr>
          <p:spPr>
            <a:xfrm rot="16200000">
              <a:off x="7851979" y="222801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77" name="Isosceles Triangle 76"/>
            <p:cNvSpPr/>
            <p:nvPr userDrawn="1"/>
          </p:nvSpPr>
          <p:spPr>
            <a:xfrm rot="5400000">
              <a:off x="7845629" y="2581841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79" name="Isosceles Triangle 78"/>
            <p:cNvSpPr/>
            <p:nvPr userDrawn="1"/>
          </p:nvSpPr>
          <p:spPr>
            <a:xfrm rot="16200000">
              <a:off x="7854184" y="80699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81" name="Isosceles Triangle 80"/>
            <p:cNvSpPr/>
            <p:nvPr userDrawn="1"/>
          </p:nvSpPr>
          <p:spPr>
            <a:xfrm rot="5400000">
              <a:off x="8466913" y="81039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82" name="Isosceles Triangle 81"/>
            <p:cNvSpPr/>
            <p:nvPr userDrawn="1"/>
          </p:nvSpPr>
          <p:spPr>
            <a:xfrm rot="16200000">
              <a:off x="8469030" y="1160169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83" name="Isosceles Triangle 82"/>
            <p:cNvSpPr/>
            <p:nvPr userDrawn="1"/>
          </p:nvSpPr>
          <p:spPr>
            <a:xfrm rot="5400000">
              <a:off x="8469030" y="151399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84" name="Isosceles Triangle 83"/>
            <p:cNvSpPr/>
            <p:nvPr userDrawn="1"/>
          </p:nvSpPr>
          <p:spPr>
            <a:xfrm rot="16200000">
              <a:off x="8469030" y="1870121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85" name="Isosceles Triangle 84"/>
            <p:cNvSpPr/>
            <p:nvPr userDrawn="1"/>
          </p:nvSpPr>
          <p:spPr>
            <a:xfrm rot="5400000">
              <a:off x="8469030" y="2223951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86" name="Isosceles Triangle 85"/>
            <p:cNvSpPr/>
            <p:nvPr userDrawn="1"/>
          </p:nvSpPr>
          <p:spPr>
            <a:xfrm rot="16200000">
              <a:off x="8469030" y="257372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87" name="Isosceles Triangle 86"/>
            <p:cNvSpPr/>
            <p:nvPr userDrawn="1"/>
          </p:nvSpPr>
          <p:spPr>
            <a:xfrm rot="16200000">
              <a:off x="8477585" y="45545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88" name="Isosceles Triangle 87"/>
            <p:cNvSpPr/>
            <p:nvPr userDrawn="1"/>
          </p:nvSpPr>
          <p:spPr>
            <a:xfrm rot="5400000">
              <a:off x="4140102" y="1148514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89" name="Isosceles Triangle 88"/>
            <p:cNvSpPr/>
            <p:nvPr userDrawn="1"/>
          </p:nvSpPr>
          <p:spPr>
            <a:xfrm rot="16200000">
              <a:off x="3524066" y="415976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94" name="Isosceles Triangle 93"/>
            <p:cNvSpPr/>
            <p:nvPr userDrawn="1"/>
          </p:nvSpPr>
          <p:spPr>
            <a:xfrm rot="5400000">
              <a:off x="5988126" y="2210528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95" name="Isosceles Triangle 94"/>
            <p:cNvSpPr/>
            <p:nvPr userDrawn="1"/>
          </p:nvSpPr>
          <p:spPr>
            <a:xfrm rot="5400000">
              <a:off x="5368958" y="2553428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96" name="Isosceles Triangle 95"/>
            <p:cNvSpPr/>
            <p:nvPr userDrawn="1"/>
          </p:nvSpPr>
          <p:spPr>
            <a:xfrm rot="16200000">
              <a:off x="4747674" y="256651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97" name="Isosceles Triangle 96"/>
            <p:cNvSpPr/>
            <p:nvPr userDrawn="1"/>
          </p:nvSpPr>
          <p:spPr>
            <a:xfrm rot="16200000">
              <a:off x="5362608" y="2911317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98" name="Isosceles Triangle 97"/>
            <p:cNvSpPr/>
            <p:nvPr userDrawn="1"/>
          </p:nvSpPr>
          <p:spPr>
            <a:xfrm rot="16200000">
              <a:off x="5966959" y="2587668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99" name="Isosceles Triangle 98"/>
            <p:cNvSpPr/>
            <p:nvPr userDrawn="1"/>
          </p:nvSpPr>
          <p:spPr>
            <a:xfrm rot="5400000">
              <a:off x="6584010" y="2560889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00" name="Isosceles Triangle 99"/>
            <p:cNvSpPr/>
            <p:nvPr userDrawn="1"/>
          </p:nvSpPr>
          <p:spPr>
            <a:xfrm rot="5400000">
              <a:off x="5973309" y="2945557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01" name="Isosceles Triangle 100"/>
            <p:cNvSpPr/>
            <p:nvPr userDrawn="1"/>
          </p:nvSpPr>
          <p:spPr>
            <a:xfrm rot="16200000">
              <a:off x="6575632" y="293036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02" name="Isosceles Triangle 101"/>
            <p:cNvSpPr/>
            <p:nvPr userDrawn="1"/>
          </p:nvSpPr>
          <p:spPr>
            <a:xfrm rot="5400000">
              <a:off x="7194711" y="292401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03" name="Isosceles Triangle 102"/>
            <p:cNvSpPr/>
            <p:nvPr userDrawn="1"/>
          </p:nvSpPr>
          <p:spPr>
            <a:xfrm rot="16200000">
              <a:off x="7839279" y="294574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04" name="Isosceles Triangle 103"/>
            <p:cNvSpPr/>
            <p:nvPr userDrawn="1"/>
          </p:nvSpPr>
          <p:spPr>
            <a:xfrm rot="5400000">
              <a:off x="7824462" y="329231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05" name="Isosceles Triangle 104"/>
            <p:cNvSpPr/>
            <p:nvPr userDrawn="1"/>
          </p:nvSpPr>
          <p:spPr>
            <a:xfrm rot="5400000">
              <a:off x="6590360" y="329460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</p:grpSp>
      <p:sp>
        <p:nvSpPr>
          <p:cNvPr id="10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473201" y="1980059"/>
            <a:ext cx="3556000" cy="445333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500" b="1">
                <a:solidFill>
                  <a:schemeClr val="bg1"/>
                </a:solidFill>
                <a:latin typeface="Lato Thin"/>
                <a:cs typeface="Lato Thin"/>
              </a:defRPr>
            </a:lvl1pPr>
          </a:lstStyle>
          <a:p>
            <a:pPr lvl="0"/>
            <a:r>
              <a:rPr lang="es-ES_tradnl" dirty="0" err="1"/>
              <a:t>Xpress</a:t>
            </a:r>
            <a:endParaRPr lang="es-ES_tradnl" dirty="0"/>
          </a:p>
        </p:txBody>
      </p:sp>
      <p:sp>
        <p:nvSpPr>
          <p:cNvPr id="107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473201" y="2448908"/>
            <a:ext cx="3556000" cy="328584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/>
              <a:t>Powerpoint</a:t>
            </a:r>
            <a:r>
              <a:rPr lang="es-ES_tradnl" dirty="0"/>
              <a:t> </a:t>
            </a:r>
            <a:r>
              <a:rPr lang="es-ES_tradnl" dirty="0" err="1"/>
              <a:t>Template</a:t>
            </a:r>
            <a:endParaRPr lang="es-ES_tradnl" dirty="0"/>
          </a:p>
        </p:txBody>
      </p:sp>
      <p:sp>
        <p:nvSpPr>
          <p:cNvPr id="108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473201" y="2828879"/>
            <a:ext cx="3556000" cy="64591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200" baseline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</a:t>
            </a:r>
            <a:r>
              <a:rPr lang="en-US" dirty="0"/>
              <a:t> </a:t>
            </a:r>
            <a:r>
              <a:rPr lang="en-US" dirty="0" err="1"/>
              <a:t>aecenas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.</a:t>
            </a:r>
          </a:p>
        </p:txBody>
      </p:sp>
      <p:grpSp>
        <p:nvGrpSpPr>
          <p:cNvPr id="2" name="Group 1"/>
          <p:cNvGrpSpPr/>
          <p:nvPr userDrawn="1"/>
        </p:nvGrpSpPr>
        <p:grpSpPr>
          <a:xfrm rot="10800000">
            <a:off x="-1997140" y="1923192"/>
            <a:ext cx="5570570" cy="3849942"/>
            <a:chOff x="-1620870" y="2337607"/>
            <a:chExt cx="5570570" cy="4277713"/>
          </a:xfrm>
        </p:grpSpPr>
        <p:sp>
          <p:nvSpPr>
            <p:cNvPr id="109" name="Isosceles Triangle 108"/>
            <p:cNvSpPr/>
            <p:nvPr userDrawn="1"/>
          </p:nvSpPr>
          <p:spPr>
            <a:xfrm rot="5400000">
              <a:off x="-1053183" y="308422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10" name="Isosceles Triangle 109"/>
            <p:cNvSpPr/>
            <p:nvPr userDrawn="1"/>
          </p:nvSpPr>
          <p:spPr>
            <a:xfrm rot="16200000">
              <a:off x="-1059533" y="3444403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11" name="Isosceles Triangle 110"/>
            <p:cNvSpPr/>
            <p:nvPr userDrawn="1"/>
          </p:nvSpPr>
          <p:spPr>
            <a:xfrm rot="16200000">
              <a:off x="-1053183" y="416476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12" name="Isosceles Triangle 111"/>
            <p:cNvSpPr/>
            <p:nvPr userDrawn="1"/>
          </p:nvSpPr>
          <p:spPr>
            <a:xfrm rot="5400000">
              <a:off x="-444598" y="2719984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13" name="Isosceles Triangle 112"/>
            <p:cNvSpPr/>
            <p:nvPr userDrawn="1"/>
          </p:nvSpPr>
          <p:spPr>
            <a:xfrm rot="5400000">
              <a:off x="-444598" y="3440345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14" name="Isosceles Triangle 113"/>
            <p:cNvSpPr/>
            <p:nvPr userDrawn="1"/>
          </p:nvSpPr>
          <p:spPr>
            <a:xfrm rot="16200000">
              <a:off x="-436131" y="3790115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15" name="Isosceles Triangle 114"/>
            <p:cNvSpPr/>
            <p:nvPr userDrawn="1"/>
          </p:nvSpPr>
          <p:spPr>
            <a:xfrm rot="5400000">
              <a:off x="-436131" y="414394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16" name="Isosceles Triangle 115"/>
            <p:cNvSpPr/>
            <p:nvPr userDrawn="1"/>
          </p:nvSpPr>
          <p:spPr>
            <a:xfrm rot="16200000">
              <a:off x="-1053183" y="4878425"/>
              <a:ext cx="715779" cy="617051"/>
            </a:xfrm>
            <a:prstGeom prst="triangle">
              <a:avLst/>
            </a:prstGeom>
            <a:solidFill>
              <a:schemeClr val="tx1">
                <a:alpha val="3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17" name="Isosceles Triangle 116"/>
            <p:cNvSpPr/>
            <p:nvPr userDrawn="1"/>
          </p:nvSpPr>
          <p:spPr>
            <a:xfrm rot="16200000">
              <a:off x="-436131" y="4500067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18" name="Isosceles Triangle 117"/>
            <p:cNvSpPr/>
            <p:nvPr userDrawn="1"/>
          </p:nvSpPr>
          <p:spPr>
            <a:xfrm rot="5400000">
              <a:off x="-436131" y="4860247"/>
              <a:ext cx="715779" cy="617051"/>
            </a:xfrm>
            <a:prstGeom prst="triangle">
              <a:avLst/>
            </a:prstGeom>
            <a:solidFill>
              <a:schemeClr val="tx1">
                <a:alpha val="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19" name="Isosceles Triangle 118"/>
            <p:cNvSpPr/>
            <p:nvPr userDrawn="1"/>
          </p:nvSpPr>
          <p:spPr>
            <a:xfrm rot="16200000">
              <a:off x="-446626" y="3079048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20" name="Isosceles Triangle 119"/>
            <p:cNvSpPr/>
            <p:nvPr userDrawn="1"/>
          </p:nvSpPr>
          <p:spPr>
            <a:xfrm rot="16200000">
              <a:off x="180920" y="343222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21" name="Isosceles Triangle 120"/>
            <p:cNvSpPr/>
            <p:nvPr userDrawn="1"/>
          </p:nvSpPr>
          <p:spPr>
            <a:xfrm rot="5400000">
              <a:off x="180920" y="378605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22" name="Isosceles Triangle 121"/>
            <p:cNvSpPr/>
            <p:nvPr userDrawn="1"/>
          </p:nvSpPr>
          <p:spPr>
            <a:xfrm rot="16200000">
              <a:off x="180920" y="4142177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23" name="Isosceles Triangle 122"/>
            <p:cNvSpPr/>
            <p:nvPr userDrawn="1"/>
          </p:nvSpPr>
          <p:spPr>
            <a:xfrm rot="5400000">
              <a:off x="180920" y="4496007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24" name="Isosceles Triangle 123"/>
            <p:cNvSpPr/>
            <p:nvPr userDrawn="1"/>
          </p:nvSpPr>
          <p:spPr>
            <a:xfrm rot="16200000">
              <a:off x="180920" y="485212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25" name="Isosceles Triangle 124"/>
            <p:cNvSpPr/>
            <p:nvPr userDrawn="1"/>
          </p:nvSpPr>
          <p:spPr>
            <a:xfrm rot="16200000">
              <a:off x="170425" y="2721158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26" name="Isosceles Triangle 125"/>
            <p:cNvSpPr/>
            <p:nvPr userDrawn="1"/>
          </p:nvSpPr>
          <p:spPr>
            <a:xfrm rot="5400000">
              <a:off x="785359" y="271946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27" name="Isosceles Triangle 126"/>
            <p:cNvSpPr/>
            <p:nvPr userDrawn="1"/>
          </p:nvSpPr>
          <p:spPr>
            <a:xfrm rot="5400000">
              <a:off x="798059" y="345252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28" name="Isosceles Triangle 127"/>
            <p:cNvSpPr/>
            <p:nvPr userDrawn="1"/>
          </p:nvSpPr>
          <p:spPr>
            <a:xfrm rot="5400000">
              <a:off x="793826" y="4156122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29" name="Isosceles Triangle 128"/>
            <p:cNvSpPr/>
            <p:nvPr userDrawn="1"/>
          </p:nvSpPr>
          <p:spPr>
            <a:xfrm rot="16200000">
              <a:off x="793826" y="4512244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0" name="Isosceles Triangle 129"/>
            <p:cNvSpPr/>
            <p:nvPr userDrawn="1"/>
          </p:nvSpPr>
          <p:spPr>
            <a:xfrm rot="5400000">
              <a:off x="1389710" y="238697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1" name="Isosceles Triangle 130"/>
            <p:cNvSpPr/>
            <p:nvPr userDrawn="1"/>
          </p:nvSpPr>
          <p:spPr>
            <a:xfrm rot="5400000">
              <a:off x="1396060" y="309463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2" name="Isosceles Triangle 131"/>
            <p:cNvSpPr/>
            <p:nvPr userDrawn="1"/>
          </p:nvSpPr>
          <p:spPr>
            <a:xfrm rot="5400000">
              <a:off x="1417227" y="380458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3" name="Isosceles Triangle 132"/>
            <p:cNvSpPr/>
            <p:nvPr userDrawn="1"/>
          </p:nvSpPr>
          <p:spPr>
            <a:xfrm rot="5400000">
              <a:off x="1410877" y="450818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4" name="Isosceles Triangle 133"/>
            <p:cNvSpPr/>
            <p:nvPr userDrawn="1"/>
          </p:nvSpPr>
          <p:spPr>
            <a:xfrm rot="16200000">
              <a:off x="1417227" y="4864306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5" name="Isosceles Triangle 134"/>
            <p:cNvSpPr/>
            <p:nvPr userDrawn="1"/>
          </p:nvSpPr>
          <p:spPr>
            <a:xfrm rot="16200000">
              <a:off x="1400382" y="2739685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6" name="Isosceles Triangle 135"/>
            <p:cNvSpPr/>
            <p:nvPr userDrawn="1"/>
          </p:nvSpPr>
          <p:spPr>
            <a:xfrm rot="5400000">
              <a:off x="2029956" y="345252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7" name="Isosceles Triangle 136"/>
            <p:cNvSpPr/>
            <p:nvPr userDrawn="1"/>
          </p:nvSpPr>
          <p:spPr>
            <a:xfrm rot="16200000">
              <a:off x="2038423" y="3802292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8" name="Isosceles Triangle 137"/>
            <p:cNvSpPr/>
            <p:nvPr userDrawn="1"/>
          </p:nvSpPr>
          <p:spPr>
            <a:xfrm rot="5400000">
              <a:off x="2038423" y="415612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9" name="Isosceles Triangle 138"/>
            <p:cNvSpPr/>
            <p:nvPr userDrawn="1"/>
          </p:nvSpPr>
          <p:spPr>
            <a:xfrm rot="16200000">
              <a:off x="2038423" y="451224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0" name="Isosceles Triangle 139"/>
            <p:cNvSpPr/>
            <p:nvPr userDrawn="1"/>
          </p:nvSpPr>
          <p:spPr>
            <a:xfrm rot="16200000">
              <a:off x="2032073" y="523489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1" name="Isosceles Triangle 140"/>
            <p:cNvSpPr/>
            <p:nvPr userDrawn="1"/>
          </p:nvSpPr>
          <p:spPr>
            <a:xfrm rot="16200000">
              <a:off x="2027928" y="309122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2" name="Isosceles Triangle 141"/>
            <p:cNvSpPr/>
            <p:nvPr userDrawn="1"/>
          </p:nvSpPr>
          <p:spPr>
            <a:xfrm rot="5400000">
              <a:off x="2649212" y="3114928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3" name="Isosceles Triangle 142"/>
            <p:cNvSpPr/>
            <p:nvPr userDrawn="1"/>
          </p:nvSpPr>
          <p:spPr>
            <a:xfrm rot="5400000">
              <a:off x="2655562" y="382258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4" name="Isosceles Triangle 143"/>
            <p:cNvSpPr/>
            <p:nvPr userDrawn="1"/>
          </p:nvSpPr>
          <p:spPr>
            <a:xfrm rot="16200000">
              <a:off x="2657679" y="417235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5" name="Isosceles Triangle 144"/>
            <p:cNvSpPr/>
            <p:nvPr userDrawn="1"/>
          </p:nvSpPr>
          <p:spPr>
            <a:xfrm rot="5400000">
              <a:off x="2657679" y="452618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6" name="Isosceles Triangle 145"/>
            <p:cNvSpPr/>
            <p:nvPr userDrawn="1"/>
          </p:nvSpPr>
          <p:spPr>
            <a:xfrm rot="16200000">
              <a:off x="2657679" y="488231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7" name="Isosceles Triangle 146"/>
            <p:cNvSpPr/>
            <p:nvPr userDrawn="1"/>
          </p:nvSpPr>
          <p:spPr>
            <a:xfrm rot="5400000">
              <a:off x="2651329" y="5236141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8" name="Isosceles Triangle 147"/>
            <p:cNvSpPr/>
            <p:nvPr userDrawn="1"/>
          </p:nvSpPr>
          <p:spPr>
            <a:xfrm rot="16200000">
              <a:off x="2659884" y="346129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9" name="Isosceles Triangle 148"/>
            <p:cNvSpPr/>
            <p:nvPr userDrawn="1"/>
          </p:nvSpPr>
          <p:spPr>
            <a:xfrm rot="5400000">
              <a:off x="3272613" y="346469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50" name="Isosceles Triangle 149"/>
            <p:cNvSpPr/>
            <p:nvPr userDrawn="1"/>
          </p:nvSpPr>
          <p:spPr>
            <a:xfrm rot="16200000">
              <a:off x="3274730" y="3814469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51" name="Isosceles Triangle 150"/>
            <p:cNvSpPr/>
            <p:nvPr userDrawn="1"/>
          </p:nvSpPr>
          <p:spPr>
            <a:xfrm rot="5400000">
              <a:off x="3274730" y="416829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52" name="Isosceles Triangle 151"/>
            <p:cNvSpPr/>
            <p:nvPr userDrawn="1"/>
          </p:nvSpPr>
          <p:spPr>
            <a:xfrm rot="16200000">
              <a:off x="3274730" y="4524421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53" name="Isosceles Triangle 152"/>
            <p:cNvSpPr/>
            <p:nvPr userDrawn="1"/>
          </p:nvSpPr>
          <p:spPr>
            <a:xfrm rot="5400000">
              <a:off x="3274730" y="4878251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54" name="Isosceles Triangle 153"/>
            <p:cNvSpPr/>
            <p:nvPr userDrawn="1"/>
          </p:nvSpPr>
          <p:spPr>
            <a:xfrm rot="16200000">
              <a:off x="3274730" y="522802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55" name="Isosceles Triangle 154"/>
            <p:cNvSpPr/>
            <p:nvPr userDrawn="1"/>
          </p:nvSpPr>
          <p:spPr>
            <a:xfrm rot="16200000">
              <a:off x="3283285" y="310975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56" name="Isosceles Triangle 155"/>
            <p:cNvSpPr/>
            <p:nvPr userDrawn="1"/>
          </p:nvSpPr>
          <p:spPr>
            <a:xfrm rot="5400000">
              <a:off x="-1054198" y="3802814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57" name="Isosceles Triangle 156"/>
            <p:cNvSpPr/>
            <p:nvPr userDrawn="1"/>
          </p:nvSpPr>
          <p:spPr>
            <a:xfrm rot="16200000">
              <a:off x="-1670234" y="3070276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58" name="Isosceles Triangle 157"/>
            <p:cNvSpPr/>
            <p:nvPr userDrawn="1"/>
          </p:nvSpPr>
          <p:spPr>
            <a:xfrm rot="5400000">
              <a:off x="793826" y="4864828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59" name="Isosceles Triangle 158"/>
            <p:cNvSpPr/>
            <p:nvPr userDrawn="1"/>
          </p:nvSpPr>
          <p:spPr>
            <a:xfrm rot="5400000">
              <a:off x="174658" y="5207728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60" name="Isosceles Triangle 159"/>
            <p:cNvSpPr/>
            <p:nvPr userDrawn="1"/>
          </p:nvSpPr>
          <p:spPr>
            <a:xfrm rot="16200000">
              <a:off x="-446626" y="522081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61" name="Isosceles Triangle 160"/>
            <p:cNvSpPr/>
            <p:nvPr userDrawn="1"/>
          </p:nvSpPr>
          <p:spPr>
            <a:xfrm rot="16200000">
              <a:off x="168308" y="5565617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62" name="Isosceles Triangle 161"/>
            <p:cNvSpPr/>
            <p:nvPr userDrawn="1"/>
          </p:nvSpPr>
          <p:spPr>
            <a:xfrm rot="16200000">
              <a:off x="772659" y="5241968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63" name="Isosceles Triangle 162"/>
            <p:cNvSpPr/>
            <p:nvPr userDrawn="1"/>
          </p:nvSpPr>
          <p:spPr>
            <a:xfrm rot="5400000">
              <a:off x="1389710" y="5215189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64" name="Isosceles Triangle 163"/>
            <p:cNvSpPr/>
            <p:nvPr userDrawn="1"/>
          </p:nvSpPr>
          <p:spPr>
            <a:xfrm rot="5400000">
              <a:off x="779009" y="5599857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65" name="Isosceles Triangle 164"/>
            <p:cNvSpPr/>
            <p:nvPr userDrawn="1"/>
          </p:nvSpPr>
          <p:spPr>
            <a:xfrm rot="16200000">
              <a:off x="1381332" y="558466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66" name="Isosceles Triangle 165"/>
            <p:cNvSpPr/>
            <p:nvPr userDrawn="1"/>
          </p:nvSpPr>
          <p:spPr>
            <a:xfrm rot="5400000">
              <a:off x="2000411" y="557831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67" name="Isosceles Triangle 166"/>
            <p:cNvSpPr/>
            <p:nvPr userDrawn="1"/>
          </p:nvSpPr>
          <p:spPr>
            <a:xfrm rot="16200000">
              <a:off x="2644979" y="560004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68" name="Isosceles Triangle 167"/>
            <p:cNvSpPr/>
            <p:nvPr userDrawn="1"/>
          </p:nvSpPr>
          <p:spPr>
            <a:xfrm rot="5400000">
              <a:off x="2630162" y="594661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69" name="Isosceles Triangle 168"/>
            <p:cNvSpPr/>
            <p:nvPr userDrawn="1"/>
          </p:nvSpPr>
          <p:spPr>
            <a:xfrm rot="5400000">
              <a:off x="1396060" y="594890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05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7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7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7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71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0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0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0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0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0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0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8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imple slide 0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4208430" y="-70216"/>
            <a:ext cx="5570570" cy="3849942"/>
            <a:chOff x="3573430" y="-316693"/>
            <a:chExt cx="5570570" cy="4277713"/>
          </a:xfrm>
        </p:grpSpPr>
        <p:sp>
          <p:nvSpPr>
            <p:cNvPr id="6" name="Isosceles Triangle 5"/>
            <p:cNvSpPr/>
            <p:nvPr userDrawn="1"/>
          </p:nvSpPr>
          <p:spPr>
            <a:xfrm rot="5400000">
              <a:off x="4141117" y="42992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7" name="Isosceles Triangle 6"/>
            <p:cNvSpPr/>
            <p:nvPr userDrawn="1"/>
          </p:nvSpPr>
          <p:spPr>
            <a:xfrm rot="16200000">
              <a:off x="4134767" y="790103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0" name="Isosceles Triangle 9"/>
            <p:cNvSpPr/>
            <p:nvPr userDrawn="1"/>
          </p:nvSpPr>
          <p:spPr>
            <a:xfrm rot="16200000">
              <a:off x="4141117" y="151046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1" name="Isosceles Triangle 10"/>
            <p:cNvSpPr/>
            <p:nvPr userDrawn="1"/>
          </p:nvSpPr>
          <p:spPr>
            <a:xfrm rot="5400000">
              <a:off x="4749702" y="65684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2" name="Isosceles Triangle 11"/>
            <p:cNvSpPr/>
            <p:nvPr userDrawn="1"/>
          </p:nvSpPr>
          <p:spPr>
            <a:xfrm rot="5400000">
              <a:off x="4749702" y="786045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" name="Isosceles Triangle 12"/>
            <p:cNvSpPr/>
            <p:nvPr userDrawn="1"/>
          </p:nvSpPr>
          <p:spPr>
            <a:xfrm rot="16200000">
              <a:off x="4758169" y="1135815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" name="Isosceles Triangle 13"/>
            <p:cNvSpPr/>
            <p:nvPr userDrawn="1"/>
          </p:nvSpPr>
          <p:spPr>
            <a:xfrm rot="5400000">
              <a:off x="4758169" y="148964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6" name="Isosceles Triangle 15"/>
            <p:cNvSpPr/>
            <p:nvPr userDrawn="1"/>
          </p:nvSpPr>
          <p:spPr>
            <a:xfrm rot="16200000">
              <a:off x="4141117" y="2224125"/>
              <a:ext cx="715779" cy="617051"/>
            </a:xfrm>
            <a:prstGeom prst="triangle">
              <a:avLst/>
            </a:prstGeom>
            <a:solidFill>
              <a:schemeClr val="tx1">
                <a:alpha val="3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6200000">
              <a:off x="4758169" y="1845767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8" name="Isosceles Triangle 17"/>
            <p:cNvSpPr/>
            <p:nvPr userDrawn="1"/>
          </p:nvSpPr>
          <p:spPr>
            <a:xfrm rot="5400000">
              <a:off x="4758169" y="2205947"/>
              <a:ext cx="715779" cy="617051"/>
            </a:xfrm>
            <a:prstGeom prst="triangle">
              <a:avLst/>
            </a:prstGeom>
            <a:solidFill>
              <a:schemeClr val="tx1">
                <a:alpha val="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38" name="Isosceles Triangle 37"/>
            <p:cNvSpPr/>
            <p:nvPr userDrawn="1"/>
          </p:nvSpPr>
          <p:spPr>
            <a:xfrm rot="16200000">
              <a:off x="4747674" y="424748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41" name="Isosceles Triangle 40"/>
            <p:cNvSpPr/>
            <p:nvPr userDrawn="1"/>
          </p:nvSpPr>
          <p:spPr>
            <a:xfrm rot="16200000">
              <a:off x="5375220" y="77792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42" name="Isosceles Triangle 41"/>
            <p:cNvSpPr/>
            <p:nvPr userDrawn="1"/>
          </p:nvSpPr>
          <p:spPr>
            <a:xfrm rot="5400000">
              <a:off x="5375220" y="113175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43" name="Isosceles Triangle 42"/>
            <p:cNvSpPr/>
            <p:nvPr userDrawn="1"/>
          </p:nvSpPr>
          <p:spPr>
            <a:xfrm rot="16200000">
              <a:off x="5375220" y="1487877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44" name="Isosceles Triangle 43"/>
            <p:cNvSpPr/>
            <p:nvPr userDrawn="1"/>
          </p:nvSpPr>
          <p:spPr>
            <a:xfrm rot="5400000">
              <a:off x="5375220" y="1841707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45" name="Isosceles Triangle 44"/>
            <p:cNvSpPr/>
            <p:nvPr userDrawn="1"/>
          </p:nvSpPr>
          <p:spPr>
            <a:xfrm rot="16200000">
              <a:off x="5375220" y="219782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46" name="Isosceles Triangle 45"/>
            <p:cNvSpPr/>
            <p:nvPr userDrawn="1"/>
          </p:nvSpPr>
          <p:spPr>
            <a:xfrm rot="16200000">
              <a:off x="5364725" y="66858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47" name="Isosceles Triangle 46"/>
            <p:cNvSpPr/>
            <p:nvPr userDrawn="1"/>
          </p:nvSpPr>
          <p:spPr>
            <a:xfrm rot="5400000">
              <a:off x="5979659" y="6516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48" name="Isosceles Triangle 47"/>
            <p:cNvSpPr/>
            <p:nvPr userDrawn="1"/>
          </p:nvSpPr>
          <p:spPr>
            <a:xfrm rot="5400000">
              <a:off x="5992359" y="79822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50" name="Isosceles Triangle 49"/>
            <p:cNvSpPr/>
            <p:nvPr userDrawn="1"/>
          </p:nvSpPr>
          <p:spPr>
            <a:xfrm rot="5400000">
              <a:off x="5988126" y="1501822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51" name="Isosceles Triangle 50"/>
            <p:cNvSpPr/>
            <p:nvPr userDrawn="1"/>
          </p:nvSpPr>
          <p:spPr>
            <a:xfrm rot="16200000">
              <a:off x="5988126" y="1857944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55" name="Isosceles Triangle 54"/>
            <p:cNvSpPr/>
            <p:nvPr userDrawn="1"/>
          </p:nvSpPr>
          <p:spPr>
            <a:xfrm rot="5400000">
              <a:off x="6584010" y="-26732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56" name="Isosceles Triangle 55"/>
            <p:cNvSpPr/>
            <p:nvPr userDrawn="1"/>
          </p:nvSpPr>
          <p:spPr>
            <a:xfrm rot="5400000">
              <a:off x="6590360" y="44033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58" name="Isosceles Triangle 57"/>
            <p:cNvSpPr/>
            <p:nvPr userDrawn="1"/>
          </p:nvSpPr>
          <p:spPr>
            <a:xfrm rot="5400000">
              <a:off x="6611527" y="115028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60" name="Isosceles Triangle 59"/>
            <p:cNvSpPr/>
            <p:nvPr userDrawn="1"/>
          </p:nvSpPr>
          <p:spPr>
            <a:xfrm rot="5400000">
              <a:off x="6605177" y="185388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61" name="Isosceles Triangle 60"/>
            <p:cNvSpPr/>
            <p:nvPr userDrawn="1"/>
          </p:nvSpPr>
          <p:spPr>
            <a:xfrm rot="16200000">
              <a:off x="6611527" y="2210006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62" name="Isosceles Triangle 61"/>
            <p:cNvSpPr/>
            <p:nvPr userDrawn="1"/>
          </p:nvSpPr>
          <p:spPr>
            <a:xfrm rot="16200000">
              <a:off x="6594682" y="85385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64" name="Isosceles Triangle 63"/>
            <p:cNvSpPr/>
            <p:nvPr userDrawn="1"/>
          </p:nvSpPr>
          <p:spPr>
            <a:xfrm rot="5400000">
              <a:off x="7224256" y="79822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65" name="Isosceles Triangle 64"/>
            <p:cNvSpPr/>
            <p:nvPr userDrawn="1"/>
          </p:nvSpPr>
          <p:spPr>
            <a:xfrm rot="16200000">
              <a:off x="7232723" y="1147992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66" name="Isosceles Triangle 65"/>
            <p:cNvSpPr/>
            <p:nvPr userDrawn="1"/>
          </p:nvSpPr>
          <p:spPr>
            <a:xfrm rot="5400000">
              <a:off x="7232723" y="150182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67" name="Isosceles Triangle 66"/>
            <p:cNvSpPr/>
            <p:nvPr userDrawn="1"/>
          </p:nvSpPr>
          <p:spPr>
            <a:xfrm rot="16200000">
              <a:off x="7232723" y="185794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69" name="Isosceles Triangle 68"/>
            <p:cNvSpPr/>
            <p:nvPr userDrawn="1"/>
          </p:nvSpPr>
          <p:spPr>
            <a:xfrm rot="16200000">
              <a:off x="7226373" y="258059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70" name="Isosceles Triangle 69"/>
            <p:cNvSpPr/>
            <p:nvPr userDrawn="1"/>
          </p:nvSpPr>
          <p:spPr>
            <a:xfrm rot="16200000">
              <a:off x="7222228" y="43692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71" name="Isosceles Triangle 70"/>
            <p:cNvSpPr/>
            <p:nvPr userDrawn="1"/>
          </p:nvSpPr>
          <p:spPr>
            <a:xfrm rot="5400000">
              <a:off x="7843512" y="460628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72" name="Isosceles Triangle 71"/>
            <p:cNvSpPr/>
            <p:nvPr userDrawn="1"/>
          </p:nvSpPr>
          <p:spPr>
            <a:xfrm rot="5400000">
              <a:off x="7849862" y="116828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74" name="Isosceles Triangle 73"/>
            <p:cNvSpPr/>
            <p:nvPr userDrawn="1"/>
          </p:nvSpPr>
          <p:spPr>
            <a:xfrm rot="16200000">
              <a:off x="7851979" y="151805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75" name="Isosceles Triangle 74"/>
            <p:cNvSpPr/>
            <p:nvPr userDrawn="1"/>
          </p:nvSpPr>
          <p:spPr>
            <a:xfrm rot="5400000">
              <a:off x="7851979" y="187188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76" name="Isosceles Triangle 75"/>
            <p:cNvSpPr/>
            <p:nvPr userDrawn="1"/>
          </p:nvSpPr>
          <p:spPr>
            <a:xfrm rot="16200000">
              <a:off x="7851979" y="222801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77" name="Isosceles Triangle 76"/>
            <p:cNvSpPr/>
            <p:nvPr userDrawn="1"/>
          </p:nvSpPr>
          <p:spPr>
            <a:xfrm rot="5400000">
              <a:off x="7845629" y="2581841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79" name="Isosceles Triangle 78"/>
            <p:cNvSpPr/>
            <p:nvPr userDrawn="1"/>
          </p:nvSpPr>
          <p:spPr>
            <a:xfrm rot="16200000">
              <a:off x="7854184" y="80699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81" name="Isosceles Triangle 80"/>
            <p:cNvSpPr/>
            <p:nvPr userDrawn="1"/>
          </p:nvSpPr>
          <p:spPr>
            <a:xfrm rot="5400000">
              <a:off x="8466913" y="81039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82" name="Isosceles Triangle 81"/>
            <p:cNvSpPr/>
            <p:nvPr userDrawn="1"/>
          </p:nvSpPr>
          <p:spPr>
            <a:xfrm rot="16200000">
              <a:off x="8469030" y="1160169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83" name="Isosceles Triangle 82"/>
            <p:cNvSpPr/>
            <p:nvPr userDrawn="1"/>
          </p:nvSpPr>
          <p:spPr>
            <a:xfrm rot="5400000">
              <a:off x="8469030" y="151399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84" name="Isosceles Triangle 83"/>
            <p:cNvSpPr/>
            <p:nvPr userDrawn="1"/>
          </p:nvSpPr>
          <p:spPr>
            <a:xfrm rot="16200000">
              <a:off x="8469030" y="1870121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85" name="Isosceles Triangle 84"/>
            <p:cNvSpPr/>
            <p:nvPr userDrawn="1"/>
          </p:nvSpPr>
          <p:spPr>
            <a:xfrm rot="5400000">
              <a:off x="8469030" y="2223951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86" name="Isosceles Triangle 85"/>
            <p:cNvSpPr/>
            <p:nvPr userDrawn="1"/>
          </p:nvSpPr>
          <p:spPr>
            <a:xfrm rot="16200000">
              <a:off x="8469030" y="257372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87" name="Isosceles Triangle 86"/>
            <p:cNvSpPr/>
            <p:nvPr userDrawn="1"/>
          </p:nvSpPr>
          <p:spPr>
            <a:xfrm rot="16200000">
              <a:off x="8477585" y="45545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88" name="Isosceles Triangle 87"/>
            <p:cNvSpPr/>
            <p:nvPr userDrawn="1"/>
          </p:nvSpPr>
          <p:spPr>
            <a:xfrm rot="5400000">
              <a:off x="4140102" y="1148514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89" name="Isosceles Triangle 88"/>
            <p:cNvSpPr/>
            <p:nvPr userDrawn="1"/>
          </p:nvSpPr>
          <p:spPr>
            <a:xfrm rot="16200000">
              <a:off x="3524066" y="415976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94" name="Isosceles Triangle 93"/>
            <p:cNvSpPr/>
            <p:nvPr userDrawn="1"/>
          </p:nvSpPr>
          <p:spPr>
            <a:xfrm rot="5400000">
              <a:off x="5988126" y="2210528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95" name="Isosceles Triangle 94"/>
            <p:cNvSpPr/>
            <p:nvPr userDrawn="1"/>
          </p:nvSpPr>
          <p:spPr>
            <a:xfrm rot="5400000">
              <a:off x="5368958" y="2553428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96" name="Isosceles Triangle 95"/>
            <p:cNvSpPr/>
            <p:nvPr userDrawn="1"/>
          </p:nvSpPr>
          <p:spPr>
            <a:xfrm rot="16200000">
              <a:off x="4747674" y="256651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97" name="Isosceles Triangle 96"/>
            <p:cNvSpPr/>
            <p:nvPr userDrawn="1"/>
          </p:nvSpPr>
          <p:spPr>
            <a:xfrm rot="16200000">
              <a:off x="5362608" y="2911317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98" name="Isosceles Triangle 97"/>
            <p:cNvSpPr/>
            <p:nvPr userDrawn="1"/>
          </p:nvSpPr>
          <p:spPr>
            <a:xfrm rot="16200000">
              <a:off x="5966959" y="2587668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99" name="Isosceles Triangle 98"/>
            <p:cNvSpPr/>
            <p:nvPr userDrawn="1"/>
          </p:nvSpPr>
          <p:spPr>
            <a:xfrm rot="5400000">
              <a:off x="6584010" y="2560889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00" name="Isosceles Triangle 99"/>
            <p:cNvSpPr/>
            <p:nvPr userDrawn="1"/>
          </p:nvSpPr>
          <p:spPr>
            <a:xfrm rot="5400000">
              <a:off x="5973309" y="2945557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01" name="Isosceles Triangle 100"/>
            <p:cNvSpPr/>
            <p:nvPr userDrawn="1"/>
          </p:nvSpPr>
          <p:spPr>
            <a:xfrm rot="16200000">
              <a:off x="6575632" y="293036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02" name="Isosceles Triangle 101"/>
            <p:cNvSpPr/>
            <p:nvPr userDrawn="1"/>
          </p:nvSpPr>
          <p:spPr>
            <a:xfrm rot="5400000">
              <a:off x="7194711" y="292401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03" name="Isosceles Triangle 102"/>
            <p:cNvSpPr/>
            <p:nvPr userDrawn="1"/>
          </p:nvSpPr>
          <p:spPr>
            <a:xfrm rot="16200000">
              <a:off x="7839279" y="294574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04" name="Isosceles Triangle 103"/>
            <p:cNvSpPr/>
            <p:nvPr userDrawn="1"/>
          </p:nvSpPr>
          <p:spPr>
            <a:xfrm rot="5400000">
              <a:off x="7824462" y="329231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05" name="Isosceles Triangle 104"/>
            <p:cNvSpPr/>
            <p:nvPr userDrawn="1"/>
          </p:nvSpPr>
          <p:spPr>
            <a:xfrm rot="5400000">
              <a:off x="6590360" y="329460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</p:grpSp>
      <p:sp>
        <p:nvSpPr>
          <p:cNvPr id="10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473201" y="1980059"/>
            <a:ext cx="3556000" cy="445333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500" b="1">
                <a:solidFill>
                  <a:schemeClr val="bg1"/>
                </a:solidFill>
                <a:latin typeface="Lato Thin"/>
                <a:cs typeface="Lato Thin"/>
              </a:defRPr>
            </a:lvl1pPr>
          </a:lstStyle>
          <a:p>
            <a:pPr lvl="0"/>
            <a:r>
              <a:rPr lang="es-ES_tradnl" dirty="0" err="1"/>
              <a:t>Xpress</a:t>
            </a:r>
            <a:endParaRPr lang="es-ES_tradnl" dirty="0"/>
          </a:p>
        </p:txBody>
      </p:sp>
      <p:sp>
        <p:nvSpPr>
          <p:cNvPr id="107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473201" y="2448908"/>
            <a:ext cx="3556000" cy="328584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/>
              <a:t>Powerpoint</a:t>
            </a:r>
            <a:r>
              <a:rPr lang="es-ES_tradnl" dirty="0"/>
              <a:t> </a:t>
            </a:r>
            <a:r>
              <a:rPr lang="es-ES_tradnl" dirty="0" err="1"/>
              <a:t>Template</a:t>
            </a:r>
            <a:endParaRPr lang="es-ES_tradnl" dirty="0"/>
          </a:p>
        </p:txBody>
      </p:sp>
      <p:sp>
        <p:nvSpPr>
          <p:cNvPr id="108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473201" y="2828879"/>
            <a:ext cx="3556000" cy="64591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200" baseline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</a:t>
            </a:r>
            <a:r>
              <a:rPr lang="en-US" dirty="0"/>
              <a:t> </a:t>
            </a:r>
            <a:r>
              <a:rPr lang="en-US" dirty="0" err="1"/>
              <a:t>aecenas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.</a:t>
            </a:r>
          </a:p>
        </p:txBody>
      </p:sp>
      <p:grpSp>
        <p:nvGrpSpPr>
          <p:cNvPr id="2" name="Group 1"/>
          <p:cNvGrpSpPr/>
          <p:nvPr userDrawn="1"/>
        </p:nvGrpSpPr>
        <p:grpSpPr>
          <a:xfrm rot="10800000">
            <a:off x="-1997140" y="1923192"/>
            <a:ext cx="5570570" cy="3849942"/>
            <a:chOff x="-1620870" y="2337607"/>
            <a:chExt cx="5570570" cy="4277713"/>
          </a:xfrm>
        </p:grpSpPr>
        <p:sp>
          <p:nvSpPr>
            <p:cNvPr id="109" name="Isosceles Triangle 108"/>
            <p:cNvSpPr/>
            <p:nvPr userDrawn="1"/>
          </p:nvSpPr>
          <p:spPr>
            <a:xfrm rot="5400000">
              <a:off x="-1053183" y="308422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10" name="Isosceles Triangle 109"/>
            <p:cNvSpPr/>
            <p:nvPr userDrawn="1"/>
          </p:nvSpPr>
          <p:spPr>
            <a:xfrm rot="16200000">
              <a:off x="-1059533" y="3444403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11" name="Isosceles Triangle 110"/>
            <p:cNvSpPr/>
            <p:nvPr userDrawn="1"/>
          </p:nvSpPr>
          <p:spPr>
            <a:xfrm rot="16200000">
              <a:off x="-1053183" y="416476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12" name="Isosceles Triangle 111"/>
            <p:cNvSpPr/>
            <p:nvPr userDrawn="1"/>
          </p:nvSpPr>
          <p:spPr>
            <a:xfrm rot="5400000">
              <a:off x="-444598" y="2719984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13" name="Isosceles Triangle 112"/>
            <p:cNvSpPr/>
            <p:nvPr userDrawn="1"/>
          </p:nvSpPr>
          <p:spPr>
            <a:xfrm rot="5400000">
              <a:off x="-444598" y="3440345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14" name="Isosceles Triangle 113"/>
            <p:cNvSpPr/>
            <p:nvPr userDrawn="1"/>
          </p:nvSpPr>
          <p:spPr>
            <a:xfrm rot="16200000">
              <a:off x="-436131" y="3790115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15" name="Isosceles Triangle 114"/>
            <p:cNvSpPr/>
            <p:nvPr userDrawn="1"/>
          </p:nvSpPr>
          <p:spPr>
            <a:xfrm rot="5400000">
              <a:off x="-436131" y="414394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16" name="Isosceles Triangle 115"/>
            <p:cNvSpPr/>
            <p:nvPr userDrawn="1"/>
          </p:nvSpPr>
          <p:spPr>
            <a:xfrm rot="16200000">
              <a:off x="-1053183" y="4878425"/>
              <a:ext cx="715779" cy="617051"/>
            </a:xfrm>
            <a:prstGeom prst="triangle">
              <a:avLst/>
            </a:prstGeom>
            <a:solidFill>
              <a:schemeClr val="tx1">
                <a:alpha val="3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17" name="Isosceles Triangle 116"/>
            <p:cNvSpPr/>
            <p:nvPr userDrawn="1"/>
          </p:nvSpPr>
          <p:spPr>
            <a:xfrm rot="16200000">
              <a:off x="-436131" y="4500067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18" name="Isosceles Triangle 117"/>
            <p:cNvSpPr/>
            <p:nvPr userDrawn="1"/>
          </p:nvSpPr>
          <p:spPr>
            <a:xfrm rot="5400000">
              <a:off x="-436131" y="4860247"/>
              <a:ext cx="715779" cy="617051"/>
            </a:xfrm>
            <a:prstGeom prst="triangle">
              <a:avLst/>
            </a:prstGeom>
            <a:solidFill>
              <a:schemeClr val="tx1">
                <a:alpha val="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19" name="Isosceles Triangle 118"/>
            <p:cNvSpPr/>
            <p:nvPr userDrawn="1"/>
          </p:nvSpPr>
          <p:spPr>
            <a:xfrm rot="16200000">
              <a:off x="-446626" y="3079048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20" name="Isosceles Triangle 119"/>
            <p:cNvSpPr/>
            <p:nvPr userDrawn="1"/>
          </p:nvSpPr>
          <p:spPr>
            <a:xfrm rot="16200000">
              <a:off x="180920" y="343222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21" name="Isosceles Triangle 120"/>
            <p:cNvSpPr/>
            <p:nvPr userDrawn="1"/>
          </p:nvSpPr>
          <p:spPr>
            <a:xfrm rot="5400000">
              <a:off x="180920" y="378605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22" name="Isosceles Triangle 121"/>
            <p:cNvSpPr/>
            <p:nvPr userDrawn="1"/>
          </p:nvSpPr>
          <p:spPr>
            <a:xfrm rot="16200000">
              <a:off x="180920" y="4142177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23" name="Isosceles Triangle 122"/>
            <p:cNvSpPr/>
            <p:nvPr userDrawn="1"/>
          </p:nvSpPr>
          <p:spPr>
            <a:xfrm rot="5400000">
              <a:off x="180920" y="4496007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24" name="Isosceles Triangle 123"/>
            <p:cNvSpPr/>
            <p:nvPr userDrawn="1"/>
          </p:nvSpPr>
          <p:spPr>
            <a:xfrm rot="16200000">
              <a:off x="180920" y="485212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25" name="Isosceles Triangle 124"/>
            <p:cNvSpPr/>
            <p:nvPr userDrawn="1"/>
          </p:nvSpPr>
          <p:spPr>
            <a:xfrm rot="16200000">
              <a:off x="170425" y="2721158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26" name="Isosceles Triangle 125"/>
            <p:cNvSpPr/>
            <p:nvPr userDrawn="1"/>
          </p:nvSpPr>
          <p:spPr>
            <a:xfrm rot="5400000">
              <a:off x="785359" y="271946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27" name="Isosceles Triangle 126"/>
            <p:cNvSpPr/>
            <p:nvPr userDrawn="1"/>
          </p:nvSpPr>
          <p:spPr>
            <a:xfrm rot="5400000">
              <a:off x="798059" y="345252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28" name="Isosceles Triangle 127"/>
            <p:cNvSpPr/>
            <p:nvPr userDrawn="1"/>
          </p:nvSpPr>
          <p:spPr>
            <a:xfrm rot="5400000">
              <a:off x="793826" y="4156122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29" name="Isosceles Triangle 128"/>
            <p:cNvSpPr/>
            <p:nvPr userDrawn="1"/>
          </p:nvSpPr>
          <p:spPr>
            <a:xfrm rot="16200000">
              <a:off x="793826" y="4512244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0" name="Isosceles Triangle 129"/>
            <p:cNvSpPr/>
            <p:nvPr userDrawn="1"/>
          </p:nvSpPr>
          <p:spPr>
            <a:xfrm rot="5400000">
              <a:off x="1389710" y="238697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1" name="Isosceles Triangle 130"/>
            <p:cNvSpPr/>
            <p:nvPr userDrawn="1"/>
          </p:nvSpPr>
          <p:spPr>
            <a:xfrm rot="5400000">
              <a:off x="1396060" y="309463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2" name="Isosceles Triangle 131"/>
            <p:cNvSpPr/>
            <p:nvPr userDrawn="1"/>
          </p:nvSpPr>
          <p:spPr>
            <a:xfrm rot="5400000">
              <a:off x="1417227" y="380458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3" name="Isosceles Triangle 132"/>
            <p:cNvSpPr/>
            <p:nvPr userDrawn="1"/>
          </p:nvSpPr>
          <p:spPr>
            <a:xfrm rot="5400000">
              <a:off x="1410877" y="450818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4" name="Isosceles Triangle 133"/>
            <p:cNvSpPr/>
            <p:nvPr userDrawn="1"/>
          </p:nvSpPr>
          <p:spPr>
            <a:xfrm rot="16200000">
              <a:off x="1417227" y="4864306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5" name="Isosceles Triangle 134"/>
            <p:cNvSpPr/>
            <p:nvPr userDrawn="1"/>
          </p:nvSpPr>
          <p:spPr>
            <a:xfrm rot="16200000">
              <a:off x="1400382" y="2739685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6" name="Isosceles Triangle 135"/>
            <p:cNvSpPr/>
            <p:nvPr userDrawn="1"/>
          </p:nvSpPr>
          <p:spPr>
            <a:xfrm rot="5400000">
              <a:off x="2029956" y="345252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7" name="Isosceles Triangle 136"/>
            <p:cNvSpPr/>
            <p:nvPr userDrawn="1"/>
          </p:nvSpPr>
          <p:spPr>
            <a:xfrm rot="16200000">
              <a:off x="2038423" y="3802292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8" name="Isosceles Triangle 137"/>
            <p:cNvSpPr/>
            <p:nvPr userDrawn="1"/>
          </p:nvSpPr>
          <p:spPr>
            <a:xfrm rot="5400000">
              <a:off x="2038423" y="415612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9" name="Isosceles Triangle 138"/>
            <p:cNvSpPr/>
            <p:nvPr userDrawn="1"/>
          </p:nvSpPr>
          <p:spPr>
            <a:xfrm rot="16200000">
              <a:off x="2038423" y="451224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0" name="Isosceles Triangle 139"/>
            <p:cNvSpPr/>
            <p:nvPr userDrawn="1"/>
          </p:nvSpPr>
          <p:spPr>
            <a:xfrm rot="16200000">
              <a:off x="2032073" y="523489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1" name="Isosceles Triangle 140"/>
            <p:cNvSpPr/>
            <p:nvPr userDrawn="1"/>
          </p:nvSpPr>
          <p:spPr>
            <a:xfrm rot="16200000">
              <a:off x="2027928" y="309122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2" name="Isosceles Triangle 141"/>
            <p:cNvSpPr/>
            <p:nvPr userDrawn="1"/>
          </p:nvSpPr>
          <p:spPr>
            <a:xfrm rot="5400000">
              <a:off x="2649212" y="3114928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3" name="Isosceles Triangle 142"/>
            <p:cNvSpPr/>
            <p:nvPr userDrawn="1"/>
          </p:nvSpPr>
          <p:spPr>
            <a:xfrm rot="5400000">
              <a:off x="2655562" y="382258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4" name="Isosceles Triangle 143"/>
            <p:cNvSpPr/>
            <p:nvPr userDrawn="1"/>
          </p:nvSpPr>
          <p:spPr>
            <a:xfrm rot="16200000">
              <a:off x="2657679" y="417235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5" name="Isosceles Triangle 144"/>
            <p:cNvSpPr/>
            <p:nvPr userDrawn="1"/>
          </p:nvSpPr>
          <p:spPr>
            <a:xfrm rot="5400000">
              <a:off x="2657679" y="452618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6" name="Isosceles Triangle 145"/>
            <p:cNvSpPr/>
            <p:nvPr userDrawn="1"/>
          </p:nvSpPr>
          <p:spPr>
            <a:xfrm rot="16200000">
              <a:off x="2657679" y="488231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7" name="Isosceles Triangle 146"/>
            <p:cNvSpPr/>
            <p:nvPr userDrawn="1"/>
          </p:nvSpPr>
          <p:spPr>
            <a:xfrm rot="5400000">
              <a:off x="2651329" y="5236141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8" name="Isosceles Triangle 147"/>
            <p:cNvSpPr/>
            <p:nvPr userDrawn="1"/>
          </p:nvSpPr>
          <p:spPr>
            <a:xfrm rot="16200000">
              <a:off x="2659884" y="346129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9" name="Isosceles Triangle 148"/>
            <p:cNvSpPr/>
            <p:nvPr userDrawn="1"/>
          </p:nvSpPr>
          <p:spPr>
            <a:xfrm rot="5400000">
              <a:off x="3272613" y="346469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50" name="Isosceles Triangle 149"/>
            <p:cNvSpPr/>
            <p:nvPr userDrawn="1"/>
          </p:nvSpPr>
          <p:spPr>
            <a:xfrm rot="16200000">
              <a:off x="3274730" y="3814469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51" name="Isosceles Triangle 150"/>
            <p:cNvSpPr/>
            <p:nvPr userDrawn="1"/>
          </p:nvSpPr>
          <p:spPr>
            <a:xfrm rot="5400000">
              <a:off x="3274730" y="416829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52" name="Isosceles Triangle 151"/>
            <p:cNvSpPr/>
            <p:nvPr userDrawn="1"/>
          </p:nvSpPr>
          <p:spPr>
            <a:xfrm rot="16200000">
              <a:off x="3274730" y="4524421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53" name="Isosceles Triangle 152"/>
            <p:cNvSpPr/>
            <p:nvPr userDrawn="1"/>
          </p:nvSpPr>
          <p:spPr>
            <a:xfrm rot="5400000">
              <a:off x="3274730" y="4878251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54" name="Isosceles Triangle 153"/>
            <p:cNvSpPr/>
            <p:nvPr userDrawn="1"/>
          </p:nvSpPr>
          <p:spPr>
            <a:xfrm rot="16200000">
              <a:off x="3274730" y="522802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55" name="Isosceles Triangle 154"/>
            <p:cNvSpPr/>
            <p:nvPr userDrawn="1"/>
          </p:nvSpPr>
          <p:spPr>
            <a:xfrm rot="16200000">
              <a:off x="3283285" y="310975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56" name="Isosceles Triangle 155"/>
            <p:cNvSpPr/>
            <p:nvPr userDrawn="1"/>
          </p:nvSpPr>
          <p:spPr>
            <a:xfrm rot="5400000">
              <a:off x="-1054198" y="3802814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57" name="Isosceles Triangle 156"/>
            <p:cNvSpPr/>
            <p:nvPr userDrawn="1"/>
          </p:nvSpPr>
          <p:spPr>
            <a:xfrm rot="16200000">
              <a:off x="-1670234" y="3070276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58" name="Isosceles Triangle 157"/>
            <p:cNvSpPr/>
            <p:nvPr userDrawn="1"/>
          </p:nvSpPr>
          <p:spPr>
            <a:xfrm rot="5400000">
              <a:off x="793826" y="4864828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59" name="Isosceles Triangle 158"/>
            <p:cNvSpPr/>
            <p:nvPr userDrawn="1"/>
          </p:nvSpPr>
          <p:spPr>
            <a:xfrm rot="5400000">
              <a:off x="174658" y="5207728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60" name="Isosceles Triangle 159"/>
            <p:cNvSpPr/>
            <p:nvPr userDrawn="1"/>
          </p:nvSpPr>
          <p:spPr>
            <a:xfrm rot="16200000">
              <a:off x="-446626" y="522081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61" name="Isosceles Triangle 160"/>
            <p:cNvSpPr/>
            <p:nvPr userDrawn="1"/>
          </p:nvSpPr>
          <p:spPr>
            <a:xfrm rot="16200000">
              <a:off x="168308" y="5565617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62" name="Isosceles Triangle 161"/>
            <p:cNvSpPr/>
            <p:nvPr userDrawn="1"/>
          </p:nvSpPr>
          <p:spPr>
            <a:xfrm rot="16200000">
              <a:off x="772659" y="5241968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63" name="Isosceles Triangle 162"/>
            <p:cNvSpPr/>
            <p:nvPr userDrawn="1"/>
          </p:nvSpPr>
          <p:spPr>
            <a:xfrm rot="5400000">
              <a:off x="1389710" y="5215189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64" name="Isosceles Triangle 163"/>
            <p:cNvSpPr/>
            <p:nvPr userDrawn="1"/>
          </p:nvSpPr>
          <p:spPr>
            <a:xfrm rot="5400000">
              <a:off x="779009" y="5599857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65" name="Isosceles Triangle 164"/>
            <p:cNvSpPr/>
            <p:nvPr userDrawn="1"/>
          </p:nvSpPr>
          <p:spPr>
            <a:xfrm rot="16200000">
              <a:off x="1381332" y="558466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66" name="Isosceles Triangle 165"/>
            <p:cNvSpPr/>
            <p:nvPr userDrawn="1"/>
          </p:nvSpPr>
          <p:spPr>
            <a:xfrm rot="5400000">
              <a:off x="2000411" y="557831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67" name="Isosceles Triangle 166"/>
            <p:cNvSpPr/>
            <p:nvPr userDrawn="1"/>
          </p:nvSpPr>
          <p:spPr>
            <a:xfrm rot="16200000">
              <a:off x="2644979" y="560004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68" name="Isosceles Triangle 167"/>
            <p:cNvSpPr/>
            <p:nvPr userDrawn="1"/>
          </p:nvSpPr>
          <p:spPr>
            <a:xfrm rot="5400000">
              <a:off x="2630162" y="594661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69" name="Isosceles Triangle 168"/>
            <p:cNvSpPr/>
            <p:nvPr userDrawn="1"/>
          </p:nvSpPr>
          <p:spPr>
            <a:xfrm rot="5400000">
              <a:off x="1396060" y="594890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</p:grpSp>
      <p:sp>
        <p:nvSpPr>
          <p:cNvPr id="170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285307" y="295667"/>
            <a:ext cx="2160000" cy="2592000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0" b="0">
                <a:solidFill>
                  <a:schemeClr val="bg1">
                    <a:alpha val="10000"/>
                  </a:schemeClr>
                </a:solidFill>
                <a:latin typeface="Arialic Hollow"/>
                <a:cs typeface="Arialic Hollow"/>
              </a:defRPr>
            </a:lvl1pPr>
          </a:lstStyle>
          <a:p>
            <a:pPr lvl="0"/>
            <a:r>
              <a:rPr lang="es-ES_tradnl" dirty="0"/>
              <a:t>0</a:t>
            </a:r>
          </a:p>
        </p:txBody>
      </p:sp>
      <p:sp>
        <p:nvSpPr>
          <p:cNvPr id="171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1489776" y="295667"/>
            <a:ext cx="2160000" cy="2592000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0" b="0">
                <a:solidFill>
                  <a:schemeClr val="bg1">
                    <a:alpha val="10000"/>
                  </a:schemeClr>
                </a:solidFill>
                <a:latin typeface="Arialic Hollow"/>
                <a:cs typeface="Arialic Hollow"/>
              </a:defRPr>
            </a:lvl1pPr>
          </a:lstStyle>
          <a:p>
            <a:pPr lvl="0"/>
            <a:r>
              <a:rPr lang="es-ES_tradnl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0431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0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0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0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0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0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0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8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7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7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7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71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176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imple slide 0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4208430" y="-70216"/>
            <a:ext cx="5570570" cy="3849942"/>
            <a:chOff x="3573430" y="-316693"/>
            <a:chExt cx="5570570" cy="4277713"/>
          </a:xfrm>
        </p:grpSpPr>
        <p:sp>
          <p:nvSpPr>
            <p:cNvPr id="6" name="Isosceles Triangle 5"/>
            <p:cNvSpPr/>
            <p:nvPr userDrawn="1"/>
          </p:nvSpPr>
          <p:spPr>
            <a:xfrm rot="5400000">
              <a:off x="4141117" y="42992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7" name="Isosceles Triangle 6"/>
            <p:cNvSpPr/>
            <p:nvPr userDrawn="1"/>
          </p:nvSpPr>
          <p:spPr>
            <a:xfrm rot="16200000">
              <a:off x="4134767" y="790103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0" name="Isosceles Triangle 9"/>
            <p:cNvSpPr/>
            <p:nvPr userDrawn="1"/>
          </p:nvSpPr>
          <p:spPr>
            <a:xfrm rot="16200000">
              <a:off x="4141117" y="151046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1" name="Isosceles Triangle 10"/>
            <p:cNvSpPr/>
            <p:nvPr userDrawn="1"/>
          </p:nvSpPr>
          <p:spPr>
            <a:xfrm rot="5400000">
              <a:off x="4749702" y="65684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2" name="Isosceles Triangle 11"/>
            <p:cNvSpPr/>
            <p:nvPr userDrawn="1"/>
          </p:nvSpPr>
          <p:spPr>
            <a:xfrm rot="5400000">
              <a:off x="4749702" y="786045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" name="Isosceles Triangle 12"/>
            <p:cNvSpPr/>
            <p:nvPr userDrawn="1"/>
          </p:nvSpPr>
          <p:spPr>
            <a:xfrm rot="16200000">
              <a:off x="4758169" y="1135815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" name="Isosceles Triangle 13"/>
            <p:cNvSpPr/>
            <p:nvPr userDrawn="1"/>
          </p:nvSpPr>
          <p:spPr>
            <a:xfrm rot="5400000">
              <a:off x="4758169" y="148964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6" name="Isosceles Triangle 15"/>
            <p:cNvSpPr/>
            <p:nvPr userDrawn="1"/>
          </p:nvSpPr>
          <p:spPr>
            <a:xfrm rot="16200000">
              <a:off x="4141117" y="2224125"/>
              <a:ext cx="715779" cy="617051"/>
            </a:xfrm>
            <a:prstGeom prst="triangle">
              <a:avLst/>
            </a:prstGeom>
            <a:solidFill>
              <a:schemeClr val="tx1">
                <a:alpha val="3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6200000">
              <a:off x="4758169" y="1845767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8" name="Isosceles Triangle 17"/>
            <p:cNvSpPr/>
            <p:nvPr userDrawn="1"/>
          </p:nvSpPr>
          <p:spPr>
            <a:xfrm rot="5400000">
              <a:off x="4758169" y="2205947"/>
              <a:ext cx="715779" cy="617051"/>
            </a:xfrm>
            <a:prstGeom prst="triangle">
              <a:avLst/>
            </a:prstGeom>
            <a:solidFill>
              <a:schemeClr val="tx1">
                <a:alpha val="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38" name="Isosceles Triangle 37"/>
            <p:cNvSpPr/>
            <p:nvPr userDrawn="1"/>
          </p:nvSpPr>
          <p:spPr>
            <a:xfrm rot="16200000">
              <a:off x="4747674" y="424748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41" name="Isosceles Triangle 40"/>
            <p:cNvSpPr/>
            <p:nvPr userDrawn="1"/>
          </p:nvSpPr>
          <p:spPr>
            <a:xfrm rot="16200000">
              <a:off x="5375220" y="77792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42" name="Isosceles Triangle 41"/>
            <p:cNvSpPr/>
            <p:nvPr userDrawn="1"/>
          </p:nvSpPr>
          <p:spPr>
            <a:xfrm rot="5400000">
              <a:off x="5375220" y="113175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43" name="Isosceles Triangle 42"/>
            <p:cNvSpPr/>
            <p:nvPr userDrawn="1"/>
          </p:nvSpPr>
          <p:spPr>
            <a:xfrm rot="16200000">
              <a:off x="5375220" y="1487877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44" name="Isosceles Triangle 43"/>
            <p:cNvSpPr/>
            <p:nvPr userDrawn="1"/>
          </p:nvSpPr>
          <p:spPr>
            <a:xfrm rot="5400000">
              <a:off x="5375220" y="1841707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45" name="Isosceles Triangle 44"/>
            <p:cNvSpPr/>
            <p:nvPr userDrawn="1"/>
          </p:nvSpPr>
          <p:spPr>
            <a:xfrm rot="16200000">
              <a:off x="5375220" y="219782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46" name="Isosceles Triangle 45"/>
            <p:cNvSpPr/>
            <p:nvPr userDrawn="1"/>
          </p:nvSpPr>
          <p:spPr>
            <a:xfrm rot="16200000">
              <a:off x="5364725" y="66858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47" name="Isosceles Triangle 46"/>
            <p:cNvSpPr/>
            <p:nvPr userDrawn="1"/>
          </p:nvSpPr>
          <p:spPr>
            <a:xfrm rot="5400000">
              <a:off x="5979659" y="6516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48" name="Isosceles Triangle 47"/>
            <p:cNvSpPr/>
            <p:nvPr userDrawn="1"/>
          </p:nvSpPr>
          <p:spPr>
            <a:xfrm rot="5400000">
              <a:off x="5992359" y="79822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50" name="Isosceles Triangle 49"/>
            <p:cNvSpPr/>
            <p:nvPr userDrawn="1"/>
          </p:nvSpPr>
          <p:spPr>
            <a:xfrm rot="5400000">
              <a:off x="5988126" y="1501822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51" name="Isosceles Triangle 50"/>
            <p:cNvSpPr/>
            <p:nvPr userDrawn="1"/>
          </p:nvSpPr>
          <p:spPr>
            <a:xfrm rot="16200000">
              <a:off x="5988126" y="1857944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55" name="Isosceles Triangle 54"/>
            <p:cNvSpPr/>
            <p:nvPr userDrawn="1"/>
          </p:nvSpPr>
          <p:spPr>
            <a:xfrm rot="5400000">
              <a:off x="6584010" y="-26732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56" name="Isosceles Triangle 55"/>
            <p:cNvSpPr/>
            <p:nvPr userDrawn="1"/>
          </p:nvSpPr>
          <p:spPr>
            <a:xfrm rot="5400000">
              <a:off x="6590360" y="44033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58" name="Isosceles Triangle 57"/>
            <p:cNvSpPr/>
            <p:nvPr userDrawn="1"/>
          </p:nvSpPr>
          <p:spPr>
            <a:xfrm rot="5400000">
              <a:off x="6611527" y="115028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60" name="Isosceles Triangle 59"/>
            <p:cNvSpPr/>
            <p:nvPr userDrawn="1"/>
          </p:nvSpPr>
          <p:spPr>
            <a:xfrm rot="5400000">
              <a:off x="6605177" y="185388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61" name="Isosceles Triangle 60"/>
            <p:cNvSpPr/>
            <p:nvPr userDrawn="1"/>
          </p:nvSpPr>
          <p:spPr>
            <a:xfrm rot="16200000">
              <a:off x="6611527" y="2210006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62" name="Isosceles Triangle 61"/>
            <p:cNvSpPr/>
            <p:nvPr userDrawn="1"/>
          </p:nvSpPr>
          <p:spPr>
            <a:xfrm rot="16200000">
              <a:off x="6594682" y="85385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64" name="Isosceles Triangle 63"/>
            <p:cNvSpPr/>
            <p:nvPr userDrawn="1"/>
          </p:nvSpPr>
          <p:spPr>
            <a:xfrm rot="5400000">
              <a:off x="7224256" y="79822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65" name="Isosceles Triangle 64"/>
            <p:cNvSpPr/>
            <p:nvPr userDrawn="1"/>
          </p:nvSpPr>
          <p:spPr>
            <a:xfrm rot="16200000">
              <a:off x="7232723" y="1147992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66" name="Isosceles Triangle 65"/>
            <p:cNvSpPr/>
            <p:nvPr userDrawn="1"/>
          </p:nvSpPr>
          <p:spPr>
            <a:xfrm rot="5400000">
              <a:off x="7232723" y="150182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67" name="Isosceles Triangle 66"/>
            <p:cNvSpPr/>
            <p:nvPr userDrawn="1"/>
          </p:nvSpPr>
          <p:spPr>
            <a:xfrm rot="16200000">
              <a:off x="7232723" y="185794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69" name="Isosceles Triangle 68"/>
            <p:cNvSpPr/>
            <p:nvPr userDrawn="1"/>
          </p:nvSpPr>
          <p:spPr>
            <a:xfrm rot="16200000">
              <a:off x="7226373" y="258059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70" name="Isosceles Triangle 69"/>
            <p:cNvSpPr/>
            <p:nvPr userDrawn="1"/>
          </p:nvSpPr>
          <p:spPr>
            <a:xfrm rot="16200000">
              <a:off x="7222228" y="43692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71" name="Isosceles Triangle 70"/>
            <p:cNvSpPr/>
            <p:nvPr userDrawn="1"/>
          </p:nvSpPr>
          <p:spPr>
            <a:xfrm rot="5400000">
              <a:off x="7843512" y="460628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72" name="Isosceles Triangle 71"/>
            <p:cNvSpPr/>
            <p:nvPr userDrawn="1"/>
          </p:nvSpPr>
          <p:spPr>
            <a:xfrm rot="5400000">
              <a:off x="7849862" y="116828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74" name="Isosceles Triangle 73"/>
            <p:cNvSpPr/>
            <p:nvPr userDrawn="1"/>
          </p:nvSpPr>
          <p:spPr>
            <a:xfrm rot="16200000">
              <a:off x="7851979" y="151805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75" name="Isosceles Triangle 74"/>
            <p:cNvSpPr/>
            <p:nvPr userDrawn="1"/>
          </p:nvSpPr>
          <p:spPr>
            <a:xfrm rot="5400000">
              <a:off x="7851979" y="187188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76" name="Isosceles Triangle 75"/>
            <p:cNvSpPr/>
            <p:nvPr userDrawn="1"/>
          </p:nvSpPr>
          <p:spPr>
            <a:xfrm rot="16200000">
              <a:off x="7851979" y="222801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77" name="Isosceles Triangle 76"/>
            <p:cNvSpPr/>
            <p:nvPr userDrawn="1"/>
          </p:nvSpPr>
          <p:spPr>
            <a:xfrm rot="5400000">
              <a:off x="7845629" y="2581841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79" name="Isosceles Triangle 78"/>
            <p:cNvSpPr/>
            <p:nvPr userDrawn="1"/>
          </p:nvSpPr>
          <p:spPr>
            <a:xfrm rot="16200000">
              <a:off x="7854184" y="80699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81" name="Isosceles Triangle 80"/>
            <p:cNvSpPr/>
            <p:nvPr userDrawn="1"/>
          </p:nvSpPr>
          <p:spPr>
            <a:xfrm rot="5400000">
              <a:off x="8466913" y="81039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82" name="Isosceles Triangle 81"/>
            <p:cNvSpPr/>
            <p:nvPr userDrawn="1"/>
          </p:nvSpPr>
          <p:spPr>
            <a:xfrm rot="16200000">
              <a:off x="8469030" y="1160169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83" name="Isosceles Triangle 82"/>
            <p:cNvSpPr/>
            <p:nvPr userDrawn="1"/>
          </p:nvSpPr>
          <p:spPr>
            <a:xfrm rot="5400000">
              <a:off x="8469030" y="151399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84" name="Isosceles Triangle 83"/>
            <p:cNvSpPr/>
            <p:nvPr userDrawn="1"/>
          </p:nvSpPr>
          <p:spPr>
            <a:xfrm rot="16200000">
              <a:off x="8469030" y="1870121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85" name="Isosceles Triangle 84"/>
            <p:cNvSpPr/>
            <p:nvPr userDrawn="1"/>
          </p:nvSpPr>
          <p:spPr>
            <a:xfrm rot="5400000">
              <a:off x="8469030" y="2223951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86" name="Isosceles Triangle 85"/>
            <p:cNvSpPr/>
            <p:nvPr userDrawn="1"/>
          </p:nvSpPr>
          <p:spPr>
            <a:xfrm rot="16200000">
              <a:off x="8469030" y="257372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87" name="Isosceles Triangle 86"/>
            <p:cNvSpPr/>
            <p:nvPr userDrawn="1"/>
          </p:nvSpPr>
          <p:spPr>
            <a:xfrm rot="16200000">
              <a:off x="8477585" y="45545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88" name="Isosceles Triangle 87"/>
            <p:cNvSpPr/>
            <p:nvPr userDrawn="1"/>
          </p:nvSpPr>
          <p:spPr>
            <a:xfrm rot="5400000">
              <a:off x="4140102" y="1148514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89" name="Isosceles Triangle 88"/>
            <p:cNvSpPr/>
            <p:nvPr userDrawn="1"/>
          </p:nvSpPr>
          <p:spPr>
            <a:xfrm rot="16200000">
              <a:off x="3524066" y="415976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94" name="Isosceles Triangle 93"/>
            <p:cNvSpPr/>
            <p:nvPr userDrawn="1"/>
          </p:nvSpPr>
          <p:spPr>
            <a:xfrm rot="5400000">
              <a:off x="5988126" y="2210528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95" name="Isosceles Triangle 94"/>
            <p:cNvSpPr/>
            <p:nvPr userDrawn="1"/>
          </p:nvSpPr>
          <p:spPr>
            <a:xfrm rot="5400000">
              <a:off x="5368958" y="2553428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96" name="Isosceles Triangle 95"/>
            <p:cNvSpPr/>
            <p:nvPr userDrawn="1"/>
          </p:nvSpPr>
          <p:spPr>
            <a:xfrm rot="16200000">
              <a:off x="4747674" y="256651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97" name="Isosceles Triangle 96"/>
            <p:cNvSpPr/>
            <p:nvPr userDrawn="1"/>
          </p:nvSpPr>
          <p:spPr>
            <a:xfrm rot="16200000">
              <a:off x="5362608" y="2911317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98" name="Isosceles Triangle 97"/>
            <p:cNvSpPr/>
            <p:nvPr userDrawn="1"/>
          </p:nvSpPr>
          <p:spPr>
            <a:xfrm rot="16200000">
              <a:off x="5966959" y="2587668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99" name="Isosceles Triangle 98"/>
            <p:cNvSpPr/>
            <p:nvPr userDrawn="1"/>
          </p:nvSpPr>
          <p:spPr>
            <a:xfrm rot="5400000">
              <a:off x="6584010" y="2560889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00" name="Isosceles Triangle 99"/>
            <p:cNvSpPr/>
            <p:nvPr userDrawn="1"/>
          </p:nvSpPr>
          <p:spPr>
            <a:xfrm rot="5400000">
              <a:off x="5973309" y="2945557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01" name="Isosceles Triangle 100"/>
            <p:cNvSpPr/>
            <p:nvPr userDrawn="1"/>
          </p:nvSpPr>
          <p:spPr>
            <a:xfrm rot="16200000">
              <a:off x="6575632" y="293036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02" name="Isosceles Triangle 101"/>
            <p:cNvSpPr/>
            <p:nvPr userDrawn="1"/>
          </p:nvSpPr>
          <p:spPr>
            <a:xfrm rot="5400000">
              <a:off x="7194711" y="292401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03" name="Isosceles Triangle 102"/>
            <p:cNvSpPr/>
            <p:nvPr userDrawn="1"/>
          </p:nvSpPr>
          <p:spPr>
            <a:xfrm rot="16200000">
              <a:off x="7839279" y="294574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04" name="Isosceles Triangle 103"/>
            <p:cNvSpPr/>
            <p:nvPr userDrawn="1"/>
          </p:nvSpPr>
          <p:spPr>
            <a:xfrm rot="5400000">
              <a:off x="7824462" y="329231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05" name="Isosceles Triangle 104"/>
            <p:cNvSpPr/>
            <p:nvPr userDrawn="1"/>
          </p:nvSpPr>
          <p:spPr>
            <a:xfrm rot="5400000">
              <a:off x="6590360" y="329460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</p:grpSp>
      <p:sp>
        <p:nvSpPr>
          <p:cNvPr id="10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473201" y="1980059"/>
            <a:ext cx="3556000" cy="445333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500" b="1">
                <a:solidFill>
                  <a:schemeClr val="bg1"/>
                </a:solidFill>
                <a:latin typeface="Lato Thin"/>
                <a:cs typeface="Lato Thin"/>
              </a:defRPr>
            </a:lvl1pPr>
          </a:lstStyle>
          <a:p>
            <a:pPr lvl="0"/>
            <a:r>
              <a:rPr lang="es-ES_tradnl" dirty="0" err="1"/>
              <a:t>Xpress</a:t>
            </a:r>
            <a:endParaRPr lang="es-ES_tradnl" dirty="0"/>
          </a:p>
        </p:txBody>
      </p:sp>
      <p:sp>
        <p:nvSpPr>
          <p:cNvPr id="107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473201" y="2448908"/>
            <a:ext cx="3556000" cy="328584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/>
              <a:t>Powerpoint</a:t>
            </a:r>
            <a:r>
              <a:rPr lang="es-ES_tradnl" dirty="0"/>
              <a:t> </a:t>
            </a:r>
            <a:r>
              <a:rPr lang="es-ES_tradnl" dirty="0" err="1"/>
              <a:t>Template</a:t>
            </a:r>
            <a:endParaRPr lang="es-ES_tradnl" dirty="0"/>
          </a:p>
        </p:txBody>
      </p:sp>
      <p:sp>
        <p:nvSpPr>
          <p:cNvPr id="108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473201" y="2828879"/>
            <a:ext cx="3556000" cy="64591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200" baseline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</a:t>
            </a:r>
            <a:r>
              <a:rPr lang="en-US" dirty="0"/>
              <a:t> </a:t>
            </a:r>
            <a:r>
              <a:rPr lang="en-US" dirty="0" err="1"/>
              <a:t>aecenas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.</a:t>
            </a:r>
          </a:p>
        </p:txBody>
      </p:sp>
      <p:grpSp>
        <p:nvGrpSpPr>
          <p:cNvPr id="2" name="Group 1"/>
          <p:cNvGrpSpPr/>
          <p:nvPr userDrawn="1"/>
        </p:nvGrpSpPr>
        <p:grpSpPr>
          <a:xfrm rot="10800000">
            <a:off x="-1997140" y="1923192"/>
            <a:ext cx="5570570" cy="3849942"/>
            <a:chOff x="-1620870" y="2337607"/>
            <a:chExt cx="5570570" cy="4277713"/>
          </a:xfrm>
        </p:grpSpPr>
        <p:sp>
          <p:nvSpPr>
            <p:cNvPr id="109" name="Isosceles Triangle 108"/>
            <p:cNvSpPr/>
            <p:nvPr userDrawn="1"/>
          </p:nvSpPr>
          <p:spPr>
            <a:xfrm rot="5400000">
              <a:off x="-1053183" y="308422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10" name="Isosceles Triangle 109"/>
            <p:cNvSpPr/>
            <p:nvPr userDrawn="1"/>
          </p:nvSpPr>
          <p:spPr>
            <a:xfrm rot="16200000">
              <a:off x="-1059533" y="3444403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11" name="Isosceles Triangle 110"/>
            <p:cNvSpPr/>
            <p:nvPr userDrawn="1"/>
          </p:nvSpPr>
          <p:spPr>
            <a:xfrm rot="16200000">
              <a:off x="-1053183" y="416476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12" name="Isosceles Triangle 111"/>
            <p:cNvSpPr/>
            <p:nvPr userDrawn="1"/>
          </p:nvSpPr>
          <p:spPr>
            <a:xfrm rot="5400000">
              <a:off x="-444598" y="2719984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13" name="Isosceles Triangle 112"/>
            <p:cNvSpPr/>
            <p:nvPr userDrawn="1"/>
          </p:nvSpPr>
          <p:spPr>
            <a:xfrm rot="5400000">
              <a:off x="-444598" y="3440345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14" name="Isosceles Triangle 113"/>
            <p:cNvSpPr/>
            <p:nvPr userDrawn="1"/>
          </p:nvSpPr>
          <p:spPr>
            <a:xfrm rot="16200000">
              <a:off x="-436131" y="3790115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15" name="Isosceles Triangle 114"/>
            <p:cNvSpPr/>
            <p:nvPr userDrawn="1"/>
          </p:nvSpPr>
          <p:spPr>
            <a:xfrm rot="5400000">
              <a:off x="-436131" y="414394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16" name="Isosceles Triangle 115"/>
            <p:cNvSpPr/>
            <p:nvPr userDrawn="1"/>
          </p:nvSpPr>
          <p:spPr>
            <a:xfrm rot="16200000">
              <a:off x="-1053183" y="4878425"/>
              <a:ext cx="715779" cy="617051"/>
            </a:xfrm>
            <a:prstGeom prst="triangle">
              <a:avLst/>
            </a:prstGeom>
            <a:solidFill>
              <a:schemeClr val="tx1">
                <a:alpha val="3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17" name="Isosceles Triangle 116"/>
            <p:cNvSpPr/>
            <p:nvPr userDrawn="1"/>
          </p:nvSpPr>
          <p:spPr>
            <a:xfrm rot="16200000">
              <a:off x="-436131" y="4500067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18" name="Isosceles Triangle 117"/>
            <p:cNvSpPr/>
            <p:nvPr userDrawn="1"/>
          </p:nvSpPr>
          <p:spPr>
            <a:xfrm rot="5400000">
              <a:off x="-436131" y="4860247"/>
              <a:ext cx="715779" cy="617051"/>
            </a:xfrm>
            <a:prstGeom prst="triangle">
              <a:avLst/>
            </a:prstGeom>
            <a:solidFill>
              <a:schemeClr val="tx1">
                <a:alpha val="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19" name="Isosceles Triangle 118"/>
            <p:cNvSpPr/>
            <p:nvPr userDrawn="1"/>
          </p:nvSpPr>
          <p:spPr>
            <a:xfrm rot="16200000">
              <a:off x="-446626" y="3079048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20" name="Isosceles Triangle 119"/>
            <p:cNvSpPr/>
            <p:nvPr userDrawn="1"/>
          </p:nvSpPr>
          <p:spPr>
            <a:xfrm rot="16200000">
              <a:off x="180920" y="343222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21" name="Isosceles Triangle 120"/>
            <p:cNvSpPr/>
            <p:nvPr userDrawn="1"/>
          </p:nvSpPr>
          <p:spPr>
            <a:xfrm rot="5400000">
              <a:off x="180920" y="378605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22" name="Isosceles Triangle 121"/>
            <p:cNvSpPr/>
            <p:nvPr userDrawn="1"/>
          </p:nvSpPr>
          <p:spPr>
            <a:xfrm rot="16200000">
              <a:off x="180920" y="4142177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23" name="Isosceles Triangle 122"/>
            <p:cNvSpPr/>
            <p:nvPr userDrawn="1"/>
          </p:nvSpPr>
          <p:spPr>
            <a:xfrm rot="5400000">
              <a:off x="180920" y="4496007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24" name="Isosceles Triangle 123"/>
            <p:cNvSpPr/>
            <p:nvPr userDrawn="1"/>
          </p:nvSpPr>
          <p:spPr>
            <a:xfrm rot="16200000">
              <a:off x="180920" y="485212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25" name="Isosceles Triangle 124"/>
            <p:cNvSpPr/>
            <p:nvPr userDrawn="1"/>
          </p:nvSpPr>
          <p:spPr>
            <a:xfrm rot="16200000">
              <a:off x="170425" y="2721158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26" name="Isosceles Triangle 125"/>
            <p:cNvSpPr/>
            <p:nvPr userDrawn="1"/>
          </p:nvSpPr>
          <p:spPr>
            <a:xfrm rot="5400000">
              <a:off x="785359" y="271946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27" name="Isosceles Triangle 126"/>
            <p:cNvSpPr/>
            <p:nvPr userDrawn="1"/>
          </p:nvSpPr>
          <p:spPr>
            <a:xfrm rot="5400000">
              <a:off x="798059" y="345252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28" name="Isosceles Triangle 127"/>
            <p:cNvSpPr/>
            <p:nvPr userDrawn="1"/>
          </p:nvSpPr>
          <p:spPr>
            <a:xfrm rot="5400000">
              <a:off x="793826" y="4156122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29" name="Isosceles Triangle 128"/>
            <p:cNvSpPr/>
            <p:nvPr userDrawn="1"/>
          </p:nvSpPr>
          <p:spPr>
            <a:xfrm rot="16200000">
              <a:off x="793826" y="4512244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0" name="Isosceles Triangle 129"/>
            <p:cNvSpPr/>
            <p:nvPr userDrawn="1"/>
          </p:nvSpPr>
          <p:spPr>
            <a:xfrm rot="5400000">
              <a:off x="1389710" y="238697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1" name="Isosceles Triangle 130"/>
            <p:cNvSpPr/>
            <p:nvPr userDrawn="1"/>
          </p:nvSpPr>
          <p:spPr>
            <a:xfrm rot="5400000">
              <a:off x="1396060" y="309463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2" name="Isosceles Triangle 131"/>
            <p:cNvSpPr/>
            <p:nvPr userDrawn="1"/>
          </p:nvSpPr>
          <p:spPr>
            <a:xfrm rot="5400000">
              <a:off x="1417227" y="380458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3" name="Isosceles Triangle 132"/>
            <p:cNvSpPr/>
            <p:nvPr userDrawn="1"/>
          </p:nvSpPr>
          <p:spPr>
            <a:xfrm rot="5400000">
              <a:off x="1410877" y="450818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4" name="Isosceles Triangle 133"/>
            <p:cNvSpPr/>
            <p:nvPr userDrawn="1"/>
          </p:nvSpPr>
          <p:spPr>
            <a:xfrm rot="16200000">
              <a:off x="1417227" y="4864306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5" name="Isosceles Triangle 134"/>
            <p:cNvSpPr/>
            <p:nvPr userDrawn="1"/>
          </p:nvSpPr>
          <p:spPr>
            <a:xfrm rot="16200000">
              <a:off x="1400382" y="2739685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6" name="Isosceles Triangle 135"/>
            <p:cNvSpPr/>
            <p:nvPr userDrawn="1"/>
          </p:nvSpPr>
          <p:spPr>
            <a:xfrm rot="5400000">
              <a:off x="2029956" y="345252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7" name="Isosceles Triangle 136"/>
            <p:cNvSpPr/>
            <p:nvPr userDrawn="1"/>
          </p:nvSpPr>
          <p:spPr>
            <a:xfrm rot="16200000">
              <a:off x="2038423" y="3802292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8" name="Isosceles Triangle 137"/>
            <p:cNvSpPr/>
            <p:nvPr userDrawn="1"/>
          </p:nvSpPr>
          <p:spPr>
            <a:xfrm rot="5400000">
              <a:off x="2038423" y="415612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9" name="Isosceles Triangle 138"/>
            <p:cNvSpPr/>
            <p:nvPr userDrawn="1"/>
          </p:nvSpPr>
          <p:spPr>
            <a:xfrm rot="16200000">
              <a:off x="2038423" y="451224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0" name="Isosceles Triangle 139"/>
            <p:cNvSpPr/>
            <p:nvPr userDrawn="1"/>
          </p:nvSpPr>
          <p:spPr>
            <a:xfrm rot="16200000">
              <a:off x="2032073" y="523489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1" name="Isosceles Triangle 140"/>
            <p:cNvSpPr/>
            <p:nvPr userDrawn="1"/>
          </p:nvSpPr>
          <p:spPr>
            <a:xfrm rot="16200000">
              <a:off x="2027928" y="309122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2" name="Isosceles Triangle 141"/>
            <p:cNvSpPr/>
            <p:nvPr userDrawn="1"/>
          </p:nvSpPr>
          <p:spPr>
            <a:xfrm rot="5400000">
              <a:off x="2649212" y="3114928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3" name="Isosceles Triangle 142"/>
            <p:cNvSpPr/>
            <p:nvPr userDrawn="1"/>
          </p:nvSpPr>
          <p:spPr>
            <a:xfrm rot="5400000">
              <a:off x="2655562" y="382258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4" name="Isosceles Triangle 143"/>
            <p:cNvSpPr/>
            <p:nvPr userDrawn="1"/>
          </p:nvSpPr>
          <p:spPr>
            <a:xfrm rot="16200000">
              <a:off x="2657679" y="417235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5" name="Isosceles Triangle 144"/>
            <p:cNvSpPr/>
            <p:nvPr userDrawn="1"/>
          </p:nvSpPr>
          <p:spPr>
            <a:xfrm rot="5400000">
              <a:off x="2657679" y="452618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6" name="Isosceles Triangle 145"/>
            <p:cNvSpPr/>
            <p:nvPr userDrawn="1"/>
          </p:nvSpPr>
          <p:spPr>
            <a:xfrm rot="16200000">
              <a:off x="2657679" y="488231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7" name="Isosceles Triangle 146"/>
            <p:cNvSpPr/>
            <p:nvPr userDrawn="1"/>
          </p:nvSpPr>
          <p:spPr>
            <a:xfrm rot="5400000">
              <a:off x="2651329" y="5236141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8" name="Isosceles Triangle 147"/>
            <p:cNvSpPr/>
            <p:nvPr userDrawn="1"/>
          </p:nvSpPr>
          <p:spPr>
            <a:xfrm rot="16200000">
              <a:off x="2659884" y="346129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9" name="Isosceles Triangle 148"/>
            <p:cNvSpPr/>
            <p:nvPr userDrawn="1"/>
          </p:nvSpPr>
          <p:spPr>
            <a:xfrm rot="5400000">
              <a:off x="3272613" y="346469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50" name="Isosceles Triangle 149"/>
            <p:cNvSpPr/>
            <p:nvPr userDrawn="1"/>
          </p:nvSpPr>
          <p:spPr>
            <a:xfrm rot="16200000">
              <a:off x="3274730" y="3814469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51" name="Isosceles Triangle 150"/>
            <p:cNvSpPr/>
            <p:nvPr userDrawn="1"/>
          </p:nvSpPr>
          <p:spPr>
            <a:xfrm rot="5400000">
              <a:off x="3274730" y="416829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52" name="Isosceles Triangle 151"/>
            <p:cNvSpPr/>
            <p:nvPr userDrawn="1"/>
          </p:nvSpPr>
          <p:spPr>
            <a:xfrm rot="16200000">
              <a:off x="3274730" y="4524421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53" name="Isosceles Triangle 152"/>
            <p:cNvSpPr/>
            <p:nvPr userDrawn="1"/>
          </p:nvSpPr>
          <p:spPr>
            <a:xfrm rot="5400000">
              <a:off x="3274730" y="4878251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54" name="Isosceles Triangle 153"/>
            <p:cNvSpPr/>
            <p:nvPr userDrawn="1"/>
          </p:nvSpPr>
          <p:spPr>
            <a:xfrm rot="16200000">
              <a:off x="3274730" y="522802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55" name="Isosceles Triangle 154"/>
            <p:cNvSpPr/>
            <p:nvPr userDrawn="1"/>
          </p:nvSpPr>
          <p:spPr>
            <a:xfrm rot="16200000">
              <a:off x="3283285" y="310975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56" name="Isosceles Triangle 155"/>
            <p:cNvSpPr/>
            <p:nvPr userDrawn="1"/>
          </p:nvSpPr>
          <p:spPr>
            <a:xfrm rot="5400000">
              <a:off x="-1054198" y="3802814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57" name="Isosceles Triangle 156"/>
            <p:cNvSpPr/>
            <p:nvPr userDrawn="1"/>
          </p:nvSpPr>
          <p:spPr>
            <a:xfrm rot="16200000">
              <a:off x="-1670234" y="3070276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58" name="Isosceles Triangle 157"/>
            <p:cNvSpPr/>
            <p:nvPr userDrawn="1"/>
          </p:nvSpPr>
          <p:spPr>
            <a:xfrm rot="5400000">
              <a:off x="793826" y="4864828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59" name="Isosceles Triangle 158"/>
            <p:cNvSpPr/>
            <p:nvPr userDrawn="1"/>
          </p:nvSpPr>
          <p:spPr>
            <a:xfrm rot="5400000">
              <a:off x="174658" y="5207728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60" name="Isosceles Triangle 159"/>
            <p:cNvSpPr/>
            <p:nvPr userDrawn="1"/>
          </p:nvSpPr>
          <p:spPr>
            <a:xfrm rot="16200000">
              <a:off x="-446626" y="522081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61" name="Isosceles Triangle 160"/>
            <p:cNvSpPr/>
            <p:nvPr userDrawn="1"/>
          </p:nvSpPr>
          <p:spPr>
            <a:xfrm rot="16200000">
              <a:off x="168308" y="5565617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62" name="Isosceles Triangle 161"/>
            <p:cNvSpPr/>
            <p:nvPr userDrawn="1"/>
          </p:nvSpPr>
          <p:spPr>
            <a:xfrm rot="16200000">
              <a:off x="772659" y="5241968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63" name="Isosceles Triangle 162"/>
            <p:cNvSpPr/>
            <p:nvPr userDrawn="1"/>
          </p:nvSpPr>
          <p:spPr>
            <a:xfrm rot="5400000">
              <a:off x="1389710" y="5215189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64" name="Isosceles Triangle 163"/>
            <p:cNvSpPr/>
            <p:nvPr userDrawn="1"/>
          </p:nvSpPr>
          <p:spPr>
            <a:xfrm rot="5400000">
              <a:off x="779009" y="5599857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65" name="Isosceles Triangle 164"/>
            <p:cNvSpPr/>
            <p:nvPr userDrawn="1"/>
          </p:nvSpPr>
          <p:spPr>
            <a:xfrm rot="16200000">
              <a:off x="1381332" y="558466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66" name="Isosceles Triangle 165"/>
            <p:cNvSpPr/>
            <p:nvPr userDrawn="1"/>
          </p:nvSpPr>
          <p:spPr>
            <a:xfrm rot="5400000">
              <a:off x="2000411" y="557831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67" name="Isosceles Triangle 166"/>
            <p:cNvSpPr/>
            <p:nvPr userDrawn="1"/>
          </p:nvSpPr>
          <p:spPr>
            <a:xfrm rot="16200000">
              <a:off x="2644979" y="560004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68" name="Isosceles Triangle 167"/>
            <p:cNvSpPr/>
            <p:nvPr userDrawn="1"/>
          </p:nvSpPr>
          <p:spPr>
            <a:xfrm rot="5400000">
              <a:off x="2630162" y="594661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69" name="Isosceles Triangle 168"/>
            <p:cNvSpPr/>
            <p:nvPr userDrawn="1"/>
          </p:nvSpPr>
          <p:spPr>
            <a:xfrm rot="5400000">
              <a:off x="1396060" y="594890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</p:grpSp>
      <p:sp>
        <p:nvSpPr>
          <p:cNvPr id="170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285307" y="295667"/>
            <a:ext cx="2160000" cy="2592000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0" b="0">
                <a:solidFill>
                  <a:schemeClr val="bg1">
                    <a:alpha val="10000"/>
                  </a:schemeClr>
                </a:solidFill>
                <a:latin typeface="Arialic Hollow"/>
                <a:cs typeface="Arialic Hollow"/>
              </a:defRPr>
            </a:lvl1pPr>
          </a:lstStyle>
          <a:p>
            <a:pPr lvl="0"/>
            <a:r>
              <a:rPr lang="es-ES_tradnl" dirty="0"/>
              <a:t>0</a:t>
            </a:r>
          </a:p>
        </p:txBody>
      </p:sp>
      <p:sp>
        <p:nvSpPr>
          <p:cNvPr id="171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1489776" y="295667"/>
            <a:ext cx="2160000" cy="2592000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0" b="0">
                <a:solidFill>
                  <a:schemeClr val="bg1">
                    <a:alpha val="10000"/>
                  </a:schemeClr>
                </a:solidFill>
                <a:latin typeface="Arialic Hollow"/>
                <a:cs typeface="Arialic Hollow"/>
              </a:defRPr>
            </a:lvl1pPr>
          </a:lstStyle>
          <a:p>
            <a:pPr lvl="0"/>
            <a:r>
              <a:rPr lang="es-ES_tradnl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43501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0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0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0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0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0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0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8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7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7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7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71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mple slide 0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4208430" y="-70216"/>
            <a:ext cx="5570570" cy="3849942"/>
            <a:chOff x="3573430" y="-316693"/>
            <a:chExt cx="5570570" cy="4277713"/>
          </a:xfrm>
        </p:grpSpPr>
        <p:sp>
          <p:nvSpPr>
            <p:cNvPr id="6" name="Isosceles Triangle 5"/>
            <p:cNvSpPr/>
            <p:nvPr userDrawn="1"/>
          </p:nvSpPr>
          <p:spPr>
            <a:xfrm rot="5400000">
              <a:off x="4141117" y="42992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7" name="Isosceles Triangle 6"/>
            <p:cNvSpPr/>
            <p:nvPr userDrawn="1"/>
          </p:nvSpPr>
          <p:spPr>
            <a:xfrm rot="16200000">
              <a:off x="4134767" y="790103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0" name="Isosceles Triangle 9"/>
            <p:cNvSpPr/>
            <p:nvPr userDrawn="1"/>
          </p:nvSpPr>
          <p:spPr>
            <a:xfrm rot="16200000">
              <a:off x="4141117" y="151046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1" name="Isosceles Triangle 10"/>
            <p:cNvSpPr/>
            <p:nvPr userDrawn="1"/>
          </p:nvSpPr>
          <p:spPr>
            <a:xfrm rot="5400000">
              <a:off x="4749702" y="65684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2" name="Isosceles Triangle 11"/>
            <p:cNvSpPr/>
            <p:nvPr userDrawn="1"/>
          </p:nvSpPr>
          <p:spPr>
            <a:xfrm rot="5400000">
              <a:off x="4749702" y="786045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" name="Isosceles Triangle 12"/>
            <p:cNvSpPr/>
            <p:nvPr userDrawn="1"/>
          </p:nvSpPr>
          <p:spPr>
            <a:xfrm rot="16200000">
              <a:off x="4758169" y="1135815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" name="Isosceles Triangle 13"/>
            <p:cNvSpPr/>
            <p:nvPr userDrawn="1"/>
          </p:nvSpPr>
          <p:spPr>
            <a:xfrm rot="5400000">
              <a:off x="4758169" y="148964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6" name="Isosceles Triangle 15"/>
            <p:cNvSpPr/>
            <p:nvPr userDrawn="1"/>
          </p:nvSpPr>
          <p:spPr>
            <a:xfrm rot="16200000">
              <a:off x="4141117" y="2224125"/>
              <a:ext cx="715779" cy="617051"/>
            </a:xfrm>
            <a:prstGeom prst="triangle">
              <a:avLst/>
            </a:prstGeom>
            <a:solidFill>
              <a:schemeClr val="tx1">
                <a:alpha val="3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6200000">
              <a:off x="4758169" y="1845767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8" name="Isosceles Triangle 17"/>
            <p:cNvSpPr/>
            <p:nvPr userDrawn="1"/>
          </p:nvSpPr>
          <p:spPr>
            <a:xfrm rot="5400000">
              <a:off x="4758169" y="2205947"/>
              <a:ext cx="715779" cy="617051"/>
            </a:xfrm>
            <a:prstGeom prst="triangle">
              <a:avLst/>
            </a:prstGeom>
            <a:solidFill>
              <a:schemeClr val="tx1">
                <a:alpha val="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38" name="Isosceles Triangle 37"/>
            <p:cNvSpPr/>
            <p:nvPr userDrawn="1"/>
          </p:nvSpPr>
          <p:spPr>
            <a:xfrm rot="16200000">
              <a:off x="4747674" y="424748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41" name="Isosceles Triangle 40"/>
            <p:cNvSpPr/>
            <p:nvPr userDrawn="1"/>
          </p:nvSpPr>
          <p:spPr>
            <a:xfrm rot="16200000">
              <a:off x="5375220" y="77792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42" name="Isosceles Triangle 41"/>
            <p:cNvSpPr/>
            <p:nvPr userDrawn="1"/>
          </p:nvSpPr>
          <p:spPr>
            <a:xfrm rot="5400000">
              <a:off x="5375220" y="113175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43" name="Isosceles Triangle 42"/>
            <p:cNvSpPr/>
            <p:nvPr userDrawn="1"/>
          </p:nvSpPr>
          <p:spPr>
            <a:xfrm rot="16200000">
              <a:off x="5375220" y="1487877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44" name="Isosceles Triangle 43"/>
            <p:cNvSpPr/>
            <p:nvPr userDrawn="1"/>
          </p:nvSpPr>
          <p:spPr>
            <a:xfrm rot="5400000">
              <a:off x="5375220" y="1841707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45" name="Isosceles Triangle 44"/>
            <p:cNvSpPr/>
            <p:nvPr userDrawn="1"/>
          </p:nvSpPr>
          <p:spPr>
            <a:xfrm rot="16200000">
              <a:off x="5375220" y="219782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46" name="Isosceles Triangle 45"/>
            <p:cNvSpPr/>
            <p:nvPr userDrawn="1"/>
          </p:nvSpPr>
          <p:spPr>
            <a:xfrm rot="16200000">
              <a:off x="5364725" y="66858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47" name="Isosceles Triangle 46"/>
            <p:cNvSpPr/>
            <p:nvPr userDrawn="1"/>
          </p:nvSpPr>
          <p:spPr>
            <a:xfrm rot="5400000">
              <a:off x="5979659" y="6516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48" name="Isosceles Triangle 47"/>
            <p:cNvSpPr/>
            <p:nvPr userDrawn="1"/>
          </p:nvSpPr>
          <p:spPr>
            <a:xfrm rot="5400000">
              <a:off x="5992359" y="79822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50" name="Isosceles Triangle 49"/>
            <p:cNvSpPr/>
            <p:nvPr userDrawn="1"/>
          </p:nvSpPr>
          <p:spPr>
            <a:xfrm rot="5400000">
              <a:off x="5988126" y="1501822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51" name="Isosceles Triangle 50"/>
            <p:cNvSpPr/>
            <p:nvPr userDrawn="1"/>
          </p:nvSpPr>
          <p:spPr>
            <a:xfrm rot="16200000">
              <a:off x="5988126" y="1857944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55" name="Isosceles Triangle 54"/>
            <p:cNvSpPr/>
            <p:nvPr userDrawn="1"/>
          </p:nvSpPr>
          <p:spPr>
            <a:xfrm rot="5400000">
              <a:off x="6584010" y="-26732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56" name="Isosceles Triangle 55"/>
            <p:cNvSpPr/>
            <p:nvPr userDrawn="1"/>
          </p:nvSpPr>
          <p:spPr>
            <a:xfrm rot="5400000">
              <a:off x="6590360" y="44033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58" name="Isosceles Triangle 57"/>
            <p:cNvSpPr/>
            <p:nvPr userDrawn="1"/>
          </p:nvSpPr>
          <p:spPr>
            <a:xfrm rot="5400000">
              <a:off x="6611527" y="115028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60" name="Isosceles Triangle 59"/>
            <p:cNvSpPr/>
            <p:nvPr userDrawn="1"/>
          </p:nvSpPr>
          <p:spPr>
            <a:xfrm rot="5400000">
              <a:off x="6605177" y="185388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61" name="Isosceles Triangle 60"/>
            <p:cNvSpPr/>
            <p:nvPr userDrawn="1"/>
          </p:nvSpPr>
          <p:spPr>
            <a:xfrm rot="16200000">
              <a:off x="6611527" y="2210006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62" name="Isosceles Triangle 61"/>
            <p:cNvSpPr/>
            <p:nvPr userDrawn="1"/>
          </p:nvSpPr>
          <p:spPr>
            <a:xfrm rot="16200000">
              <a:off x="6594682" y="85385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64" name="Isosceles Triangle 63"/>
            <p:cNvSpPr/>
            <p:nvPr userDrawn="1"/>
          </p:nvSpPr>
          <p:spPr>
            <a:xfrm rot="5400000">
              <a:off x="7224256" y="79822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65" name="Isosceles Triangle 64"/>
            <p:cNvSpPr/>
            <p:nvPr userDrawn="1"/>
          </p:nvSpPr>
          <p:spPr>
            <a:xfrm rot="16200000">
              <a:off x="7232723" y="1147992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66" name="Isosceles Triangle 65"/>
            <p:cNvSpPr/>
            <p:nvPr userDrawn="1"/>
          </p:nvSpPr>
          <p:spPr>
            <a:xfrm rot="5400000">
              <a:off x="7232723" y="150182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67" name="Isosceles Triangle 66"/>
            <p:cNvSpPr/>
            <p:nvPr userDrawn="1"/>
          </p:nvSpPr>
          <p:spPr>
            <a:xfrm rot="16200000">
              <a:off x="7232723" y="185794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69" name="Isosceles Triangle 68"/>
            <p:cNvSpPr/>
            <p:nvPr userDrawn="1"/>
          </p:nvSpPr>
          <p:spPr>
            <a:xfrm rot="16200000">
              <a:off x="7226373" y="258059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70" name="Isosceles Triangle 69"/>
            <p:cNvSpPr/>
            <p:nvPr userDrawn="1"/>
          </p:nvSpPr>
          <p:spPr>
            <a:xfrm rot="16200000">
              <a:off x="7222228" y="43692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71" name="Isosceles Triangle 70"/>
            <p:cNvSpPr/>
            <p:nvPr userDrawn="1"/>
          </p:nvSpPr>
          <p:spPr>
            <a:xfrm rot="5400000">
              <a:off x="7843512" y="460628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72" name="Isosceles Triangle 71"/>
            <p:cNvSpPr/>
            <p:nvPr userDrawn="1"/>
          </p:nvSpPr>
          <p:spPr>
            <a:xfrm rot="5400000">
              <a:off x="7849862" y="116828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74" name="Isosceles Triangle 73"/>
            <p:cNvSpPr/>
            <p:nvPr userDrawn="1"/>
          </p:nvSpPr>
          <p:spPr>
            <a:xfrm rot="16200000">
              <a:off x="7851979" y="151805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75" name="Isosceles Triangle 74"/>
            <p:cNvSpPr/>
            <p:nvPr userDrawn="1"/>
          </p:nvSpPr>
          <p:spPr>
            <a:xfrm rot="5400000">
              <a:off x="7851979" y="187188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76" name="Isosceles Triangle 75"/>
            <p:cNvSpPr/>
            <p:nvPr userDrawn="1"/>
          </p:nvSpPr>
          <p:spPr>
            <a:xfrm rot="16200000">
              <a:off x="7851979" y="222801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77" name="Isosceles Triangle 76"/>
            <p:cNvSpPr/>
            <p:nvPr userDrawn="1"/>
          </p:nvSpPr>
          <p:spPr>
            <a:xfrm rot="5400000">
              <a:off x="7845629" y="2581841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79" name="Isosceles Triangle 78"/>
            <p:cNvSpPr/>
            <p:nvPr userDrawn="1"/>
          </p:nvSpPr>
          <p:spPr>
            <a:xfrm rot="16200000">
              <a:off x="7854184" y="80699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81" name="Isosceles Triangle 80"/>
            <p:cNvSpPr/>
            <p:nvPr userDrawn="1"/>
          </p:nvSpPr>
          <p:spPr>
            <a:xfrm rot="5400000">
              <a:off x="8466913" y="81039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82" name="Isosceles Triangle 81"/>
            <p:cNvSpPr/>
            <p:nvPr userDrawn="1"/>
          </p:nvSpPr>
          <p:spPr>
            <a:xfrm rot="16200000">
              <a:off x="8469030" y="1160169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83" name="Isosceles Triangle 82"/>
            <p:cNvSpPr/>
            <p:nvPr userDrawn="1"/>
          </p:nvSpPr>
          <p:spPr>
            <a:xfrm rot="5400000">
              <a:off x="8469030" y="151399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84" name="Isosceles Triangle 83"/>
            <p:cNvSpPr/>
            <p:nvPr userDrawn="1"/>
          </p:nvSpPr>
          <p:spPr>
            <a:xfrm rot="16200000">
              <a:off x="8469030" y="1870121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85" name="Isosceles Triangle 84"/>
            <p:cNvSpPr/>
            <p:nvPr userDrawn="1"/>
          </p:nvSpPr>
          <p:spPr>
            <a:xfrm rot="5400000">
              <a:off x="8469030" y="2223951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86" name="Isosceles Triangle 85"/>
            <p:cNvSpPr/>
            <p:nvPr userDrawn="1"/>
          </p:nvSpPr>
          <p:spPr>
            <a:xfrm rot="16200000">
              <a:off x="8469030" y="257372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87" name="Isosceles Triangle 86"/>
            <p:cNvSpPr/>
            <p:nvPr userDrawn="1"/>
          </p:nvSpPr>
          <p:spPr>
            <a:xfrm rot="16200000">
              <a:off x="8477585" y="45545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88" name="Isosceles Triangle 87"/>
            <p:cNvSpPr/>
            <p:nvPr userDrawn="1"/>
          </p:nvSpPr>
          <p:spPr>
            <a:xfrm rot="5400000">
              <a:off x="4140102" y="1148514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89" name="Isosceles Triangle 88"/>
            <p:cNvSpPr/>
            <p:nvPr userDrawn="1"/>
          </p:nvSpPr>
          <p:spPr>
            <a:xfrm rot="16200000">
              <a:off x="3524066" y="415976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94" name="Isosceles Triangle 93"/>
            <p:cNvSpPr/>
            <p:nvPr userDrawn="1"/>
          </p:nvSpPr>
          <p:spPr>
            <a:xfrm rot="5400000">
              <a:off x="5988126" y="2210528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95" name="Isosceles Triangle 94"/>
            <p:cNvSpPr/>
            <p:nvPr userDrawn="1"/>
          </p:nvSpPr>
          <p:spPr>
            <a:xfrm rot="5400000">
              <a:off x="5368958" y="2553428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96" name="Isosceles Triangle 95"/>
            <p:cNvSpPr/>
            <p:nvPr userDrawn="1"/>
          </p:nvSpPr>
          <p:spPr>
            <a:xfrm rot="16200000">
              <a:off x="4747674" y="256651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97" name="Isosceles Triangle 96"/>
            <p:cNvSpPr/>
            <p:nvPr userDrawn="1"/>
          </p:nvSpPr>
          <p:spPr>
            <a:xfrm rot="16200000">
              <a:off x="5362608" y="2911317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98" name="Isosceles Triangle 97"/>
            <p:cNvSpPr/>
            <p:nvPr userDrawn="1"/>
          </p:nvSpPr>
          <p:spPr>
            <a:xfrm rot="16200000">
              <a:off x="5966959" y="2587668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99" name="Isosceles Triangle 98"/>
            <p:cNvSpPr/>
            <p:nvPr userDrawn="1"/>
          </p:nvSpPr>
          <p:spPr>
            <a:xfrm rot="5400000">
              <a:off x="6584010" y="2560889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00" name="Isosceles Triangle 99"/>
            <p:cNvSpPr/>
            <p:nvPr userDrawn="1"/>
          </p:nvSpPr>
          <p:spPr>
            <a:xfrm rot="5400000">
              <a:off x="5973309" y="2945557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01" name="Isosceles Triangle 100"/>
            <p:cNvSpPr/>
            <p:nvPr userDrawn="1"/>
          </p:nvSpPr>
          <p:spPr>
            <a:xfrm rot="16200000">
              <a:off x="6575632" y="293036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02" name="Isosceles Triangle 101"/>
            <p:cNvSpPr/>
            <p:nvPr userDrawn="1"/>
          </p:nvSpPr>
          <p:spPr>
            <a:xfrm rot="5400000">
              <a:off x="7194711" y="292401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03" name="Isosceles Triangle 102"/>
            <p:cNvSpPr/>
            <p:nvPr userDrawn="1"/>
          </p:nvSpPr>
          <p:spPr>
            <a:xfrm rot="16200000">
              <a:off x="7839279" y="294574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04" name="Isosceles Triangle 103"/>
            <p:cNvSpPr/>
            <p:nvPr userDrawn="1"/>
          </p:nvSpPr>
          <p:spPr>
            <a:xfrm rot="5400000">
              <a:off x="7824462" y="329231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05" name="Isosceles Triangle 104"/>
            <p:cNvSpPr/>
            <p:nvPr userDrawn="1"/>
          </p:nvSpPr>
          <p:spPr>
            <a:xfrm rot="5400000">
              <a:off x="6590360" y="329460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</p:grpSp>
      <p:sp>
        <p:nvSpPr>
          <p:cNvPr id="10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473201" y="1980059"/>
            <a:ext cx="3556000" cy="445333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500" b="1">
                <a:solidFill>
                  <a:schemeClr val="bg1"/>
                </a:solidFill>
                <a:latin typeface="Lato Thin"/>
                <a:cs typeface="Lato Thin"/>
              </a:defRPr>
            </a:lvl1pPr>
          </a:lstStyle>
          <a:p>
            <a:pPr lvl="0"/>
            <a:r>
              <a:rPr lang="es-ES_tradnl" dirty="0" err="1"/>
              <a:t>Xpress</a:t>
            </a:r>
            <a:endParaRPr lang="es-ES_tradnl" dirty="0"/>
          </a:p>
        </p:txBody>
      </p:sp>
      <p:sp>
        <p:nvSpPr>
          <p:cNvPr id="107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473201" y="2448908"/>
            <a:ext cx="3556000" cy="328584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/>
              <a:t>Powerpoint</a:t>
            </a:r>
            <a:r>
              <a:rPr lang="es-ES_tradnl" dirty="0"/>
              <a:t> </a:t>
            </a:r>
            <a:r>
              <a:rPr lang="es-ES_tradnl" dirty="0" err="1"/>
              <a:t>Template</a:t>
            </a:r>
            <a:endParaRPr lang="es-ES_tradnl" dirty="0"/>
          </a:p>
        </p:txBody>
      </p:sp>
      <p:sp>
        <p:nvSpPr>
          <p:cNvPr id="108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473201" y="2828879"/>
            <a:ext cx="3556000" cy="64591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200" baseline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</a:t>
            </a:r>
            <a:r>
              <a:rPr lang="en-US" dirty="0"/>
              <a:t> </a:t>
            </a:r>
            <a:r>
              <a:rPr lang="en-US" dirty="0" err="1"/>
              <a:t>aecenas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.</a:t>
            </a:r>
          </a:p>
        </p:txBody>
      </p:sp>
      <p:grpSp>
        <p:nvGrpSpPr>
          <p:cNvPr id="2" name="Group 1"/>
          <p:cNvGrpSpPr/>
          <p:nvPr userDrawn="1"/>
        </p:nvGrpSpPr>
        <p:grpSpPr>
          <a:xfrm rot="10800000">
            <a:off x="-1997140" y="1923192"/>
            <a:ext cx="5570570" cy="3849942"/>
            <a:chOff x="-1620870" y="2337607"/>
            <a:chExt cx="5570570" cy="4277713"/>
          </a:xfrm>
        </p:grpSpPr>
        <p:sp>
          <p:nvSpPr>
            <p:cNvPr id="109" name="Isosceles Triangle 108"/>
            <p:cNvSpPr/>
            <p:nvPr userDrawn="1"/>
          </p:nvSpPr>
          <p:spPr>
            <a:xfrm rot="5400000">
              <a:off x="-1053183" y="308422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10" name="Isosceles Triangle 109"/>
            <p:cNvSpPr/>
            <p:nvPr userDrawn="1"/>
          </p:nvSpPr>
          <p:spPr>
            <a:xfrm rot="16200000">
              <a:off x="-1059533" y="3444403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11" name="Isosceles Triangle 110"/>
            <p:cNvSpPr/>
            <p:nvPr userDrawn="1"/>
          </p:nvSpPr>
          <p:spPr>
            <a:xfrm rot="16200000">
              <a:off x="-1053183" y="416476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12" name="Isosceles Triangle 111"/>
            <p:cNvSpPr/>
            <p:nvPr userDrawn="1"/>
          </p:nvSpPr>
          <p:spPr>
            <a:xfrm rot="5400000">
              <a:off x="-444598" y="2719984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13" name="Isosceles Triangle 112"/>
            <p:cNvSpPr/>
            <p:nvPr userDrawn="1"/>
          </p:nvSpPr>
          <p:spPr>
            <a:xfrm rot="5400000">
              <a:off x="-444598" y="3440345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14" name="Isosceles Triangle 113"/>
            <p:cNvSpPr/>
            <p:nvPr userDrawn="1"/>
          </p:nvSpPr>
          <p:spPr>
            <a:xfrm rot="16200000">
              <a:off x="-436131" y="3790115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15" name="Isosceles Triangle 114"/>
            <p:cNvSpPr/>
            <p:nvPr userDrawn="1"/>
          </p:nvSpPr>
          <p:spPr>
            <a:xfrm rot="5400000">
              <a:off x="-436131" y="414394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16" name="Isosceles Triangle 115"/>
            <p:cNvSpPr/>
            <p:nvPr userDrawn="1"/>
          </p:nvSpPr>
          <p:spPr>
            <a:xfrm rot="16200000">
              <a:off x="-1053183" y="4878425"/>
              <a:ext cx="715779" cy="617051"/>
            </a:xfrm>
            <a:prstGeom prst="triangle">
              <a:avLst/>
            </a:prstGeom>
            <a:solidFill>
              <a:schemeClr val="tx1">
                <a:alpha val="3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17" name="Isosceles Triangle 116"/>
            <p:cNvSpPr/>
            <p:nvPr userDrawn="1"/>
          </p:nvSpPr>
          <p:spPr>
            <a:xfrm rot="16200000">
              <a:off x="-436131" y="4500067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18" name="Isosceles Triangle 117"/>
            <p:cNvSpPr/>
            <p:nvPr userDrawn="1"/>
          </p:nvSpPr>
          <p:spPr>
            <a:xfrm rot="5400000">
              <a:off x="-436131" y="4860247"/>
              <a:ext cx="715779" cy="617051"/>
            </a:xfrm>
            <a:prstGeom prst="triangle">
              <a:avLst/>
            </a:prstGeom>
            <a:solidFill>
              <a:schemeClr val="tx1">
                <a:alpha val="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19" name="Isosceles Triangle 118"/>
            <p:cNvSpPr/>
            <p:nvPr userDrawn="1"/>
          </p:nvSpPr>
          <p:spPr>
            <a:xfrm rot="16200000">
              <a:off x="-446626" y="3079048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20" name="Isosceles Triangle 119"/>
            <p:cNvSpPr/>
            <p:nvPr userDrawn="1"/>
          </p:nvSpPr>
          <p:spPr>
            <a:xfrm rot="16200000">
              <a:off x="180920" y="343222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21" name="Isosceles Triangle 120"/>
            <p:cNvSpPr/>
            <p:nvPr userDrawn="1"/>
          </p:nvSpPr>
          <p:spPr>
            <a:xfrm rot="5400000">
              <a:off x="180920" y="378605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22" name="Isosceles Triangle 121"/>
            <p:cNvSpPr/>
            <p:nvPr userDrawn="1"/>
          </p:nvSpPr>
          <p:spPr>
            <a:xfrm rot="16200000">
              <a:off x="180920" y="4142177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23" name="Isosceles Triangle 122"/>
            <p:cNvSpPr/>
            <p:nvPr userDrawn="1"/>
          </p:nvSpPr>
          <p:spPr>
            <a:xfrm rot="5400000">
              <a:off x="180920" y="4496007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24" name="Isosceles Triangle 123"/>
            <p:cNvSpPr/>
            <p:nvPr userDrawn="1"/>
          </p:nvSpPr>
          <p:spPr>
            <a:xfrm rot="16200000">
              <a:off x="180920" y="485212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25" name="Isosceles Triangle 124"/>
            <p:cNvSpPr/>
            <p:nvPr userDrawn="1"/>
          </p:nvSpPr>
          <p:spPr>
            <a:xfrm rot="16200000">
              <a:off x="170425" y="2721158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26" name="Isosceles Triangle 125"/>
            <p:cNvSpPr/>
            <p:nvPr userDrawn="1"/>
          </p:nvSpPr>
          <p:spPr>
            <a:xfrm rot="5400000">
              <a:off x="785359" y="271946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27" name="Isosceles Triangle 126"/>
            <p:cNvSpPr/>
            <p:nvPr userDrawn="1"/>
          </p:nvSpPr>
          <p:spPr>
            <a:xfrm rot="5400000">
              <a:off x="798059" y="345252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28" name="Isosceles Triangle 127"/>
            <p:cNvSpPr/>
            <p:nvPr userDrawn="1"/>
          </p:nvSpPr>
          <p:spPr>
            <a:xfrm rot="5400000">
              <a:off x="793826" y="4156122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29" name="Isosceles Triangle 128"/>
            <p:cNvSpPr/>
            <p:nvPr userDrawn="1"/>
          </p:nvSpPr>
          <p:spPr>
            <a:xfrm rot="16200000">
              <a:off x="793826" y="4512244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0" name="Isosceles Triangle 129"/>
            <p:cNvSpPr/>
            <p:nvPr userDrawn="1"/>
          </p:nvSpPr>
          <p:spPr>
            <a:xfrm rot="5400000">
              <a:off x="1389710" y="238697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1" name="Isosceles Triangle 130"/>
            <p:cNvSpPr/>
            <p:nvPr userDrawn="1"/>
          </p:nvSpPr>
          <p:spPr>
            <a:xfrm rot="5400000">
              <a:off x="1396060" y="309463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2" name="Isosceles Triangle 131"/>
            <p:cNvSpPr/>
            <p:nvPr userDrawn="1"/>
          </p:nvSpPr>
          <p:spPr>
            <a:xfrm rot="5400000">
              <a:off x="1417227" y="380458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3" name="Isosceles Triangle 132"/>
            <p:cNvSpPr/>
            <p:nvPr userDrawn="1"/>
          </p:nvSpPr>
          <p:spPr>
            <a:xfrm rot="5400000">
              <a:off x="1410877" y="450818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4" name="Isosceles Triangle 133"/>
            <p:cNvSpPr/>
            <p:nvPr userDrawn="1"/>
          </p:nvSpPr>
          <p:spPr>
            <a:xfrm rot="16200000">
              <a:off x="1417227" y="4864306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5" name="Isosceles Triangle 134"/>
            <p:cNvSpPr/>
            <p:nvPr userDrawn="1"/>
          </p:nvSpPr>
          <p:spPr>
            <a:xfrm rot="16200000">
              <a:off x="1400382" y="2739685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6" name="Isosceles Triangle 135"/>
            <p:cNvSpPr/>
            <p:nvPr userDrawn="1"/>
          </p:nvSpPr>
          <p:spPr>
            <a:xfrm rot="5400000">
              <a:off x="2029956" y="345252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7" name="Isosceles Triangle 136"/>
            <p:cNvSpPr/>
            <p:nvPr userDrawn="1"/>
          </p:nvSpPr>
          <p:spPr>
            <a:xfrm rot="16200000">
              <a:off x="2038423" y="3802292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8" name="Isosceles Triangle 137"/>
            <p:cNvSpPr/>
            <p:nvPr userDrawn="1"/>
          </p:nvSpPr>
          <p:spPr>
            <a:xfrm rot="5400000">
              <a:off x="2038423" y="415612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9" name="Isosceles Triangle 138"/>
            <p:cNvSpPr/>
            <p:nvPr userDrawn="1"/>
          </p:nvSpPr>
          <p:spPr>
            <a:xfrm rot="16200000">
              <a:off x="2038423" y="451224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0" name="Isosceles Triangle 139"/>
            <p:cNvSpPr/>
            <p:nvPr userDrawn="1"/>
          </p:nvSpPr>
          <p:spPr>
            <a:xfrm rot="16200000">
              <a:off x="2032073" y="523489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1" name="Isosceles Triangle 140"/>
            <p:cNvSpPr/>
            <p:nvPr userDrawn="1"/>
          </p:nvSpPr>
          <p:spPr>
            <a:xfrm rot="16200000">
              <a:off x="2027928" y="309122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2" name="Isosceles Triangle 141"/>
            <p:cNvSpPr/>
            <p:nvPr userDrawn="1"/>
          </p:nvSpPr>
          <p:spPr>
            <a:xfrm rot="5400000">
              <a:off x="2649212" y="3114928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3" name="Isosceles Triangle 142"/>
            <p:cNvSpPr/>
            <p:nvPr userDrawn="1"/>
          </p:nvSpPr>
          <p:spPr>
            <a:xfrm rot="5400000">
              <a:off x="2655562" y="382258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4" name="Isosceles Triangle 143"/>
            <p:cNvSpPr/>
            <p:nvPr userDrawn="1"/>
          </p:nvSpPr>
          <p:spPr>
            <a:xfrm rot="16200000">
              <a:off x="2657679" y="417235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5" name="Isosceles Triangle 144"/>
            <p:cNvSpPr/>
            <p:nvPr userDrawn="1"/>
          </p:nvSpPr>
          <p:spPr>
            <a:xfrm rot="5400000">
              <a:off x="2657679" y="452618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6" name="Isosceles Triangle 145"/>
            <p:cNvSpPr/>
            <p:nvPr userDrawn="1"/>
          </p:nvSpPr>
          <p:spPr>
            <a:xfrm rot="16200000">
              <a:off x="2657679" y="488231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7" name="Isosceles Triangle 146"/>
            <p:cNvSpPr/>
            <p:nvPr userDrawn="1"/>
          </p:nvSpPr>
          <p:spPr>
            <a:xfrm rot="5400000">
              <a:off x="2651329" y="5236141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8" name="Isosceles Triangle 147"/>
            <p:cNvSpPr/>
            <p:nvPr userDrawn="1"/>
          </p:nvSpPr>
          <p:spPr>
            <a:xfrm rot="16200000">
              <a:off x="2659884" y="346129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9" name="Isosceles Triangle 148"/>
            <p:cNvSpPr/>
            <p:nvPr userDrawn="1"/>
          </p:nvSpPr>
          <p:spPr>
            <a:xfrm rot="5400000">
              <a:off x="3272613" y="346469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50" name="Isosceles Triangle 149"/>
            <p:cNvSpPr/>
            <p:nvPr userDrawn="1"/>
          </p:nvSpPr>
          <p:spPr>
            <a:xfrm rot="16200000">
              <a:off x="3274730" y="3814469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51" name="Isosceles Triangle 150"/>
            <p:cNvSpPr/>
            <p:nvPr userDrawn="1"/>
          </p:nvSpPr>
          <p:spPr>
            <a:xfrm rot="5400000">
              <a:off x="3274730" y="416829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52" name="Isosceles Triangle 151"/>
            <p:cNvSpPr/>
            <p:nvPr userDrawn="1"/>
          </p:nvSpPr>
          <p:spPr>
            <a:xfrm rot="16200000">
              <a:off x="3274730" y="4524421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53" name="Isosceles Triangle 152"/>
            <p:cNvSpPr/>
            <p:nvPr userDrawn="1"/>
          </p:nvSpPr>
          <p:spPr>
            <a:xfrm rot="5400000">
              <a:off x="3274730" y="4878251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54" name="Isosceles Triangle 153"/>
            <p:cNvSpPr/>
            <p:nvPr userDrawn="1"/>
          </p:nvSpPr>
          <p:spPr>
            <a:xfrm rot="16200000">
              <a:off x="3274730" y="522802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55" name="Isosceles Triangle 154"/>
            <p:cNvSpPr/>
            <p:nvPr userDrawn="1"/>
          </p:nvSpPr>
          <p:spPr>
            <a:xfrm rot="16200000">
              <a:off x="3283285" y="310975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56" name="Isosceles Triangle 155"/>
            <p:cNvSpPr/>
            <p:nvPr userDrawn="1"/>
          </p:nvSpPr>
          <p:spPr>
            <a:xfrm rot="5400000">
              <a:off x="-1054198" y="3802814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57" name="Isosceles Triangle 156"/>
            <p:cNvSpPr/>
            <p:nvPr userDrawn="1"/>
          </p:nvSpPr>
          <p:spPr>
            <a:xfrm rot="16200000">
              <a:off x="-1670234" y="3070276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58" name="Isosceles Triangle 157"/>
            <p:cNvSpPr/>
            <p:nvPr userDrawn="1"/>
          </p:nvSpPr>
          <p:spPr>
            <a:xfrm rot="5400000">
              <a:off x="793826" y="4864828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59" name="Isosceles Triangle 158"/>
            <p:cNvSpPr/>
            <p:nvPr userDrawn="1"/>
          </p:nvSpPr>
          <p:spPr>
            <a:xfrm rot="5400000">
              <a:off x="174658" y="5207728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60" name="Isosceles Triangle 159"/>
            <p:cNvSpPr/>
            <p:nvPr userDrawn="1"/>
          </p:nvSpPr>
          <p:spPr>
            <a:xfrm rot="16200000">
              <a:off x="-446626" y="522081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61" name="Isosceles Triangle 160"/>
            <p:cNvSpPr/>
            <p:nvPr userDrawn="1"/>
          </p:nvSpPr>
          <p:spPr>
            <a:xfrm rot="16200000">
              <a:off x="168308" y="5565617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62" name="Isosceles Triangle 161"/>
            <p:cNvSpPr/>
            <p:nvPr userDrawn="1"/>
          </p:nvSpPr>
          <p:spPr>
            <a:xfrm rot="16200000">
              <a:off x="772659" y="5241968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63" name="Isosceles Triangle 162"/>
            <p:cNvSpPr/>
            <p:nvPr userDrawn="1"/>
          </p:nvSpPr>
          <p:spPr>
            <a:xfrm rot="5400000">
              <a:off x="1389710" y="5215189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64" name="Isosceles Triangle 163"/>
            <p:cNvSpPr/>
            <p:nvPr userDrawn="1"/>
          </p:nvSpPr>
          <p:spPr>
            <a:xfrm rot="5400000">
              <a:off x="779009" y="5599857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65" name="Isosceles Triangle 164"/>
            <p:cNvSpPr/>
            <p:nvPr userDrawn="1"/>
          </p:nvSpPr>
          <p:spPr>
            <a:xfrm rot="16200000">
              <a:off x="1381332" y="558466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66" name="Isosceles Triangle 165"/>
            <p:cNvSpPr/>
            <p:nvPr userDrawn="1"/>
          </p:nvSpPr>
          <p:spPr>
            <a:xfrm rot="5400000">
              <a:off x="2000411" y="557831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67" name="Isosceles Triangle 166"/>
            <p:cNvSpPr/>
            <p:nvPr userDrawn="1"/>
          </p:nvSpPr>
          <p:spPr>
            <a:xfrm rot="16200000">
              <a:off x="2644979" y="560004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68" name="Isosceles Triangle 167"/>
            <p:cNvSpPr/>
            <p:nvPr userDrawn="1"/>
          </p:nvSpPr>
          <p:spPr>
            <a:xfrm rot="5400000">
              <a:off x="2630162" y="594661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69" name="Isosceles Triangle 168"/>
            <p:cNvSpPr/>
            <p:nvPr userDrawn="1"/>
          </p:nvSpPr>
          <p:spPr>
            <a:xfrm rot="5400000">
              <a:off x="1396060" y="594890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</p:grpSp>
      <p:sp>
        <p:nvSpPr>
          <p:cNvPr id="170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285307" y="295667"/>
            <a:ext cx="2160000" cy="2592000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0" b="0">
                <a:solidFill>
                  <a:schemeClr val="bg1">
                    <a:alpha val="10000"/>
                  </a:schemeClr>
                </a:solidFill>
                <a:latin typeface="Arialic Hollow"/>
                <a:cs typeface="Arialic Hollow"/>
              </a:defRPr>
            </a:lvl1pPr>
          </a:lstStyle>
          <a:p>
            <a:pPr lvl="0"/>
            <a:r>
              <a:rPr lang="es-ES_tradnl" dirty="0"/>
              <a:t>0</a:t>
            </a:r>
          </a:p>
        </p:txBody>
      </p:sp>
      <p:sp>
        <p:nvSpPr>
          <p:cNvPr id="171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1489776" y="295667"/>
            <a:ext cx="2160000" cy="2592000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0" b="0">
                <a:solidFill>
                  <a:schemeClr val="bg1">
                    <a:alpha val="10000"/>
                  </a:schemeClr>
                </a:solidFill>
                <a:latin typeface="Arialic Hollow"/>
                <a:cs typeface="Arialic Hollow"/>
              </a:defRPr>
            </a:lvl1pPr>
          </a:lstStyle>
          <a:p>
            <a:pPr lvl="0"/>
            <a:r>
              <a:rPr lang="es-ES_tradnl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5867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0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0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0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0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0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0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8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7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7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7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71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imple slide 01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4208430" y="-70216"/>
            <a:ext cx="5570570" cy="3849942"/>
            <a:chOff x="3573430" y="-316693"/>
            <a:chExt cx="5570570" cy="4277713"/>
          </a:xfrm>
        </p:grpSpPr>
        <p:sp>
          <p:nvSpPr>
            <p:cNvPr id="6" name="Isosceles Triangle 5"/>
            <p:cNvSpPr/>
            <p:nvPr userDrawn="1"/>
          </p:nvSpPr>
          <p:spPr>
            <a:xfrm rot="5400000">
              <a:off x="4141117" y="42992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7" name="Isosceles Triangle 6"/>
            <p:cNvSpPr/>
            <p:nvPr userDrawn="1"/>
          </p:nvSpPr>
          <p:spPr>
            <a:xfrm rot="16200000">
              <a:off x="4134767" y="790103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0" name="Isosceles Triangle 9"/>
            <p:cNvSpPr/>
            <p:nvPr userDrawn="1"/>
          </p:nvSpPr>
          <p:spPr>
            <a:xfrm rot="16200000">
              <a:off x="4141117" y="151046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1" name="Isosceles Triangle 10"/>
            <p:cNvSpPr/>
            <p:nvPr userDrawn="1"/>
          </p:nvSpPr>
          <p:spPr>
            <a:xfrm rot="5400000">
              <a:off x="4749702" y="65684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2" name="Isosceles Triangle 11"/>
            <p:cNvSpPr/>
            <p:nvPr userDrawn="1"/>
          </p:nvSpPr>
          <p:spPr>
            <a:xfrm rot="5400000">
              <a:off x="4749702" y="786045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" name="Isosceles Triangle 12"/>
            <p:cNvSpPr/>
            <p:nvPr userDrawn="1"/>
          </p:nvSpPr>
          <p:spPr>
            <a:xfrm rot="16200000">
              <a:off x="4758169" y="1135815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" name="Isosceles Triangle 13"/>
            <p:cNvSpPr/>
            <p:nvPr userDrawn="1"/>
          </p:nvSpPr>
          <p:spPr>
            <a:xfrm rot="5400000">
              <a:off x="4758169" y="148964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6" name="Isosceles Triangle 15"/>
            <p:cNvSpPr/>
            <p:nvPr userDrawn="1"/>
          </p:nvSpPr>
          <p:spPr>
            <a:xfrm rot="16200000">
              <a:off x="4141117" y="2224125"/>
              <a:ext cx="715779" cy="617051"/>
            </a:xfrm>
            <a:prstGeom prst="triangle">
              <a:avLst/>
            </a:prstGeom>
            <a:solidFill>
              <a:schemeClr val="tx1">
                <a:alpha val="3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6200000">
              <a:off x="4758169" y="1845767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8" name="Isosceles Triangle 17"/>
            <p:cNvSpPr/>
            <p:nvPr userDrawn="1"/>
          </p:nvSpPr>
          <p:spPr>
            <a:xfrm rot="5400000">
              <a:off x="4758169" y="2205947"/>
              <a:ext cx="715779" cy="617051"/>
            </a:xfrm>
            <a:prstGeom prst="triangle">
              <a:avLst/>
            </a:prstGeom>
            <a:solidFill>
              <a:schemeClr val="tx1">
                <a:alpha val="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38" name="Isosceles Triangle 37"/>
            <p:cNvSpPr/>
            <p:nvPr userDrawn="1"/>
          </p:nvSpPr>
          <p:spPr>
            <a:xfrm rot="16200000">
              <a:off x="4747674" y="424748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41" name="Isosceles Triangle 40"/>
            <p:cNvSpPr/>
            <p:nvPr userDrawn="1"/>
          </p:nvSpPr>
          <p:spPr>
            <a:xfrm rot="16200000">
              <a:off x="5375220" y="77792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42" name="Isosceles Triangle 41"/>
            <p:cNvSpPr/>
            <p:nvPr userDrawn="1"/>
          </p:nvSpPr>
          <p:spPr>
            <a:xfrm rot="5400000">
              <a:off x="5375220" y="113175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43" name="Isosceles Triangle 42"/>
            <p:cNvSpPr/>
            <p:nvPr userDrawn="1"/>
          </p:nvSpPr>
          <p:spPr>
            <a:xfrm rot="16200000">
              <a:off x="5375220" y="1487877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44" name="Isosceles Triangle 43"/>
            <p:cNvSpPr/>
            <p:nvPr userDrawn="1"/>
          </p:nvSpPr>
          <p:spPr>
            <a:xfrm rot="5400000">
              <a:off x="5375220" y="1841707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45" name="Isosceles Triangle 44"/>
            <p:cNvSpPr/>
            <p:nvPr userDrawn="1"/>
          </p:nvSpPr>
          <p:spPr>
            <a:xfrm rot="16200000">
              <a:off x="5375220" y="219782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46" name="Isosceles Triangle 45"/>
            <p:cNvSpPr/>
            <p:nvPr userDrawn="1"/>
          </p:nvSpPr>
          <p:spPr>
            <a:xfrm rot="16200000">
              <a:off x="5364725" y="66858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47" name="Isosceles Triangle 46"/>
            <p:cNvSpPr/>
            <p:nvPr userDrawn="1"/>
          </p:nvSpPr>
          <p:spPr>
            <a:xfrm rot="5400000">
              <a:off x="5979659" y="6516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48" name="Isosceles Triangle 47"/>
            <p:cNvSpPr/>
            <p:nvPr userDrawn="1"/>
          </p:nvSpPr>
          <p:spPr>
            <a:xfrm rot="5400000">
              <a:off x="5992359" y="79822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50" name="Isosceles Triangle 49"/>
            <p:cNvSpPr/>
            <p:nvPr userDrawn="1"/>
          </p:nvSpPr>
          <p:spPr>
            <a:xfrm rot="5400000">
              <a:off x="5988126" y="1501822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51" name="Isosceles Triangle 50"/>
            <p:cNvSpPr/>
            <p:nvPr userDrawn="1"/>
          </p:nvSpPr>
          <p:spPr>
            <a:xfrm rot="16200000">
              <a:off x="5988126" y="1857944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55" name="Isosceles Triangle 54"/>
            <p:cNvSpPr/>
            <p:nvPr userDrawn="1"/>
          </p:nvSpPr>
          <p:spPr>
            <a:xfrm rot="5400000">
              <a:off x="6584010" y="-26732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56" name="Isosceles Triangle 55"/>
            <p:cNvSpPr/>
            <p:nvPr userDrawn="1"/>
          </p:nvSpPr>
          <p:spPr>
            <a:xfrm rot="5400000">
              <a:off x="6590360" y="44033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58" name="Isosceles Triangle 57"/>
            <p:cNvSpPr/>
            <p:nvPr userDrawn="1"/>
          </p:nvSpPr>
          <p:spPr>
            <a:xfrm rot="5400000">
              <a:off x="6611527" y="115028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60" name="Isosceles Triangle 59"/>
            <p:cNvSpPr/>
            <p:nvPr userDrawn="1"/>
          </p:nvSpPr>
          <p:spPr>
            <a:xfrm rot="5400000">
              <a:off x="6605177" y="185388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61" name="Isosceles Triangle 60"/>
            <p:cNvSpPr/>
            <p:nvPr userDrawn="1"/>
          </p:nvSpPr>
          <p:spPr>
            <a:xfrm rot="16200000">
              <a:off x="6611527" y="2210006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62" name="Isosceles Triangle 61"/>
            <p:cNvSpPr/>
            <p:nvPr userDrawn="1"/>
          </p:nvSpPr>
          <p:spPr>
            <a:xfrm rot="16200000">
              <a:off x="6594682" y="85385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64" name="Isosceles Triangle 63"/>
            <p:cNvSpPr/>
            <p:nvPr userDrawn="1"/>
          </p:nvSpPr>
          <p:spPr>
            <a:xfrm rot="5400000">
              <a:off x="7224256" y="79822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65" name="Isosceles Triangle 64"/>
            <p:cNvSpPr/>
            <p:nvPr userDrawn="1"/>
          </p:nvSpPr>
          <p:spPr>
            <a:xfrm rot="16200000">
              <a:off x="7232723" y="1147992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66" name="Isosceles Triangle 65"/>
            <p:cNvSpPr/>
            <p:nvPr userDrawn="1"/>
          </p:nvSpPr>
          <p:spPr>
            <a:xfrm rot="5400000">
              <a:off x="7232723" y="150182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67" name="Isosceles Triangle 66"/>
            <p:cNvSpPr/>
            <p:nvPr userDrawn="1"/>
          </p:nvSpPr>
          <p:spPr>
            <a:xfrm rot="16200000">
              <a:off x="7232723" y="185794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69" name="Isosceles Triangle 68"/>
            <p:cNvSpPr/>
            <p:nvPr userDrawn="1"/>
          </p:nvSpPr>
          <p:spPr>
            <a:xfrm rot="16200000">
              <a:off x="7226373" y="258059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70" name="Isosceles Triangle 69"/>
            <p:cNvSpPr/>
            <p:nvPr userDrawn="1"/>
          </p:nvSpPr>
          <p:spPr>
            <a:xfrm rot="16200000">
              <a:off x="7222228" y="43692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71" name="Isosceles Triangle 70"/>
            <p:cNvSpPr/>
            <p:nvPr userDrawn="1"/>
          </p:nvSpPr>
          <p:spPr>
            <a:xfrm rot="5400000">
              <a:off x="7843512" y="460628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72" name="Isosceles Triangle 71"/>
            <p:cNvSpPr/>
            <p:nvPr userDrawn="1"/>
          </p:nvSpPr>
          <p:spPr>
            <a:xfrm rot="5400000">
              <a:off x="7849862" y="116828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74" name="Isosceles Triangle 73"/>
            <p:cNvSpPr/>
            <p:nvPr userDrawn="1"/>
          </p:nvSpPr>
          <p:spPr>
            <a:xfrm rot="16200000">
              <a:off x="7851979" y="151805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75" name="Isosceles Triangle 74"/>
            <p:cNvSpPr/>
            <p:nvPr userDrawn="1"/>
          </p:nvSpPr>
          <p:spPr>
            <a:xfrm rot="5400000">
              <a:off x="7851979" y="187188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76" name="Isosceles Triangle 75"/>
            <p:cNvSpPr/>
            <p:nvPr userDrawn="1"/>
          </p:nvSpPr>
          <p:spPr>
            <a:xfrm rot="16200000">
              <a:off x="7851979" y="222801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77" name="Isosceles Triangle 76"/>
            <p:cNvSpPr/>
            <p:nvPr userDrawn="1"/>
          </p:nvSpPr>
          <p:spPr>
            <a:xfrm rot="5400000">
              <a:off x="7845629" y="2581841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79" name="Isosceles Triangle 78"/>
            <p:cNvSpPr/>
            <p:nvPr userDrawn="1"/>
          </p:nvSpPr>
          <p:spPr>
            <a:xfrm rot="16200000">
              <a:off x="7854184" y="80699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81" name="Isosceles Triangle 80"/>
            <p:cNvSpPr/>
            <p:nvPr userDrawn="1"/>
          </p:nvSpPr>
          <p:spPr>
            <a:xfrm rot="5400000">
              <a:off x="8466913" y="81039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82" name="Isosceles Triangle 81"/>
            <p:cNvSpPr/>
            <p:nvPr userDrawn="1"/>
          </p:nvSpPr>
          <p:spPr>
            <a:xfrm rot="16200000">
              <a:off x="8469030" y="1160169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83" name="Isosceles Triangle 82"/>
            <p:cNvSpPr/>
            <p:nvPr userDrawn="1"/>
          </p:nvSpPr>
          <p:spPr>
            <a:xfrm rot="5400000">
              <a:off x="8469030" y="151399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84" name="Isosceles Triangle 83"/>
            <p:cNvSpPr/>
            <p:nvPr userDrawn="1"/>
          </p:nvSpPr>
          <p:spPr>
            <a:xfrm rot="16200000">
              <a:off x="8469030" y="1870121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85" name="Isosceles Triangle 84"/>
            <p:cNvSpPr/>
            <p:nvPr userDrawn="1"/>
          </p:nvSpPr>
          <p:spPr>
            <a:xfrm rot="5400000">
              <a:off x="8469030" y="2223951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86" name="Isosceles Triangle 85"/>
            <p:cNvSpPr/>
            <p:nvPr userDrawn="1"/>
          </p:nvSpPr>
          <p:spPr>
            <a:xfrm rot="16200000">
              <a:off x="8469030" y="257372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87" name="Isosceles Triangle 86"/>
            <p:cNvSpPr/>
            <p:nvPr userDrawn="1"/>
          </p:nvSpPr>
          <p:spPr>
            <a:xfrm rot="16200000">
              <a:off x="8477585" y="45545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88" name="Isosceles Triangle 87"/>
            <p:cNvSpPr/>
            <p:nvPr userDrawn="1"/>
          </p:nvSpPr>
          <p:spPr>
            <a:xfrm rot="5400000">
              <a:off x="4140102" y="1148514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89" name="Isosceles Triangle 88"/>
            <p:cNvSpPr/>
            <p:nvPr userDrawn="1"/>
          </p:nvSpPr>
          <p:spPr>
            <a:xfrm rot="16200000">
              <a:off x="3524066" y="415976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94" name="Isosceles Triangle 93"/>
            <p:cNvSpPr/>
            <p:nvPr userDrawn="1"/>
          </p:nvSpPr>
          <p:spPr>
            <a:xfrm rot="5400000">
              <a:off x="5988126" y="2210528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95" name="Isosceles Triangle 94"/>
            <p:cNvSpPr/>
            <p:nvPr userDrawn="1"/>
          </p:nvSpPr>
          <p:spPr>
            <a:xfrm rot="5400000">
              <a:off x="5368958" y="2553428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96" name="Isosceles Triangle 95"/>
            <p:cNvSpPr/>
            <p:nvPr userDrawn="1"/>
          </p:nvSpPr>
          <p:spPr>
            <a:xfrm rot="16200000">
              <a:off x="4747674" y="256651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97" name="Isosceles Triangle 96"/>
            <p:cNvSpPr/>
            <p:nvPr userDrawn="1"/>
          </p:nvSpPr>
          <p:spPr>
            <a:xfrm rot="16200000">
              <a:off x="5362608" y="2911317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98" name="Isosceles Triangle 97"/>
            <p:cNvSpPr/>
            <p:nvPr userDrawn="1"/>
          </p:nvSpPr>
          <p:spPr>
            <a:xfrm rot="16200000">
              <a:off x="5966959" y="2587668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99" name="Isosceles Triangle 98"/>
            <p:cNvSpPr/>
            <p:nvPr userDrawn="1"/>
          </p:nvSpPr>
          <p:spPr>
            <a:xfrm rot="5400000">
              <a:off x="6584010" y="2560889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00" name="Isosceles Triangle 99"/>
            <p:cNvSpPr/>
            <p:nvPr userDrawn="1"/>
          </p:nvSpPr>
          <p:spPr>
            <a:xfrm rot="5400000">
              <a:off x="5973309" y="2945557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01" name="Isosceles Triangle 100"/>
            <p:cNvSpPr/>
            <p:nvPr userDrawn="1"/>
          </p:nvSpPr>
          <p:spPr>
            <a:xfrm rot="16200000">
              <a:off x="6575632" y="293036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02" name="Isosceles Triangle 101"/>
            <p:cNvSpPr/>
            <p:nvPr userDrawn="1"/>
          </p:nvSpPr>
          <p:spPr>
            <a:xfrm rot="5400000">
              <a:off x="7194711" y="292401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03" name="Isosceles Triangle 102"/>
            <p:cNvSpPr/>
            <p:nvPr userDrawn="1"/>
          </p:nvSpPr>
          <p:spPr>
            <a:xfrm rot="16200000">
              <a:off x="7839279" y="294574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04" name="Isosceles Triangle 103"/>
            <p:cNvSpPr/>
            <p:nvPr userDrawn="1"/>
          </p:nvSpPr>
          <p:spPr>
            <a:xfrm rot="5400000">
              <a:off x="7824462" y="329231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05" name="Isosceles Triangle 104"/>
            <p:cNvSpPr/>
            <p:nvPr userDrawn="1"/>
          </p:nvSpPr>
          <p:spPr>
            <a:xfrm rot="5400000">
              <a:off x="6590360" y="329460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</p:grpSp>
      <p:sp>
        <p:nvSpPr>
          <p:cNvPr id="10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473201" y="1980059"/>
            <a:ext cx="3556000" cy="445333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500" b="1">
                <a:solidFill>
                  <a:schemeClr val="bg1"/>
                </a:solidFill>
                <a:latin typeface="Lato Thin"/>
                <a:cs typeface="Lato Thin"/>
              </a:defRPr>
            </a:lvl1pPr>
          </a:lstStyle>
          <a:p>
            <a:pPr lvl="0"/>
            <a:r>
              <a:rPr lang="es-ES_tradnl" dirty="0" err="1"/>
              <a:t>Xpress</a:t>
            </a:r>
            <a:endParaRPr lang="es-ES_tradnl" dirty="0"/>
          </a:p>
        </p:txBody>
      </p:sp>
      <p:sp>
        <p:nvSpPr>
          <p:cNvPr id="107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473201" y="2448908"/>
            <a:ext cx="3556000" cy="328584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/>
              <a:t>Powerpoint</a:t>
            </a:r>
            <a:r>
              <a:rPr lang="es-ES_tradnl" dirty="0"/>
              <a:t> </a:t>
            </a:r>
            <a:r>
              <a:rPr lang="es-ES_tradnl" dirty="0" err="1"/>
              <a:t>Template</a:t>
            </a:r>
            <a:endParaRPr lang="es-ES_tradnl" dirty="0"/>
          </a:p>
        </p:txBody>
      </p:sp>
      <p:sp>
        <p:nvSpPr>
          <p:cNvPr id="108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473201" y="2828879"/>
            <a:ext cx="3556000" cy="64591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200" baseline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</a:t>
            </a:r>
            <a:r>
              <a:rPr lang="en-US" dirty="0"/>
              <a:t> </a:t>
            </a:r>
            <a:r>
              <a:rPr lang="en-US" dirty="0" err="1"/>
              <a:t>aecenas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.</a:t>
            </a:r>
          </a:p>
        </p:txBody>
      </p:sp>
      <p:grpSp>
        <p:nvGrpSpPr>
          <p:cNvPr id="2" name="Group 1"/>
          <p:cNvGrpSpPr/>
          <p:nvPr userDrawn="1"/>
        </p:nvGrpSpPr>
        <p:grpSpPr>
          <a:xfrm rot="10800000">
            <a:off x="-1997140" y="1923192"/>
            <a:ext cx="5570570" cy="3849942"/>
            <a:chOff x="-1620870" y="2337607"/>
            <a:chExt cx="5570570" cy="4277713"/>
          </a:xfrm>
        </p:grpSpPr>
        <p:sp>
          <p:nvSpPr>
            <p:cNvPr id="109" name="Isosceles Triangle 108"/>
            <p:cNvSpPr/>
            <p:nvPr userDrawn="1"/>
          </p:nvSpPr>
          <p:spPr>
            <a:xfrm rot="5400000">
              <a:off x="-1053183" y="308422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10" name="Isosceles Triangle 109"/>
            <p:cNvSpPr/>
            <p:nvPr userDrawn="1"/>
          </p:nvSpPr>
          <p:spPr>
            <a:xfrm rot="16200000">
              <a:off x="-1059533" y="3444403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11" name="Isosceles Triangle 110"/>
            <p:cNvSpPr/>
            <p:nvPr userDrawn="1"/>
          </p:nvSpPr>
          <p:spPr>
            <a:xfrm rot="16200000">
              <a:off x="-1053183" y="416476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12" name="Isosceles Triangle 111"/>
            <p:cNvSpPr/>
            <p:nvPr userDrawn="1"/>
          </p:nvSpPr>
          <p:spPr>
            <a:xfrm rot="5400000">
              <a:off x="-444598" y="2719984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13" name="Isosceles Triangle 112"/>
            <p:cNvSpPr/>
            <p:nvPr userDrawn="1"/>
          </p:nvSpPr>
          <p:spPr>
            <a:xfrm rot="5400000">
              <a:off x="-444598" y="3440345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14" name="Isosceles Triangle 113"/>
            <p:cNvSpPr/>
            <p:nvPr userDrawn="1"/>
          </p:nvSpPr>
          <p:spPr>
            <a:xfrm rot="16200000">
              <a:off x="-436131" y="3790115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15" name="Isosceles Triangle 114"/>
            <p:cNvSpPr/>
            <p:nvPr userDrawn="1"/>
          </p:nvSpPr>
          <p:spPr>
            <a:xfrm rot="5400000">
              <a:off x="-436131" y="414394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16" name="Isosceles Triangle 115"/>
            <p:cNvSpPr/>
            <p:nvPr userDrawn="1"/>
          </p:nvSpPr>
          <p:spPr>
            <a:xfrm rot="16200000">
              <a:off x="-1053183" y="4878425"/>
              <a:ext cx="715779" cy="617051"/>
            </a:xfrm>
            <a:prstGeom prst="triangle">
              <a:avLst/>
            </a:prstGeom>
            <a:solidFill>
              <a:schemeClr val="tx1">
                <a:alpha val="3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17" name="Isosceles Triangle 116"/>
            <p:cNvSpPr/>
            <p:nvPr userDrawn="1"/>
          </p:nvSpPr>
          <p:spPr>
            <a:xfrm rot="16200000">
              <a:off x="-436131" y="4500067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18" name="Isosceles Triangle 117"/>
            <p:cNvSpPr/>
            <p:nvPr userDrawn="1"/>
          </p:nvSpPr>
          <p:spPr>
            <a:xfrm rot="5400000">
              <a:off x="-436131" y="4860247"/>
              <a:ext cx="715779" cy="617051"/>
            </a:xfrm>
            <a:prstGeom prst="triangle">
              <a:avLst/>
            </a:prstGeom>
            <a:solidFill>
              <a:schemeClr val="tx1">
                <a:alpha val="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19" name="Isosceles Triangle 118"/>
            <p:cNvSpPr/>
            <p:nvPr userDrawn="1"/>
          </p:nvSpPr>
          <p:spPr>
            <a:xfrm rot="16200000">
              <a:off x="-446626" y="3079048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20" name="Isosceles Triangle 119"/>
            <p:cNvSpPr/>
            <p:nvPr userDrawn="1"/>
          </p:nvSpPr>
          <p:spPr>
            <a:xfrm rot="16200000">
              <a:off x="180920" y="343222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21" name="Isosceles Triangle 120"/>
            <p:cNvSpPr/>
            <p:nvPr userDrawn="1"/>
          </p:nvSpPr>
          <p:spPr>
            <a:xfrm rot="5400000">
              <a:off x="180920" y="378605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22" name="Isosceles Triangle 121"/>
            <p:cNvSpPr/>
            <p:nvPr userDrawn="1"/>
          </p:nvSpPr>
          <p:spPr>
            <a:xfrm rot="16200000">
              <a:off x="180920" y="4142177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23" name="Isosceles Triangle 122"/>
            <p:cNvSpPr/>
            <p:nvPr userDrawn="1"/>
          </p:nvSpPr>
          <p:spPr>
            <a:xfrm rot="5400000">
              <a:off x="180920" y="4496007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24" name="Isosceles Triangle 123"/>
            <p:cNvSpPr/>
            <p:nvPr userDrawn="1"/>
          </p:nvSpPr>
          <p:spPr>
            <a:xfrm rot="16200000">
              <a:off x="180920" y="485212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25" name="Isosceles Triangle 124"/>
            <p:cNvSpPr/>
            <p:nvPr userDrawn="1"/>
          </p:nvSpPr>
          <p:spPr>
            <a:xfrm rot="16200000">
              <a:off x="170425" y="2721158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26" name="Isosceles Triangle 125"/>
            <p:cNvSpPr/>
            <p:nvPr userDrawn="1"/>
          </p:nvSpPr>
          <p:spPr>
            <a:xfrm rot="5400000">
              <a:off x="785359" y="271946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27" name="Isosceles Triangle 126"/>
            <p:cNvSpPr/>
            <p:nvPr userDrawn="1"/>
          </p:nvSpPr>
          <p:spPr>
            <a:xfrm rot="5400000">
              <a:off x="798059" y="345252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28" name="Isosceles Triangle 127"/>
            <p:cNvSpPr/>
            <p:nvPr userDrawn="1"/>
          </p:nvSpPr>
          <p:spPr>
            <a:xfrm rot="5400000">
              <a:off x="793826" y="4156122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29" name="Isosceles Triangle 128"/>
            <p:cNvSpPr/>
            <p:nvPr userDrawn="1"/>
          </p:nvSpPr>
          <p:spPr>
            <a:xfrm rot="16200000">
              <a:off x="793826" y="4512244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0" name="Isosceles Triangle 129"/>
            <p:cNvSpPr/>
            <p:nvPr userDrawn="1"/>
          </p:nvSpPr>
          <p:spPr>
            <a:xfrm rot="5400000">
              <a:off x="1389710" y="238697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1" name="Isosceles Triangle 130"/>
            <p:cNvSpPr/>
            <p:nvPr userDrawn="1"/>
          </p:nvSpPr>
          <p:spPr>
            <a:xfrm rot="5400000">
              <a:off x="1396060" y="309463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2" name="Isosceles Triangle 131"/>
            <p:cNvSpPr/>
            <p:nvPr userDrawn="1"/>
          </p:nvSpPr>
          <p:spPr>
            <a:xfrm rot="5400000">
              <a:off x="1417227" y="380458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3" name="Isosceles Triangle 132"/>
            <p:cNvSpPr/>
            <p:nvPr userDrawn="1"/>
          </p:nvSpPr>
          <p:spPr>
            <a:xfrm rot="5400000">
              <a:off x="1410877" y="450818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4" name="Isosceles Triangle 133"/>
            <p:cNvSpPr/>
            <p:nvPr userDrawn="1"/>
          </p:nvSpPr>
          <p:spPr>
            <a:xfrm rot="16200000">
              <a:off x="1417227" y="4864306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5" name="Isosceles Triangle 134"/>
            <p:cNvSpPr/>
            <p:nvPr userDrawn="1"/>
          </p:nvSpPr>
          <p:spPr>
            <a:xfrm rot="16200000">
              <a:off x="1400382" y="2739685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6" name="Isosceles Triangle 135"/>
            <p:cNvSpPr/>
            <p:nvPr userDrawn="1"/>
          </p:nvSpPr>
          <p:spPr>
            <a:xfrm rot="5400000">
              <a:off x="2029956" y="345252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7" name="Isosceles Triangle 136"/>
            <p:cNvSpPr/>
            <p:nvPr userDrawn="1"/>
          </p:nvSpPr>
          <p:spPr>
            <a:xfrm rot="16200000">
              <a:off x="2038423" y="3802292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8" name="Isosceles Triangle 137"/>
            <p:cNvSpPr/>
            <p:nvPr userDrawn="1"/>
          </p:nvSpPr>
          <p:spPr>
            <a:xfrm rot="5400000">
              <a:off x="2038423" y="415612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9" name="Isosceles Triangle 138"/>
            <p:cNvSpPr/>
            <p:nvPr userDrawn="1"/>
          </p:nvSpPr>
          <p:spPr>
            <a:xfrm rot="16200000">
              <a:off x="2038423" y="451224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0" name="Isosceles Triangle 139"/>
            <p:cNvSpPr/>
            <p:nvPr userDrawn="1"/>
          </p:nvSpPr>
          <p:spPr>
            <a:xfrm rot="16200000">
              <a:off x="2032073" y="523489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1" name="Isosceles Triangle 140"/>
            <p:cNvSpPr/>
            <p:nvPr userDrawn="1"/>
          </p:nvSpPr>
          <p:spPr>
            <a:xfrm rot="16200000">
              <a:off x="2027928" y="309122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2" name="Isosceles Triangle 141"/>
            <p:cNvSpPr/>
            <p:nvPr userDrawn="1"/>
          </p:nvSpPr>
          <p:spPr>
            <a:xfrm rot="5400000">
              <a:off x="2649212" y="3114928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3" name="Isosceles Triangle 142"/>
            <p:cNvSpPr/>
            <p:nvPr userDrawn="1"/>
          </p:nvSpPr>
          <p:spPr>
            <a:xfrm rot="5400000">
              <a:off x="2655562" y="382258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4" name="Isosceles Triangle 143"/>
            <p:cNvSpPr/>
            <p:nvPr userDrawn="1"/>
          </p:nvSpPr>
          <p:spPr>
            <a:xfrm rot="16200000">
              <a:off x="2657679" y="417235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5" name="Isosceles Triangle 144"/>
            <p:cNvSpPr/>
            <p:nvPr userDrawn="1"/>
          </p:nvSpPr>
          <p:spPr>
            <a:xfrm rot="5400000">
              <a:off x="2657679" y="452618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6" name="Isosceles Triangle 145"/>
            <p:cNvSpPr/>
            <p:nvPr userDrawn="1"/>
          </p:nvSpPr>
          <p:spPr>
            <a:xfrm rot="16200000">
              <a:off x="2657679" y="488231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7" name="Isosceles Triangle 146"/>
            <p:cNvSpPr/>
            <p:nvPr userDrawn="1"/>
          </p:nvSpPr>
          <p:spPr>
            <a:xfrm rot="5400000">
              <a:off x="2651329" y="5236141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8" name="Isosceles Triangle 147"/>
            <p:cNvSpPr/>
            <p:nvPr userDrawn="1"/>
          </p:nvSpPr>
          <p:spPr>
            <a:xfrm rot="16200000">
              <a:off x="2659884" y="346129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9" name="Isosceles Triangle 148"/>
            <p:cNvSpPr/>
            <p:nvPr userDrawn="1"/>
          </p:nvSpPr>
          <p:spPr>
            <a:xfrm rot="5400000">
              <a:off x="3272613" y="346469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50" name="Isosceles Triangle 149"/>
            <p:cNvSpPr/>
            <p:nvPr userDrawn="1"/>
          </p:nvSpPr>
          <p:spPr>
            <a:xfrm rot="16200000">
              <a:off x="3274730" y="3814469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51" name="Isosceles Triangle 150"/>
            <p:cNvSpPr/>
            <p:nvPr userDrawn="1"/>
          </p:nvSpPr>
          <p:spPr>
            <a:xfrm rot="5400000">
              <a:off x="3274730" y="416829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52" name="Isosceles Triangle 151"/>
            <p:cNvSpPr/>
            <p:nvPr userDrawn="1"/>
          </p:nvSpPr>
          <p:spPr>
            <a:xfrm rot="16200000">
              <a:off x="3274730" y="4524421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53" name="Isosceles Triangle 152"/>
            <p:cNvSpPr/>
            <p:nvPr userDrawn="1"/>
          </p:nvSpPr>
          <p:spPr>
            <a:xfrm rot="5400000">
              <a:off x="3274730" y="4878251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54" name="Isosceles Triangle 153"/>
            <p:cNvSpPr/>
            <p:nvPr userDrawn="1"/>
          </p:nvSpPr>
          <p:spPr>
            <a:xfrm rot="16200000">
              <a:off x="3274730" y="522802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55" name="Isosceles Triangle 154"/>
            <p:cNvSpPr/>
            <p:nvPr userDrawn="1"/>
          </p:nvSpPr>
          <p:spPr>
            <a:xfrm rot="16200000">
              <a:off x="3283285" y="310975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56" name="Isosceles Triangle 155"/>
            <p:cNvSpPr/>
            <p:nvPr userDrawn="1"/>
          </p:nvSpPr>
          <p:spPr>
            <a:xfrm rot="5400000">
              <a:off x="-1054198" y="3802814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57" name="Isosceles Triangle 156"/>
            <p:cNvSpPr/>
            <p:nvPr userDrawn="1"/>
          </p:nvSpPr>
          <p:spPr>
            <a:xfrm rot="16200000">
              <a:off x="-1670234" y="3070276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58" name="Isosceles Triangle 157"/>
            <p:cNvSpPr/>
            <p:nvPr userDrawn="1"/>
          </p:nvSpPr>
          <p:spPr>
            <a:xfrm rot="5400000">
              <a:off x="793826" y="4864828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59" name="Isosceles Triangle 158"/>
            <p:cNvSpPr/>
            <p:nvPr userDrawn="1"/>
          </p:nvSpPr>
          <p:spPr>
            <a:xfrm rot="5400000">
              <a:off x="174658" y="5207728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60" name="Isosceles Triangle 159"/>
            <p:cNvSpPr/>
            <p:nvPr userDrawn="1"/>
          </p:nvSpPr>
          <p:spPr>
            <a:xfrm rot="16200000">
              <a:off x="-446626" y="522081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61" name="Isosceles Triangle 160"/>
            <p:cNvSpPr/>
            <p:nvPr userDrawn="1"/>
          </p:nvSpPr>
          <p:spPr>
            <a:xfrm rot="16200000">
              <a:off x="168308" y="5565617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62" name="Isosceles Triangle 161"/>
            <p:cNvSpPr/>
            <p:nvPr userDrawn="1"/>
          </p:nvSpPr>
          <p:spPr>
            <a:xfrm rot="16200000">
              <a:off x="772659" y="5241968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63" name="Isosceles Triangle 162"/>
            <p:cNvSpPr/>
            <p:nvPr userDrawn="1"/>
          </p:nvSpPr>
          <p:spPr>
            <a:xfrm rot="5400000">
              <a:off x="1389710" y="5215189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64" name="Isosceles Triangle 163"/>
            <p:cNvSpPr/>
            <p:nvPr userDrawn="1"/>
          </p:nvSpPr>
          <p:spPr>
            <a:xfrm rot="5400000">
              <a:off x="779009" y="5599857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65" name="Isosceles Triangle 164"/>
            <p:cNvSpPr/>
            <p:nvPr userDrawn="1"/>
          </p:nvSpPr>
          <p:spPr>
            <a:xfrm rot="16200000">
              <a:off x="1381332" y="558466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66" name="Isosceles Triangle 165"/>
            <p:cNvSpPr/>
            <p:nvPr userDrawn="1"/>
          </p:nvSpPr>
          <p:spPr>
            <a:xfrm rot="5400000">
              <a:off x="2000411" y="557831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67" name="Isosceles Triangle 166"/>
            <p:cNvSpPr/>
            <p:nvPr userDrawn="1"/>
          </p:nvSpPr>
          <p:spPr>
            <a:xfrm rot="16200000">
              <a:off x="2644979" y="560004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68" name="Isosceles Triangle 167"/>
            <p:cNvSpPr/>
            <p:nvPr userDrawn="1"/>
          </p:nvSpPr>
          <p:spPr>
            <a:xfrm rot="5400000">
              <a:off x="2630162" y="594661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69" name="Isosceles Triangle 168"/>
            <p:cNvSpPr/>
            <p:nvPr userDrawn="1"/>
          </p:nvSpPr>
          <p:spPr>
            <a:xfrm rot="5400000">
              <a:off x="1396060" y="594890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</p:grpSp>
      <p:sp>
        <p:nvSpPr>
          <p:cNvPr id="170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285307" y="295667"/>
            <a:ext cx="2160000" cy="2592000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0" b="0">
                <a:solidFill>
                  <a:schemeClr val="bg1">
                    <a:alpha val="10000"/>
                  </a:schemeClr>
                </a:solidFill>
                <a:latin typeface="Arialic Hollow"/>
                <a:cs typeface="Arialic Hollow"/>
              </a:defRPr>
            </a:lvl1pPr>
          </a:lstStyle>
          <a:p>
            <a:pPr lvl="0"/>
            <a:r>
              <a:rPr lang="es-ES_tradnl" dirty="0"/>
              <a:t>0</a:t>
            </a:r>
          </a:p>
        </p:txBody>
      </p:sp>
      <p:sp>
        <p:nvSpPr>
          <p:cNvPr id="171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1489776" y="295667"/>
            <a:ext cx="2160000" cy="2592000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0" b="0">
                <a:solidFill>
                  <a:schemeClr val="bg1">
                    <a:alpha val="10000"/>
                  </a:schemeClr>
                </a:solidFill>
                <a:latin typeface="Arialic Hollow"/>
                <a:cs typeface="Arialic Hollow"/>
              </a:defRPr>
            </a:lvl1pPr>
          </a:lstStyle>
          <a:p>
            <a:pPr lvl="0"/>
            <a:r>
              <a:rPr lang="es-ES_tradnl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3996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0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0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0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0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0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0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8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7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7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7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71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imple slide 01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4208430" y="-70216"/>
            <a:ext cx="5570570" cy="3849942"/>
            <a:chOff x="3573430" y="-316693"/>
            <a:chExt cx="5570570" cy="4277713"/>
          </a:xfrm>
        </p:grpSpPr>
        <p:sp>
          <p:nvSpPr>
            <p:cNvPr id="6" name="Isosceles Triangle 5"/>
            <p:cNvSpPr/>
            <p:nvPr userDrawn="1"/>
          </p:nvSpPr>
          <p:spPr>
            <a:xfrm rot="5400000">
              <a:off x="4141117" y="42992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7" name="Isosceles Triangle 6"/>
            <p:cNvSpPr/>
            <p:nvPr userDrawn="1"/>
          </p:nvSpPr>
          <p:spPr>
            <a:xfrm rot="16200000">
              <a:off x="4134767" y="790103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0" name="Isosceles Triangle 9"/>
            <p:cNvSpPr/>
            <p:nvPr userDrawn="1"/>
          </p:nvSpPr>
          <p:spPr>
            <a:xfrm rot="16200000">
              <a:off x="4141117" y="151046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1" name="Isosceles Triangle 10"/>
            <p:cNvSpPr/>
            <p:nvPr userDrawn="1"/>
          </p:nvSpPr>
          <p:spPr>
            <a:xfrm rot="5400000">
              <a:off x="4749702" y="65684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2" name="Isosceles Triangle 11"/>
            <p:cNvSpPr/>
            <p:nvPr userDrawn="1"/>
          </p:nvSpPr>
          <p:spPr>
            <a:xfrm rot="5400000">
              <a:off x="4749702" y="786045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" name="Isosceles Triangle 12"/>
            <p:cNvSpPr/>
            <p:nvPr userDrawn="1"/>
          </p:nvSpPr>
          <p:spPr>
            <a:xfrm rot="16200000">
              <a:off x="4758169" y="1135815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" name="Isosceles Triangle 13"/>
            <p:cNvSpPr/>
            <p:nvPr userDrawn="1"/>
          </p:nvSpPr>
          <p:spPr>
            <a:xfrm rot="5400000">
              <a:off x="4758169" y="148964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6" name="Isosceles Triangle 15"/>
            <p:cNvSpPr/>
            <p:nvPr userDrawn="1"/>
          </p:nvSpPr>
          <p:spPr>
            <a:xfrm rot="16200000">
              <a:off x="4141117" y="2224125"/>
              <a:ext cx="715779" cy="617051"/>
            </a:xfrm>
            <a:prstGeom prst="triangle">
              <a:avLst/>
            </a:prstGeom>
            <a:solidFill>
              <a:schemeClr val="tx1">
                <a:alpha val="3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6200000">
              <a:off x="4758169" y="1845767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8" name="Isosceles Triangle 17"/>
            <p:cNvSpPr/>
            <p:nvPr userDrawn="1"/>
          </p:nvSpPr>
          <p:spPr>
            <a:xfrm rot="5400000">
              <a:off x="4758169" y="2205947"/>
              <a:ext cx="715779" cy="617051"/>
            </a:xfrm>
            <a:prstGeom prst="triangle">
              <a:avLst/>
            </a:prstGeom>
            <a:solidFill>
              <a:schemeClr val="tx1">
                <a:alpha val="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38" name="Isosceles Triangle 37"/>
            <p:cNvSpPr/>
            <p:nvPr userDrawn="1"/>
          </p:nvSpPr>
          <p:spPr>
            <a:xfrm rot="16200000">
              <a:off x="4747674" y="424748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41" name="Isosceles Triangle 40"/>
            <p:cNvSpPr/>
            <p:nvPr userDrawn="1"/>
          </p:nvSpPr>
          <p:spPr>
            <a:xfrm rot="16200000">
              <a:off x="5375220" y="77792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42" name="Isosceles Triangle 41"/>
            <p:cNvSpPr/>
            <p:nvPr userDrawn="1"/>
          </p:nvSpPr>
          <p:spPr>
            <a:xfrm rot="5400000">
              <a:off x="5375220" y="113175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43" name="Isosceles Triangle 42"/>
            <p:cNvSpPr/>
            <p:nvPr userDrawn="1"/>
          </p:nvSpPr>
          <p:spPr>
            <a:xfrm rot="16200000">
              <a:off x="5375220" y="1487877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44" name="Isosceles Triangle 43"/>
            <p:cNvSpPr/>
            <p:nvPr userDrawn="1"/>
          </p:nvSpPr>
          <p:spPr>
            <a:xfrm rot="5400000">
              <a:off x="5375220" y="1841707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45" name="Isosceles Triangle 44"/>
            <p:cNvSpPr/>
            <p:nvPr userDrawn="1"/>
          </p:nvSpPr>
          <p:spPr>
            <a:xfrm rot="16200000">
              <a:off x="5375220" y="219782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46" name="Isosceles Triangle 45"/>
            <p:cNvSpPr/>
            <p:nvPr userDrawn="1"/>
          </p:nvSpPr>
          <p:spPr>
            <a:xfrm rot="16200000">
              <a:off x="5364725" y="66858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47" name="Isosceles Triangle 46"/>
            <p:cNvSpPr/>
            <p:nvPr userDrawn="1"/>
          </p:nvSpPr>
          <p:spPr>
            <a:xfrm rot="5400000">
              <a:off x="5979659" y="6516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48" name="Isosceles Triangle 47"/>
            <p:cNvSpPr/>
            <p:nvPr userDrawn="1"/>
          </p:nvSpPr>
          <p:spPr>
            <a:xfrm rot="5400000">
              <a:off x="5992359" y="79822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50" name="Isosceles Triangle 49"/>
            <p:cNvSpPr/>
            <p:nvPr userDrawn="1"/>
          </p:nvSpPr>
          <p:spPr>
            <a:xfrm rot="5400000">
              <a:off x="5988126" y="1501822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51" name="Isosceles Triangle 50"/>
            <p:cNvSpPr/>
            <p:nvPr userDrawn="1"/>
          </p:nvSpPr>
          <p:spPr>
            <a:xfrm rot="16200000">
              <a:off x="5988126" y="1857944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55" name="Isosceles Triangle 54"/>
            <p:cNvSpPr/>
            <p:nvPr userDrawn="1"/>
          </p:nvSpPr>
          <p:spPr>
            <a:xfrm rot="5400000">
              <a:off x="6584010" y="-26732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56" name="Isosceles Triangle 55"/>
            <p:cNvSpPr/>
            <p:nvPr userDrawn="1"/>
          </p:nvSpPr>
          <p:spPr>
            <a:xfrm rot="5400000">
              <a:off x="6590360" y="44033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58" name="Isosceles Triangle 57"/>
            <p:cNvSpPr/>
            <p:nvPr userDrawn="1"/>
          </p:nvSpPr>
          <p:spPr>
            <a:xfrm rot="5400000">
              <a:off x="6611527" y="115028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60" name="Isosceles Triangle 59"/>
            <p:cNvSpPr/>
            <p:nvPr userDrawn="1"/>
          </p:nvSpPr>
          <p:spPr>
            <a:xfrm rot="5400000">
              <a:off x="6605177" y="185388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61" name="Isosceles Triangle 60"/>
            <p:cNvSpPr/>
            <p:nvPr userDrawn="1"/>
          </p:nvSpPr>
          <p:spPr>
            <a:xfrm rot="16200000">
              <a:off x="6611527" y="2210006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62" name="Isosceles Triangle 61"/>
            <p:cNvSpPr/>
            <p:nvPr userDrawn="1"/>
          </p:nvSpPr>
          <p:spPr>
            <a:xfrm rot="16200000">
              <a:off x="6594682" y="85385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64" name="Isosceles Triangle 63"/>
            <p:cNvSpPr/>
            <p:nvPr userDrawn="1"/>
          </p:nvSpPr>
          <p:spPr>
            <a:xfrm rot="5400000">
              <a:off x="7224256" y="79822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65" name="Isosceles Triangle 64"/>
            <p:cNvSpPr/>
            <p:nvPr userDrawn="1"/>
          </p:nvSpPr>
          <p:spPr>
            <a:xfrm rot="16200000">
              <a:off x="7232723" y="1147992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66" name="Isosceles Triangle 65"/>
            <p:cNvSpPr/>
            <p:nvPr userDrawn="1"/>
          </p:nvSpPr>
          <p:spPr>
            <a:xfrm rot="5400000">
              <a:off x="7232723" y="150182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67" name="Isosceles Triangle 66"/>
            <p:cNvSpPr/>
            <p:nvPr userDrawn="1"/>
          </p:nvSpPr>
          <p:spPr>
            <a:xfrm rot="16200000">
              <a:off x="7232723" y="185794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69" name="Isosceles Triangle 68"/>
            <p:cNvSpPr/>
            <p:nvPr userDrawn="1"/>
          </p:nvSpPr>
          <p:spPr>
            <a:xfrm rot="16200000">
              <a:off x="7226373" y="258059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70" name="Isosceles Triangle 69"/>
            <p:cNvSpPr/>
            <p:nvPr userDrawn="1"/>
          </p:nvSpPr>
          <p:spPr>
            <a:xfrm rot="16200000">
              <a:off x="7222228" y="43692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71" name="Isosceles Triangle 70"/>
            <p:cNvSpPr/>
            <p:nvPr userDrawn="1"/>
          </p:nvSpPr>
          <p:spPr>
            <a:xfrm rot="5400000">
              <a:off x="7843512" y="460628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72" name="Isosceles Triangle 71"/>
            <p:cNvSpPr/>
            <p:nvPr userDrawn="1"/>
          </p:nvSpPr>
          <p:spPr>
            <a:xfrm rot="5400000">
              <a:off x="7849862" y="116828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74" name="Isosceles Triangle 73"/>
            <p:cNvSpPr/>
            <p:nvPr userDrawn="1"/>
          </p:nvSpPr>
          <p:spPr>
            <a:xfrm rot="16200000">
              <a:off x="7851979" y="151805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75" name="Isosceles Triangle 74"/>
            <p:cNvSpPr/>
            <p:nvPr userDrawn="1"/>
          </p:nvSpPr>
          <p:spPr>
            <a:xfrm rot="5400000">
              <a:off x="7851979" y="187188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76" name="Isosceles Triangle 75"/>
            <p:cNvSpPr/>
            <p:nvPr userDrawn="1"/>
          </p:nvSpPr>
          <p:spPr>
            <a:xfrm rot="16200000">
              <a:off x="7851979" y="222801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77" name="Isosceles Triangle 76"/>
            <p:cNvSpPr/>
            <p:nvPr userDrawn="1"/>
          </p:nvSpPr>
          <p:spPr>
            <a:xfrm rot="5400000">
              <a:off x="7845629" y="2581841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79" name="Isosceles Triangle 78"/>
            <p:cNvSpPr/>
            <p:nvPr userDrawn="1"/>
          </p:nvSpPr>
          <p:spPr>
            <a:xfrm rot="16200000">
              <a:off x="7854184" y="80699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81" name="Isosceles Triangle 80"/>
            <p:cNvSpPr/>
            <p:nvPr userDrawn="1"/>
          </p:nvSpPr>
          <p:spPr>
            <a:xfrm rot="5400000">
              <a:off x="8466913" y="81039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82" name="Isosceles Triangle 81"/>
            <p:cNvSpPr/>
            <p:nvPr userDrawn="1"/>
          </p:nvSpPr>
          <p:spPr>
            <a:xfrm rot="16200000">
              <a:off x="8469030" y="1160169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83" name="Isosceles Triangle 82"/>
            <p:cNvSpPr/>
            <p:nvPr userDrawn="1"/>
          </p:nvSpPr>
          <p:spPr>
            <a:xfrm rot="5400000">
              <a:off x="8469030" y="151399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84" name="Isosceles Triangle 83"/>
            <p:cNvSpPr/>
            <p:nvPr userDrawn="1"/>
          </p:nvSpPr>
          <p:spPr>
            <a:xfrm rot="16200000">
              <a:off x="8469030" y="1870121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85" name="Isosceles Triangle 84"/>
            <p:cNvSpPr/>
            <p:nvPr userDrawn="1"/>
          </p:nvSpPr>
          <p:spPr>
            <a:xfrm rot="5400000">
              <a:off x="8469030" y="2223951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86" name="Isosceles Triangle 85"/>
            <p:cNvSpPr/>
            <p:nvPr userDrawn="1"/>
          </p:nvSpPr>
          <p:spPr>
            <a:xfrm rot="16200000">
              <a:off x="8469030" y="257372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87" name="Isosceles Triangle 86"/>
            <p:cNvSpPr/>
            <p:nvPr userDrawn="1"/>
          </p:nvSpPr>
          <p:spPr>
            <a:xfrm rot="16200000">
              <a:off x="8477585" y="45545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88" name="Isosceles Triangle 87"/>
            <p:cNvSpPr/>
            <p:nvPr userDrawn="1"/>
          </p:nvSpPr>
          <p:spPr>
            <a:xfrm rot="5400000">
              <a:off x="4140102" y="1148514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89" name="Isosceles Triangle 88"/>
            <p:cNvSpPr/>
            <p:nvPr userDrawn="1"/>
          </p:nvSpPr>
          <p:spPr>
            <a:xfrm rot="16200000">
              <a:off x="3524066" y="415976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94" name="Isosceles Triangle 93"/>
            <p:cNvSpPr/>
            <p:nvPr userDrawn="1"/>
          </p:nvSpPr>
          <p:spPr>
            <a:xfrm rot="5400000">
              <a:off x="5988126" y="2210528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95" name="Isosceles Triangle 94"/>
            <p:cNvSpPr/>
            <p:nvPr userDrawn="1"/>
          </p:nvSpPr>
          <p:spPr>
            <a:xfrm rot="5400000">
              <a:off x="5368958" y="2553428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96" name="Isosceles Triangle 95"/>
            <p:cNvSpPr/>
            <p:nvPr userDrawn="1"/>
          </p:nvSpPr>
          <p:spPr>
            <a:xfrm rot="16200000">
              <a:off x="4747674" y="256651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97" name="Isosceles Triangle 96"/>
            <p:cNvSpPr/>
            <p:nvPr userDrawn="1"/>
          </p:nvSpPr>
          <p:spPr>
            <a:xfrm rot="16200000">
              <a:off x="5362608" y="2911317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98" name="Isosceles Triangle 97"/>
            <p:cNvSpPr/>
            <p:nvPr userDrawn="1"/>
          </p:nvSpPr>
          <p:spPr>
            <a:xfrm rot="16200000">
              <a:off x="5966959" y="2587668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99" name="Isosceles Triangle 98"/>
            <p:cNvSpPr/>
            <p:nvPr userDrawn="1"/>
          </p:nvSpPr>
          <p:spPr>
            <a:xfrm rot="5400000">
              <a:off x="6584010" y="2560889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00" name="Isosceles Triangle 99"/>
            <p:cNvSpPr/>
            <p:nvPr userDrawn="1"/>
          </p:nvSpPr>
          <p:spPr>
            <a:xfrm rot="5400000">
              <a:off x="5973309" y="2945557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01" name="Isosceles Triangle 100"/>
            <p:cNvSpPr/>
            <p:nvPr userDrawn="1"/>
          </p:nvSpPr>
          <p:spPr>
            <a:xfrm rot="16200000">
              <a:off x="6575632" y="293036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02" name="Isosceles Triangle 101"/>
            <p:cNvSpPr/>
            <p:nvPr userDrawn="1"/>
          </p:nvSpPr>
          <p:spPr>
            <a:xfrm rot="5400000">
              <a:off x="7194711" y="292401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03" name="Isosceles Triangle 102"/>
            <p:cNvSpPr/>
            <p:nvPr userDrawn="1"/>
          </p:nvSpPr>
          <p:spPr>
            <a:xfrm rot="16200000">
              <a:off x="7839279" y="294574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04" name="Isosceles Triangle 103"/>
            <p:cNvSpPr/>
            <p:nvPr userDrawn="1"/>
          </p:nvSpPr>
          <p:spPr>
            <a:xfrm rot="5400000">
              <a:off x="7824462" y="329231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05" name="Isosceles Triangle 104"/>
            <p:cNvSpPr/>
            <p:nvPr userDrawn="1"/>
          </p:nvSpPr>
          <p:spPr>
            <a:xfrm rot="5400000">
              <a:off x="6590360" y="329460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</p:grpSp>
      <p:sp>
        <p:nvSpPr>
          <p:cNvPr id="10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473201" y="1980059"/>
            <a:ext cx="3556000" cy="445333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500" b="1">
                <a:solidFill>
                  <a:schemeClr val="bg1"/>
                </a:solidFill>
                <a:latin typeface="Lato Thin"/>
                <a:cs typeface="Lato Thin"/>
              </a:defRPr>
            </a:lvl1pPr>
          </a:lstStyle>
          <a:p>
            <a:pPr lvl="0"/>
            <a:r>
              <a:rPr lang="es-ES_tradnl" dirty="0" err="1"/>
              <a:t>Xpress</a:t>
            </a:r>
            <a:endParaRPr lang="es-ES_tradnl" dirty="0"/>
          </a:p>
        </p:txBody>
      </p:sp>
      <p:sp>
        <p:nvSpPr>
          <p:cNvPr id="107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473201" y="2448908"/>
            <a:ext cx="3556000" cy="328584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/>
              <a:t>Powerpoint</a:t>
            </a:r>
            <a:r>
              <a:rPr lang="es-ES_tradnl" dirty="0"/>
              <a:t> </a:t>
            </a:r>
            <a:r>
              <a:rPr lang="es-ES_tradnl" dirty="0" err="1"/>
              <a:t>Template</a:t>
            </a:r>
            <a:endParaRPr lang="es-ES_tradnl" dirty="0"/>
          </a:p>
        </p:txBody>
      </p:sp>
      <p:sp>
        <p:nvSpPr>
          <p:cNvPr id="108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473201" y="2828879"/>
            <a:ext cx="3556000" cy="64591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200" baseline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</a:t>
            </a:r>
            <a:r>
              <a:rPr lang="en-US" dirty="0"/>
              <a:t> </a:t>
            </a:r>
            <a:r>
              <a:rPr lang="en-US" dirty="0" err="1"/>
              <a:t>aecenas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.</a:t>
            </a:r>
          </a:p>
        </p:txBody>
      </p:sp>
      <p:grpSp>
        <p:nvGrpSpPr>
          <p:cNvPr id="2" name="Group 1"/>
          <p:cNvGrpSpPr/>
          <p:nvPr userDrawn="1"/>
        </p:nvGrpSpPr>
        <p:grpSpPr>
          <a:xfrm rot="10800000">
            <a:off x="-1997140" y="1923192"/>
            <a:ext cx="5570570" cy="3849942"/>
            <a:chOff x="-1620870" y="2337607"/>
            <a:chExt cx="5570570" cy="4277713"/>
          </a:xfrm>
        </p:grpSpPr>
        <p:sp>
          <p:nvSpPr>
            <p:cNvPr id="109" name="Isosceles Triangle 108"/>
            <p:cNvSpPr/>
            <p:nvPr userDrawn="1"/>
          </p:nvSpPr>
          <p:spPr>
            <a:xfrm rot="5400000">
              <a:off x="-1053183" y="308422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10" name="Isosceles Triangle 109"/>
            <p:cNvSpPr/>
            <p:nvPr userDrawn="1"/>
          </p:nvSpPr>
          <p:spPr>
            <a:xfrm rot="16200000">
              <a:off x="-1059533" y="3444403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11" name="Isosceles Triangle 110"/>
            <p:cNvSpPr/>
            <p:nvPr userDrawn="1"/>
          </p:nvSpPr>
          <p:spPr>
            <a:xfrm rot="16200000">
              <a:off x="-1053183" y="416476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12" name="Isosceles Triangle 111"/>
            <p:cNvSpPr/>
            <p:nvPr userDrawn="1"/>
          </p:nvSpPr>
          <p:spPr>
            <a:xfrm rot="5400000">
              <a:off x="-444598" y="2719984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13" name="Isosceles Triangle 112"/>
            <p:cNvSpPr/>
            <p:nvPr userDrawn="1"/>
          </p:nvSpPr>
          <p:spPr>
            <a:xfrm rot="5400000">
              <a:off x="-444598" y="3440345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14" name="Isosceles Triangle 113"/>
            <p:cNvSpPr/>
            <p:nvPr userDrawn="1"/>
          </p:nvSpPr>
          <p:spPr>
            <a:xfrm rot="16200000">
              <a:off x="-436131" y="3790115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15" name="Isosceles Triangle 114"/>
            <p:cNvSpPr/>
            <p:nvPr userDrawn="1"/>
          </p:nvSpPr>
          <p:spPr>
            <a:xfrm rot="5400000">
              <a:off x="-436131" y="414394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16" name="Isosceles Triangle 115"/>
            <p:cNvSpPr/>
            <p:nvPr userDrawn="1"/>
          </p:nvSpPr>
          <p:spPr>
            <a:xfrm rot="16200000">
              <a:off x="-1053183" y="4878425"/>
              <a:ext cx="715779" cy="617051"/>
            </a:xfrm>
            <a:prstGeom prst="triangle">
              <a:avLst/>
            </a:prstGeom>
            <a:solidFill>
              <a:schemeClr val="tx1">
                <a:alpha val="3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17" name="Isosceles Triangle 116"/>
            <p:cNvSpPr/>
            <p:nvPr userDrawn="1"/>
          </p:nvSpPr>
          <p:spPr>
            <a:xfrm rot="16200000">
              <a:off x="-436131" y="4500067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18" name="Isosceles Triangle 117"/>
            <p:cNvSpPr/>
            <p:nvPr userDrawn="1"/>
          </p:nvSpPr>
          <p:spPr>
            <a:xfrm rot="5400000">
              <a:off x="-436131" y="4860247"/>
              <a:ext cx="715779" cy="617051"/>
            </a:xfrm>
            <a:prstGeom prst="triangle">
              <a:avLst/>
            </a:prstGeom>
            <a:solidFill>
              <a:schemeClr val="tx1">
                <a:alpha val="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19" name="Isosceles Triangle 118"/>
            <p:cNvSpPr/>
            <p:nvPr userDrawn="1"/>
          </p:nvSpPr>
          <p:spPr>
            <a:xfrm rot="16200000">
              <a:off x="-446626" y="3079048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20" name="Isosceles Triangle 119"/>
            <p:cNvSpPr/>
            <p:nvPr userDrawn="1"/>
          </p:nvSpPr>
          <p:spPr>
            <a:xfrm rot="16200000">
              <a:off x="180920" y="343222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21" name="Isosceles Triangle 120"/>
            <p:cNvSpPr/>
            <p:nvPr userDrawn="1"/>
          </p:nvSpPr>
          <p:spPr>
            <a:xfrm rot="5400000">
              <a:off x="180920" y="378605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22" name="Isosceles Triangle 121"/>
            <p:cNvSpPr/>
            <p:nvPr userDrawn="1"/>
          </p:nvSpPr>
          <p:spPr>
            <a:xfrm rot="16200000">
              <a:off x="180920" y="4142177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23" name="Isosceles Triangle 122"/>
            <p:cNvSpPr/>
            <p:nvPr userDrawn="1"/>
          </p:nvSpPr>
          <p:spPr>
            <a:xfrm rot="5400000">
              <a:off x="180920" y="4496007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24" name="Isosceles Triangle 123"/>
            <p:cNvSpPr/>
            <p:nvPr userDrawn="1"/>
          </p:nvSpPr>
          <p:spPr>
            <a:xfrm rot="16200000">
              <a:off x="180920" y="485212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25" name="Isosceles Triangle 124"/>
            <p:cNvSpPr/>
            <p:nvPr userDrawn="1"/>
          </p:nvSpPr>
          <p:spPr>
            <a:xfrm rot="16200000">
              <a:off x="170425" y="2721158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26" name="Isosceles Triangle 125"/>
            <p:cNvSpPr/>
            <p:nvPr userDrawn="1"/>
          </p:nvSpPr>
          <p:spPr>
            <a:xfrm rot="5400000">
              <a:off x="785359" y="271946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27" name="Isosceles Triangle 126"/>
            <p:cNvSpPr/>
            <p:nvPr userDrawn="1"/>
          </p:nvSpPr>
          <p:spPr>
            <a:xfrm rot="5400000">
              <a:off x="798059" y="345252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28" name="Isosceles Triangle 127"/>
            <p:cNvSpPr/>
            <p:nvPr userDrawn="1"/>
          </p:nvSpPr>
          <p:spPr>
            <a:xfrm rot="5400000">
              <a:off x="793826" y="4156122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29" name="Isosceles Triangle 128"/>
            <p:cNvSpPr/>
            <p:nvPr userDrawn="1"/>
          </p:nvSpPr>
          <p:spPr>
            <a:xfrm rot="16200000">
              <a:off x="793826" y="4512244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0" name="Isosceles Triangle 129"/>
            <p:cNvSpPr/>
            <p:nvPr userDrawn="1"/>
          </p:nvSpPr>
          <p:spPr>
            <a:xfrm rot="5400000">
              <a:off x="1389710" y="238697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1" name="Isosceles Triangle 130"/>
            <p:cNvSpPr/>
            <p:nvPr userDrawn="1"/>
          </p:nvSpPr>
          <p:spPr>
            <a:xfrm rot="5400000">
              <a:off x="1396060" y="309463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2" name="Isosceles Triangle 131"/>
            <p:cNvSpPr/>
            <p:nvPr userDrawn="1"/>
          </p:nvSpPr>
          <p:spPr>
            <a:xfrm rot="5400000">
              <a:off x="1417227" y="380458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3" name="Isosceles Triangle 132"/>
            <p:cNvSpPr/>
            <p:nvPr userDrawn="1"/>
          </p:nvSpPr>
          <p:spPr>
            <a:xfrm rot="5400000">
              <a:off x="1410877" y="450818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4" name="Isosceles Triangle 133"/>
            <p:cNvSpPr/>
            <p:nvPr userDrawn="1"/>
          </p:nvSpPr>
          <p:spPr>
            <a:xfrm rot="16200000">
              <a:off x="1417227" y="4864306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5" name="Isosceles Triangle 134"/>
            <p:cNvSpPr/>
            <p:nvPr userDrawn="1"/>
          </p:nvSpPr>
          <p:spPr>
            <a:xfrm rot="16200000">
              <a:off x="1400382" y="2739685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6" name="Isosceles Triangle 135"/>
            <p:cNvSpPr/>
            <p:nvPr userDrawn="1"/>
          </p:nvSpPr>
          <p:spPr>
            <a:xfrm rot="5400000">
              <a:off x="2029956" y="345252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7" name="Isosceles Triangle 136"/>
            <p:cNvSpPr/>
            <p:nvPr userDrawn="1"/>
          </p:nvSpPr>
          <p:spPr>
            <a:xfrm rot="16200000">
              <a:off x="2038423" y="3802292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8" name="Isosceles Triangle 137"/>
            <p:cNvSpPr/>
            <p:nvPr userDrawn="1"/>
          </p:nvSpPr>
          <p:spPr>
            <a:xfrm rot="5400000">
              <a:off x="2038423" y="415612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9" name="Isosceles Triangle 138"/>
            <p:cNvSpPr/>
            <p:nvPr userDrawn="1"/>
          </p:nvSpPr>
          <p:spPr>
            <a:xfrm rot="16200000">
              <a:off x="2038423" y="451224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0" name="Isosceles Triangle 139"/>
            <p:cNvSpPr/>
            <p:nvPr userDrawn="1"/>
          </p:nvSpPr>
          <p:spPr>
            <a:xfrm rot="16200000">
              <a:off x="2032073" y="523489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1" name="Isosceles Triangle 140"/>
            <p:cNvSpPr/>
            <p:nvPr userDrawn="1"/>
          </p:nvSpPr>
          <p:spPr>
            <a:xfrm rot="16200000">
              <a:off x="2027928" y="309122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2" name="Isosceles Triangle 141"/>
            <p:cNvSpPr/>
            <p:nvPr userDrawn="1"/>
          </p:nvSpPr>
          <p:spPr>
            <a:xfrm rot="5400000">
              <a:off x="2649212" y="3114928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3" name="Isosceles Triangle 142"/>
            <p:cNvSpPr/>
            <p:nvPr userDrawn="1"/>
          </p:nvSpPr>
          <p:spPr>
            <a:xfrm rot="5400000">
              <a:off x="2655562" y="382258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4" name="Isosceles Triangle 143"/>
            <p:cNvSpPr/>
            <p:nvPr userDrawn="1"/>
          </p:nvSpPr>
          <p:spPr>
            <a:xfrm rot="16200000">
              <a:off x="2657679" y="417235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5" name="Isosceles Triangle 144"/>
            <p:cNvSpPr/>
            <p:nvPr userDrawn="1"/>
          </p:nvSpPr>
          <p:spPr>
            <a:xfrm rot="5400000">
              <a:off x="2657679" y="452618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6" name="Isosceles Triangle 145"/>
            <p:cNvSpPr/>
            <p:nvPr userDrawn="1"/>
          </p:nvSpPr>
          <p:spPr>
            <a:xfrm rot="16200000">
              <a:off x="2657679" y="488231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7" name="Isosceles Triangle 146"/>
            <p:cNvSpPr/>
            <p:nvPr userDrawn="1"/>
          </p:nvSpPr>
          <p:spPr>
            <a:xfrm rot="5400000">
              <a:off x="2651329" y="5236141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8" name="Isosceles Triangle 147"/>
            <p:cNvSpPr/>
            <p:nvPr userDrawn="1"/>
          </p:nvSpPr>
          <p:spPr>
            <a:xfrm rot="16200000">
              <a:off x="2659884" y="346129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9" name="Isosceles Triangle 148"/>
            <p:cNvSpPr/>
            <p:nvPr userDrawn="1"/>
          </p:nvSpPr>
          <p:spPr>
            <a:xfrm rot="5400000">
              <a:off x="3272613" y="346469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50" name="Isosceles Triangle 149"/>
            <p:cNvSpPr/>
            <p:nvPr userDrawn="1"/>
          </p:nvSpPr>
          <p:spPr>
            <a:xfrm rot="16200000">
              <a:off x="3274730" y="3814469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51" name="Isosceles Triangle 150"/>
            <p:cNvSpPr/>
            <p:nvPr userDrawn="1"/>
          </p:nvSpPr>
          <p:spPr>
            <a:xfrm rot="5400000">
              <a:off x="3274730" y="416829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52" name="Isosceles Triangle 151"/>
            <p:cNvSpPr/>
            <p:nvPr userDrawn="1"/>
          </p:nvSpPr>
          <p:spPr>
            <a:xfrm rot="16200000">
              <a:off x="3274730" y="4524421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53" name="Isosceles Triangle 152"/>
            <p:cNvSpPr/>
            <p:nvPr userDrawn="1"/>
          </p:nvSpPr>
          <p:spPr>
            <a:xfrm rot="5400000">
              <a:off x="3274730" y="4878251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54" name="Isosceles Triangle 153"/>
            <p:cNvSpPr/>
            <p:nvPr userDrawn="1"/>
          </p:nvSpPr>
          <p:spPr>
            <a:xfrm rot="16200000">
              <a:off x="3274730" y="522802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55" name="Isosceles Triangle 154"/>
            <p:cNvSpPr/>
            <p:nvPr userDrawn="1"/>
          </p:nvSpPr>
          <p:spPr>
            <a:xfrm rot="16200000">
              <a:off x="3283285" y="310975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56" name="Isosceles Triangle 155"/>
            <p:cNvSpPr/>
            <p:nvPr userDrawn="1"/>
          </p:nvSpPr>
          <p:spPr>
            <a:xfrm rot="5400000">
              <a:off x="-1054198" y="3802814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57" name="Isosceles Triangle 156"/>
            <p:cNvSpPr/>
            <p:nvPr userDrawn="1"/>
          </p:nvSpPr>
          <p:spPr>
            <a:xfrm rot="16200000">
              <a:off x="-1670234" y="3070276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58" name="Isosceles Triangle 157"/>
            <p:cNvSpPr/>
            <p:nvPr userDrawn="1"/>
          </p:nvSpPr>
          <p:spPr>
            <a:xfrm rot="5400000">
              <a:off x="793826" y="4864828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59" name="Isosceles Triangle 158"/>
            <p:cNvSpPr/>
            <p:nvPr userDrawn="1"/>
          </p:nvSpPr>
          <p:spPr>
            <a:xfrm rot="5400000">
              <a:off x="174658" y="5207728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60" name="Isosceles Triangle 159"/>
            <p:cNvSpPr/>
            <p:nvPr userDrawn="1"/>
          </p:nvSpPr>
          <p:spPr>
            <a:xfrm rot="16200000">
              <a:off x="-446626" y="522081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61" name="Isosceles Triangle 160"/>
            <p:cNvSpPr/>
            <p:nvPr userDrawn="1"/>
          </p:nvSpPr>
          <p:spPr>
            <a:xfrm rot="16200000">
              <a:off x="168308" y="5565617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62" name="Isosceles Triangle 161"/>
            <p:cNvSpPr/>
            <p:nvPr userDrawn="1"/>
          </p:nvSpPr>
          <p:spPr>
            <a:xfrm rot="16200000">
              <a:off x="772659" y="5241968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63" name="Isosceles Triangle 162"/>
            <p:cNvSpPr/>
            <p:nvPr userDrawn="1"/>
          </p:nvSpPr>
          <p:spPr>
            <a:xfrm rot="5400000">
              <a:off x="1389710" y="5215189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64" name="Isosceles Triangle 163"/>
            <p:cNvSpPr/>
            <p:nvPr userDrawn="1"/>
          </p:nvSpPr>
          <p:spPr>
            <a:xfrm rot="5400000">
              <a:off x="779009" y="5599857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65" name="Isosceles Triangle 164"/>
            <p:cNvSpPr/>
            <p:nvPr userDrawn="1"/>
          </p:nvSpPr>
          <p:spPr>
            <a:xfrm rot="16200000">
              <a:off x="1381332" y="558466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66" name="Isosceles Triangle 165"/>
            <p:cNvSpPr/>
            <p:nvPr userDrawn="1"/>
          </p:nvSpPr>
          <p:spPr>
            <a:xfrm rot="5400000">
              <a:off x="2000411" y="557831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67" name="Isosceles Triangle 166"/>
            <p:cNvSpPr/>
            <p:nvPr userDrawn="1"/>
          </p:nvSpPr>
          <p:spPr>
            <a:xfrm rot="16200000">
              <a:off x="2644979" y="560004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68" name="Isosceles Triangle 167"/>
            <p:cNvSpPr/>
            <p:nvPr userDrawn="1"/>
          </p:nvSpPr>
          <p:spPr>
            <a:xfrm rot="5400000">
              <a:off x="2630162" y="594661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69" name="Isosceles Triangle 168"/>
            <p:cNvSpPr/>
            <p:nvPr userDrawn="1"/>
          </p:nvSpPr>
          <p:spPr>
            <a:xfrm rot="5400000">
              <a:off x="1396060" y="594890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</p:grpSp>
      <p:sp>
        <p:nvSpPr>
          <p:cNvPr id="170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285307" y="295667"/>
            <a:ext cx="2160000" cy="2592000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0" b="0">
                <a:solidFill>
                  <a:schemeClr val="bg1">
                    <a:alpha val="10000"/>
                  </a:schemeClr>
                </a:solidFill>
                <a:latin typeface="Arialic Hollow"/>
                <a:cs typeface="Arialic Hollow"/>
              </a:defRPr>
            </a:lvl1pPr>
          </a:lstStyle>
          <a:p>
            <a:pPr lvl="0"/>
            <a:r>
              <a:rPr lang="es-ES_tradnl" dirty="0"/>
              <a:t>0</a:t>
            </a:r>
          </a:p>
        </p:txBody>
      </p:sp>
      <p:sp>
        <p:nvSpPr>
          <p:cNvPr id="171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1489776" y="295667"/>
            <a:ext cx="2160000" cy="2592000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0" b="0">
                <a:solidFill>
                  <a:schemeClr val="bg1">
                    <a:alpha val="10000"/>
                  </a:schemeClr>
                </a:solidFill>
                <a:latin typeface="Arialic Hollow"/>
                <a:cs typeface="Arialic Hollow"/>
              </a:defRPr>
            </a:lvl1pPr>
          </a:lstStyle>
          <a:p>
            <a:pPr lvl="0"/>
            <a:r>
              <a:rPr lang="es-ES_tradnl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4408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0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0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0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0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0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0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8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7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7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7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71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-1188" y="0"/>
            <a:ext cx="9162341" cy="51435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59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5" y="1170621"/>
            <a:ext cx="9167237" cy="2388302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23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/>
          <p:cNvSpPr>
            <a:spLocks noGrp="1" noChangeAspect="1"/>
          </p:cNvSpPr>
          <p:nvPr>
            <p:ph type="pic" sz="quarter" idx="10"/>
          </p:nvPr>
        </p:nvSpPr>
        <p:spPr>
          <a:xfrm>
            <a:off x="0" y="1282397"/>
            <a:ext cx="9144000" cy="236870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08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95758" y="1411506"/>
            <a:ext cx="3421271" cy="2049472"/>
          </a:xfrm>
          <a:noFill/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52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5154448" y="1356393"/>
            <a:ext cx="2677769" cy="1694480"/>
          </a:xfrm>
          <a:noFill/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1294969" y="1377568"/>
            <a:ext cx="2677769" cy="1647328"/>
          </a:xfrm>
          <a:noFill/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95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6430702" y="2110815"/>
            <a:ext cx="1211355" cy="1570240"/>
          </a:xfrm>
          <a:noFill/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20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91358-8387-45F0-AFFD-D4BBE4EC3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711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3776974" y="1468318"/>
            <a:ext cx="1627295" cy="2872710"/>
          </a:xfrm>
          <a:noFill/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20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-6860" y="1203418"/>
            <a:ext cx="9150860" cy="2797082"/>
          </a:xfrm>
          <a:noFill/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9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r Clients Rect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25231" y="1253677"/>
            <a:ext cx="1736752" cy="78386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100">
                <a:latin typeface="Lato Light"/>
                <a:cs typeface="Lato Light"/>
              </a:defRPr>
            </a:lvl1pPr>
          </a:lstStyle>
          <a:p>
            <a:endParaRPr lang="en-US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2774313" y="1253677"/>
            <a:ext cx="1736752" cy="78386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100">
                <a:latin typeface="Lato Light"/>
                <a:cs typeface="Lato Light"/>
              </a:defRPr>
            </a:lvl1pPr>
          </a:lstStyle>
          <a:p>
            <a:endParaRPr lang="en-US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786570" y="1253677"/>
            <a:ext cx="1736752" cy="78386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100">
                <a:latin typeface="Lato Light"/>
                <a:cs typeface="Lato Light"/>
              </a:defRPr>
            </a:lvl1pPr>
          </a:lstStyle>
          <a:p>
            <a:endParaRPr lang="en-US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783596" y="1253677"/>
            <a:ext cx="1736752" cy="78386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1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25231" y="2226067"/>
            <a:ext cx="1736752" cy="78386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100">
                <a:latin typeface="Lato Light"/>
                <a:cs typeface="Lato Light"/>
              </a:defRPr>
            </a:lvl1pPr>
          </a:lstStyle>
          <a:p>
            <a:endParaRPr lang="en-US"/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2774313" y="2226067"/>
            <a:ext cx="1736752" cy="78386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100">
                <a:latin typeface="Lato Light"/>
                <a:cs typeface="Lato Light"/>
              </a:defRPr>
            </a:lvl1pPr>
          </a:lstStyle>
          <a:p>
            <a:endParaRPr lang="en-US"/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4786570" y="2226067"/>
            <a:ext cx="1736752" cy="78386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100">
                <a:latin typeface="Lato Light"/>
                <a:cs typeface="Lato Light"/>
              </a:defRPr>
            </a:lvl1pPr>
          </a:lstStyle>
          <a:p>
            <a:endParaRPr lang="en-US"/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6783596" y="2226067"/>
            <a:ext cx="1736752" cy="78386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1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34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625231" y="3208381"/>
            <a:ext cx="1736752" cy="78386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100">
                <a:latin typeface="Lato Light"/>
                <a:cs typeface="Lato Light"/>
              </a:defRPr>
            </a:lvl1pPr>
          </a:lstStyle>
          <a:p>
            <a:endParaRPr lang="en-US"/>
          </a:p>
        </p:txBody>
      </p:sp>
      <p:sp>
        <p:nvSpPr>
          <p:cNvPr id="35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2774313" y="3208381"/>
            <a:ext cx="1736752" cy="78386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100">
                <a:latin typeface="Lato Light"/>
                <a:cs typeface="Lato Light"/>
              </a:defRPr>
            </a:lvl1pPr>
          </a:lstStyle>
          <a:p>
            <a:endParaRPr lang="en-US"/>
          </a:p>
        </p:txBody>
      </p:sp>
      <p:sp>
        <p:nvSpPr>
          <p:cNvPr id="36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4786570" y="3208381"/>
            <a:ext cx="1736752" cy="78386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100">
                <a:latin typeface="Lato Light"/>
                <a:cs typeface="Lato Light"/>
              </a:defRPr>
            </a:lvl1pPr>
          </a:lstStyle>
          <a:p>
            <a:endParaRPr lang="en-US"/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6783596" y="3208381"/>
            <a:ext cx="1736752" cy="78386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1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22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r Clients 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163296" y="1227329"/>
            <a:ext cx="1058832" cy="1058556"/>
          </a:xfrm>
          <a:noFill/>
        </p:spPr>
        <p:txBody>
          <a:bodyPr>
            <a:normAutofit/>
          </a:bodyPr>
          <a:lstStyle>
            <a:lvl1pPr marL="0" indent="0">
              <a:buNone/>
              <a:defRPr sz="11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8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2310486" y="1227329"/>
            <a:ext cx="1058832" cy="1058556"/>
          </a:xfrm>
          <a:noFill/>
        </p:spPr>
        <p:txBody>
          <a:bodyPr>
            <a:normAutofit/>
          </a:bodyPr>
          <a:lstStyle>
            <a:lvl1pPr marL="0" indent="0">
              <a:buNone/>
              <a:defRPr sz="11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8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457675" y="1227329"/>
            <a:ext cx="1058832" cy="1058556"/>
          </a:xfrm>
          <a:noFill/>
        </p:spPr>
        <p:txBody>
          <a:bodyPr>
            <a:normAutofit/>
          </a:bodyPr>
          <a:lstStyle>
            <a:lvl1pPr marL="0" indent="0">
              <a:buNone/>
              <a:defRPr sz="11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8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604866" y="1227329"/>
            <a:ext cx="1058832" cy="1058556"/>
          </a:xfrm>
          <a:noFill/>
        </p:spPr>
        <p:txBody>
          <a:bodyPr>
            <a:normAutofit/>
          </a:bodyPr>
          <a:lstStyle>
            <a:lvl1pPr marL="0" indent="0">
              <a:buNone/>
              <a:defRPr sz="11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8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5752056" y="1227329"/>
            <a:ext cx="1058832" cy="1058556"/>
          </a:xfrm>
          <a:noFill/>
        </p:spPr>
        <p:txBody>
          <a:bodyPr>
            <a:normAutofit/>
          </a:bodyPr>
          <a:lstStyle>
            <a:lvl1pPr marL="0" indent="0">
              <a:buNone/>
              <a:defRPr sz="11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84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899246" y="1227329"/>
            <a:ext cx="1058832" cy="1058556"/>
          </a:xfrm>
          <a:noFill/>
        </p:spPr>
        <p:txBody>
          <a:bodyPr>
            <a:normAutofit/>
          </a:bodyPr>
          <a:lstStyle>
            <a:lvl1pPr marL="0" indent="0">
              <a:buNone/>
              <a:defRPr sz="11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91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1163296" y="2377214"/>
            <a:ext cx="1058832" cy="1058556"/>
          </a:xfrm>
          <a:noFill/>
        </p:spPr>
        <p:txBody>
          <a:bodyPr>
            <a:normAutofit/>
          </a:bodyPr>
          <a:lstStyle>
            <a:lvl1pPr marL="0" indent="0">
              <a:buNone/>
              <a:defRPr sz="11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92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2310486" y="2377214"/>
            <a:ext cx="1058832" cy="1058556"/>
          </a:xfrm>
          <a:noFill/>
        </p:spPr>
        <p:txBody>
          <a:bodyPr>
            <a:normAutofit/>
          </a:bodyPr>
          <a:lstStyle>
            <a:lvl1pPr marL="0" indent="0">
              <a:buNone/>
              <a:defRPr sz="11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9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3457675" y="2377214"/>
            <a:ext cx="1058832" cy="1058556"/>
          </a:xfrm>
          <a:noFill/>
        </p:spPr>
        <p:txBody>
          <a:bodyPr>
            <a:normAutofit/>
          </a:bodyPr>
          <a:lstStyle>
            <a:lvl1pPr marL="0" indent="0">
              <a:buNone/>
              <a:defRPr sz="11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94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4604866" y="2377214"/>
            <a:ext cx="1058832" cy="1058556"/>
          </a:xfrm>
          <a:noFill/>
        </p:spPr>
        <p:txBody>
          <a:bodyPr>
            <a:normAutofit/>
          </a:bodyPr>
          <a:lstStyle>
            <a:lvl1pPr marL="0" indent="0">
              <a:buNone/>
              <a:defRPr sz="11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95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5752056" y="2377214"/>
            <a:ext cx="1058832" cy="1058556"/>
          </a:xfrm>
          <a:noFill/>
        </p:spPr>
        <p:txBody>
          <a:bodyPr>
            <a:normAutofit/>
          </a:bodyPr>
          <a:lstStyle>
            <a:lvl1pPr marL="0" indent="0">
              <a:buNone/>
              <a:defRPr sz="11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96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6899246" y="2377214"/>
            <a:ext cx="1058832" cy="1058556"/>
          </a:xfrm>
          <a:noFill/>
        </p:spPr>
        <p:txBody>
          <a:bodyPr>
            <a:normAutofit/>
          </a:bodyPr>
          <a:lstStyle>
            <a:lvl1pPr marL="0" indent="0">
              <a:buNone/>
              <a:defRPr sz="11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103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1163296" y="3554443"/>
            <a:ext cx="1058832" cy="1058556"/>
          </a:xfrm>
          <a:noFill/>
        </p:spPr>
        <p:txBody>
          <a:bodyPr>
            <a:normAutofit/>
          </a:bodyPr>
          <a:lstStyle>
            <a:lvl1pPr marL="0" indent="0">
              <a:buNone/>
              <a:defRPr sz="11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104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2310486" y="3554443"/>
            <a:ext cx="1058832" cy="1058556"/>
          </a:xfrm>
          <a:noFill/>
        </p:spPr>
        <p:txBody>
          <a:bodyPr>
            <a:normAutofit/>
          </a:bodyPr>
          <a:lstStyle>
            <a:lvl1pPr marL="0" indent="0">
              <a:buNone/>
              <a:defRPr sz="11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105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3457675" y="3554443"/>
            <a:ext cx="1058832" cy="1058556"/>
          </a:xfrm>
          <a:noFill/>
        </p:spPr>
        <p:txBody>
          <a:bodyPr>
            <a:normAutofit/>
          </a:bodyPr>
          <a:lstStyle>
            <a:lvl1pPr marL="0" indent="0">
              <a:buNone/>
              <a:defRPr sz="11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106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4604866" y="3554443"/>
            <a:ext cx="1058832" cy="1058556"/>
          </a:xfrm>
          <a:noFill/>
        </p:spPr>
        <p:txBody>
          <a:bodyPr>
            <a:normAutofit/>
          </a:bodyPr>
          <a:lstStyle>
            <a:lvl1pPr marL="0" indent="0">
              <a:buNone/>
              <a:defRPr sz="11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107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5752056" y="3554443"/>
            <a:ext cx="1058832" cy="1058556"/>
          </a:xfrm>
          <a:noFill/>
        </p:spPr>
        <p:txBody>
          <a:bodyPr>
            <a:normAutofit/>
          </a:bodyPr>
          <a:lstStyle>
            <a:lvl1pPr marL="0" indent="0">
              <a:buNone/>
              <a:defRPr sz="11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108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6899246" y="3554443"/>
            <a:ext cx="1058832" cy="1058556"/>
          </a:xfrm>
          <a:noFill/>
        </p:spPr>
        <p:txBody>
          <a:bodyPr>
            <a:normAutofit/>
          </a:bodyPr>
          <a:lstStyle>
            <a:lvl1pPr marL="0" indent="0">
              <a:buNone/>
              <a:defRPr sz="11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21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 noChangeAspect="1"/>
          </p:cNvSpPr>
          <p:nvPr>
            <p:ph type="pic" sz="quarter" idx="13"/>
          </p:nvPr>
        </p:nvSpPr>
        <p:spPr>
          <a:xfrm>
            <a:off x="578279" y="1119328"/>
            <a:ext cx="1543452" cy="1543050"/>
          </a:xfrm>
          <a:prstGeom prst="ellipse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9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/>
          <p:cNvSpPr>
            <a:spLocks noGrp="1" noChangeAspect="1"/>
          </p:cNvSpPr>
          <p:nvPr>
            <p:ph type="pic" sz="quarter" idx="14"/>
          </p:nvPr>
        </p:nvSpPr>
        <p:spPr>
          <a:xfrm>
            <a:off x="2737444" y="1119328"/>
            <a:ext cx="1543452" cy="1543050"/>
          </a:xfrm>
          <a:prstGeom prst="ellipse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9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/>
          <p:cNvSpPr>
            <a:spLocks noGrp="1" noChangeAspect="1"/>
          </p:cNvSpPr>
          <p:nvPr>
            <p:ph type="pic" sz="quarter" idx="15"/>
          </p:nvPr>
        </p:nvSpPr>
        <p:spPr>
          <a:xfrm>
            <a:off x="4859264" y="1119328"/>
            <a:ext cx="1543452" cy="1543050"/>
          </a:xfrm>
          <a:prstGeom prst="ellipse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9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6977498" y="1119328"/>
            <a:ext cx="1543452" cy="1543050"/>
          </a:xfrm>
          <a:prstGeom prst="ellipse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9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99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 noChangeAspect="1"/>
          </p:cNvSpPr>
          <p:nvPr>
            <p:ph type="pic" sz="quarter" idx="13"/>
          </p:nvPr>
        </p:nvSpPr>
        <p:spPr>
          <a:xfrm>
            <a:off x="861570" y="948000"/>
            <a:ext cx="1028968" cy="1028700"/>
          </a:xfrm>
          <a:prstGeom prst="ellipse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9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13"/>
          <p:cNvSpPr>
            <a:spLocks noGrp="1" noChangeAspect="1"/>
          </p:cNvSpPr>
          <p:nvPr>
            <p:ph type="pic" sz="quarter" idx="14"/>
          </p:nvPr>
        </p:nvSpPr>
        <p:spPr>
          <a:xfrm>
            <a:off x="3033501" y="948000"/>
            <a:ext cx="1028968" cy="1028700"/>
          </a:xfrm>
          <a:prstGeom prst="ellipse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9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13"/>
          <p:cNvSpPr>
            <a:spLocks noGrp="1" noChangeAspect="1"/>
          </p:cNvSpPr>
          <p:nvPr>
            <p:ph type="pic" sz="quarter" idx="15"/>
          </p:nvPr>
        </p:nvSpPr>
        <p:spPr>
          <a:xfrm>
            <a:off x="5154707" y="948000"/>
            <a:ext cx="1028968" cy="1028700"/>
          </a:xfrm>
          <a:prstGeom prst="ellipse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9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7266203" y="948000"/>
            <a:ext cx="1028968" cy="1028700"/>
          </a:xfrm>
          <a:prstGeom prst="ellipse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9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7" name="Picture Placeholder 13"/>
          <p:cNvSpPr>
            <a:spLocks noGrp="1" noChangeAspect="1"/>
          </p:cNvSpPr>
          <p:nvPr>
            <p:ph type="pic" sz="quarter" idx="17"/>
          </p:nvPr>
        </p:nvSpPr>
        <p:spPr>
          <a:xfrm>
            <a:off x="861570" y="2838220"/>
            <a:ext cx="1028968" cy="1028700"/>
          </a:xfrm>
          <a:prstGeom prst="ellipse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9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8" name="Picture Placeholder 13"/>
          <p:cNvSpPr>
            <a:spLocks noGrp="1" noChangeAspect="1"/>
          </p:cNvSpPr>
          <p:nvPr>
            <p:ph type="pic" sz="quarter" idx="18"/>
          </p:nvPr>
        </p:nvSpPr>
        <p:spPr>
          <a:xfrm>
            <a:off x="3033501" y="2838220"/>
            <a:ext cx="1028968" cy="1028700"/>
          </a:xfrm>
          <a:prstGeom prst="ellipse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9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Picture Placeholder 13"/>
          <p:cNvSpPr>
            <a:spLocks noGrp="1" noChangeAspect="1"/>
          </p:cNvSpPr>
          <p:nvPr>
            <p:ph type="pic" sz="quarter" idx="19"/>
          </p:nvPr>
        </p:nvSpPr>
        <p:spPr>
          <a:xfrm>
            <a:off x="5154707" y="2838220"/>
            <a:ext cx="1028968" cy="1028700"/>
          </a:xfrm>
          <a:prstGeom prst="ellipse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9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13"/>
          <p:cNvSpPr>
            <a:spLocks noGrp="1" noChangeAspect="1"/>
          </p:cNvSpPr>
          <p:nvPr>
            <p:ph type="pic" sz="quarter" idx="20"/>
          </p:nvPr>
        </p:nvSpPr>
        <p:spPr>
          <a:xfrm>
            <a:off x="7266203" y="2838220"/>
            <a:ext cx="1028968" cy="1028700"/>
          </a:xfrm>
          <a:prstGeom prst="ellipse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9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63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2" y="6250302"/>
            <a:ext cx="2133600" cy="273844"/>
          </a:xfrm>
          <a:prstGeom prst="rect">
            <a:avLst/>
          </a:prstGeom>
        </p:spPr>
        <p:txBody>
          <a:bodyPr lIns="91420" tIns="45712" rIns="91420" bIns="45712"/>
          <a:lstStyle/>
          <a:p>
            <a:pPr defTabSz="685636"/>
            <a:endParaRPr lang="en-US" sz="1400" dirty="0">
              <a:solidFill>
                <a:srgbClr val="737572"/>
              </a:solidFill>
            </a:endParaRP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" y="0"/>
            <a:ext cx="9157719" cy="5143500"/>
          </a:xfrm>
          <a:noFill/>
        </p:spPr>
        <p:txBody>
          <a:bodyPr>
            <a:normAutofit/>
          </a:bodyPr>
          <a:lstStyle>
            <a:lvl1pPr marL="0" indent="0">
              <a:buNone/>
              <a:defRPr sz="1100">
                <a:latin typeface="Lato Light"/>
                <a:cs typeface="Lato Ligh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18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3270024" y="1726223"/>
            <a:ext cx="2598454" cy="3417277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37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ptop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138947" y="1375846"/>
            <a:ext cx="2853627" cy="1774355"/>
          </a:xfrm>
          <a:noFill/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16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966223" y="1071516"/>
            <a:ext cx="1738058" cy="1736470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10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0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4548170" y="1075392"/>
            <a:ext cx="1738058" cy="1736470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10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6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6339143" y="1079216"/>
            <a:ext cx="1738058" cy="1736470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10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966223" y="2879181"/>
            <a:ext cx="1738058" cy="1736470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10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8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2757196" y="2879181"/>
            <a:ext cx="1738058" cy="1736470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10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9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4548170" y="2871486"/>
            <a:ext cx="1738058" cy="1736470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10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0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6339143" y="2871486"/>
            <a:ext cx="1738058" cy="1736470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10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2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2757196" y="1071516"/>
            <a:ext cx="1738058" cy="1736470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10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3850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91358-8387-45F0-AFFD-D4BBE4EC3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0881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55904" y="1143001"/>
            <a:ext cx="2517016" cy="3026834"/>
          </a:xfrm>
        </p:spPr>
        <p:txBody>
          <a:bodyPr rtlCol="0">
            <a:normAutofit/>
          </a:bodyPr>
          <a:lstStyle>
            <a:lvl1pPr marL="0" indent="0">
              <a:buNone/>
              <a:defRPr sz="800">
                <a:latin typeface="Calibri Light"/>
                <a:cs typeface="Calibri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350907" y="1143001"/>
            <a:ext cx="2517016" cy="3026834"/>
          </a:xfrm>
        </p:spPr>
        <p:txBody>
          <a:bodyPr rtlCol="0">
            <a:normAutofit/>
          </a:bodyPr>
          <a:lstStyle>
            <a:lvl1pPr marL="0" indent="0">
              <a:buNone/>
              <a:defRPr sz="800">
                <a:latin typeface="Calibri Light"/>
                <a:cs typeface="Calibri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044787" y="1143001"/>
            <a:ext cx="2517016" cy="3026834"/>
          </a:xfrm>
        </p:spPr>
        <p:txBody>
          <a:bodyPr rtlCol="0">
            <a:normAutofit/>
          </a:bodyPr>
          <a:lstStyle>
            <a:lvl1pPr marL="0" indent="0">
              <a:buNone/>
              <a:defRPr sz="800">
                <a:latin typeface="Calibri Light"/>
                <a:cs typeface="Calibri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4272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e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401649" y="303614"/>
            <a:ext cx="220861" cy="135136"/>
          </a:xfrm>
          <a:prstGeom prst="rect">
            <a:avLst/>
          </a:prstGeom>
        </p:spPr>
        <p:txBody>
          <a:bodyPr lIns="34290" tIns="17145" rIns="34290" bIns="17145"/>
          <a:lstStyle>
            <a:lvl1pPr>
              <a:defRPr/>
            </a:lvl1pPr>
          </a:lstStyle>
          <a:p>
            <a:pPr>
              <a:defRPr/>
            </a:pPr>
            <a:fld id="{09DEE892-30F2-5D47-864F-34B4C1F0477B}" type="slidenum">
              <a:rPr lang="es-ES"/>
              <a:pPr>
                <a:defRPr/>
              </a:pPr>
              <a:t>‹#›</a:t>
            </a:fld>
            <a:endParaRPr lang="es-ES" sz="900"/>
          </a:p>
        </p:txBody>
      </p:sp>
    </p:spTree>
    <p:extLst>
      <p:ext uri="{BB962C8B-B14F-4D97-AF65-F5344CB8AC3E}">
        <p14:creationId xmlns:p14="http://schemas.microsoft.com/office/powerpoint/2010/main" val="30192491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content Cle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Isosceles Triangle 104"/>
          <p:cNvSpPr/>
          <p:nvPr userDrawn="1"/>
        </p:nvSpPr>
        <p:spPr>
          <a:xfrm rot="16200000">
            <a:off x="-13572" y="1182765"/>
            <a:ext cx="644201" cy="617051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06" name="Isosceles Triangle 105"/>
          <p:cNvSpPr/>
          <p:nvPr userDrawn="1"/>
        </p:nvSpPr>
        <p:spPr>
          <a:xfrm rot="5400000">
            <a:off x="-13572" y="1501212"/>
            <a:ext cx="644201" cy="617051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07" name="Isosceles Triangle 106"/>
          <p:cNvSpPr/>
          <p:nvPr userDrawn="1"/>
        </p:nvSpPr>
        <p:spPr>
          <a:xfrm rot="16200000">
            <a:off x="-13572" y="1819659"/>
            <a:ext cx="644201" cy="617051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08" name="Isosceles Triangle 107"/>
          <p:cNvSpPr/>
          <p:nvPr userDrawn="1"/>
        </p:nvSpPr>
        <p:spPr>
          <a:xfrm rot="5400000">
            <a:off x="-13572" y="2138106"/>
            <a:ext cx="644201" cy="617051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09" name="Isosceles Triangle 108"/>
          <p:cNvSpPr/>
          <p:nvPr userDrawn="1"/>
        </p:nvSpPr>
        <p:spPr>
          <a:xfrm rot="16200000">
            <a:off x="-13572" y="2456553"/>
            <a:ext cx="644201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11" name="Isosceles Triangle 110"/>
          <p:cNvSpPr/>
          <p:nvPr userDrawn="1"/>
        </p:nvSpPr>
        <p:spPr>
          <a:xfrm rot="5400000">
            <a:off x="595015" y="1184827"/>
            <a:ext cx="644201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12" name="Isosceles Triangle 111"/>
          <p:cNvSpPr/>
          <p:nvPr userDrawn="1"/>
        </p:nvSpPr>
        <p:spPr>
          <a:xfrm rot="5400000">
            <a:off x="595015" y="1821721"/>
            <a:ext cx="644201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13" name="Isosceles Triangle 112"/>
          <p:cNvSpPr/>
          <p:nvPr userDrawn="1"/>
        </p:nvSpPr>
        <p:spPr>
          <a:xfrm rot="16200000">
            <a:off x="603482" y="2136514"/>
            <a:ext cx="644201" cy="617051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14" name="Isosceles Triangle 113"/>
          <p:cNvSpPr/>
          <p:nvPr userDrawn="1"/>
        </p:nvSpPr>
        <p:spPr>
          <a:xfrm rot="5400000">
            <a:off x="603482" y="2454961"/>
            <a:ext cx="644201" cy="617051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15" name="Isosceles Triangle 114"/>
          <p:cNvSpPr/>
          <p:nvPr userDrawn="1"/>
        </p:nvSpPr>
        <p:spPr>
          <a:xfrm rot="5400000">
            <a:off x="-13572" y="2774686"/>
            <a:ext cx="644201" cy="617051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16" name="Isosceles Triangle 115"/>
          <p:cNvSpPr/>
          <p:nvPr userDrawn="1"/>
        </p:nvSpPr>
        <p:spPr>
          <a:xfrm rot="16200000">
            <a:off x="-13572" y="3093133"/>
            <a:ext cx="644201" cy="617051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19" name="Isosceles Triangle 118"/>
          <p:cNvSpPr/>
          <p:nvPr userDrawn="1"/>
        </p:nvSpPr>
        <p:spPr>
          <a:xfrm rot="16200000">
            <a:off x="603482" y="2775469"/>
            <a:ext cx="644201" cy="617051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20" name="Isosceles Triangle 119"/>
          <p:cNvSpPr/>
          <p:nvPr userDrawn="1"/>
        </p:nvSpPr>
        <p:spPr>
          <a:xfrm rot="5400000">
            <a:off x="603482" y="3093916"/>
            <a:ext cx="644201" cy="617051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21" name="Isosceles Triangle 120"/>
          <p:cNvSpPr/>
          <p:nvPr userDrawn="1"/>
        </p:nvSpPr>
        <p:spPr>
          <a:xfrm rot="16200000">
            <a:off x="603482" y="3408709"/>
            <a:ext cx="644201" cy="617051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25" name="Isosceles Triangle 124"/>
          <p:cNvSpPr/>
          <p:nvPr userDrawn="1"/>
        </p:nvSpPr>
        <p:spPr>
          <a:xfrm rot="16200000">
            <a:off x="1212066" y="1819659"/>
            <a:ext cx="644201" cy="617051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28" name="Isosceles Triangle 127"/>
          <p:cNvSpPr/>
          <p:nvPr userDrawn="1"/>
        </p:nvSpPr>
        <p:spPr>
          <a:xfrm rot="16200000">
            <a:off x="1820651" y="1497559"/>
            <a:ext cx="644201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30" name="Isosceles Triangle 129"/>
          <p:cNvSpPr/>
          <p:nvPr userDrawn="1"/>
        </p:nvSpPr>
        <p:spPr>
          <a:xfrm rot="5400000">
            <a:off x="1820651" y="1816006"/>
            <a:ext cx="644201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31" name="Isosceles Triangle 130"/>
          <p:cNvSpPr/>
          <p:nvPr userDrawn="1"/>
        </p:nvSpPr>
        <p:spPr>
          <a:xfrm rot="16200000">
            <a:off x="1829118" y="2130799"/>
            <a:ext cx="644201" cy="617051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36" name="Isosceles Triangle 135"/>
          <p:cNvSpPr/>
          <p:nvPr userDrawn="1"/>
        </p:nvSpPr>
        <p:spPr>
          <a:xfrm rot="16200000">
            <a:off x="1212066" y="3730027"/>
            <a:ext cx="644201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39" name="Isosceles Triangle 138"/>
          <p:cNvSpPr/>
          <p:nvPr userDrawn="1"/>
        </p:nvSpPr>
        <p:spPr>
          <a:xfrm rot="16200000">
            <a:off x="1829118" y="3408709"/>
            <a:ext cx="644201" cy="617051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40" name="Isosceles Triangle 139"/>
          <p:cNvSpPr/>
          <p:nvPr userDrawn="1"/>
        </p:nvSpPr>
        <p:spPr>
          <a:xfrm rot="5400000">
            <a:off x="1829118" y="3727156"/>
            <a:ext cx="644201" cy="617051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41" name="Isosceles Triangle 140"/>
          <p:cNvSpPr/>
          <p:nvPr userDrawn="1"/>
        </p:nvSpPr>
        <p:spPr>
          <a:xfrm rot="16200000">
            <a:off x="2437702" y="1182765"/>
            <a:ext cx="644201" cy="617051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45" name="Isosceles Triangle 144"/>
          <p:cNvSpPr/>
          <p:nvPr userDrawn="1"/>
        </p:nvSpPr>
        <p:spPr>
          <a:xfrm rot="16200000">
            <a:off x="2437702" y="2456553"/>
            <a:ext cx="644201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49" name="Isosceles Triangle 148"/>
          <p:cNvSpPr/>
          <p:nvPr userDrawn="1"/>
        </p:nvSpPr>
        <p:spPr>
          <a:xfrm rot="16200000">
            <a:off x="3054754" y="2147944"/>
            <a:ext cx="644201" cy="617051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50" name="Isosceles Triangle 149"/>
          <p:cNvSpPr/>
          <p:nvPr userDrawn="1"/>
        </p:nvSpPr>
        <p:spPr>
          <a:xfrm rot="5400000">
            <a:off x="3054754" y="2466391"/>
            <a:ext cx="644201" cy="617051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52" name="Isosceles Triangle 151"/>
          <p:cNvSpPr/>
          <p:nvPr userDrawn="1"/>
        </p:nvSpPr>
        <p:spPr>
          <a:xfrm rot="16200000">
            <a:off x="2437702" y="3093133"/>
            <a:ext cx="644201" cy="617051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55" name="Isosceles Triangle 154"/>
          <p:cNvSpPr/>
          <p:nvPr userDrawn="1"/>
        </p:nvSpPr>
        <p:spPr>
          <a:xfrm rot="16200000">
            <a:off x="3054754" y="2781184"/>
            <a:ext cx="644201" cy="617051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69" name="Isosceles Triangle 168"/>
          <p:cNvSpPr/>
          <p:nvPr userDrawn="1"/>
        </p:nvSpPr>
        <p:spPr>
          <a:xfrm rot="5400000">
            <a:off x="3671804" y="2788018"/>
            <a:ext cx="644201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70" name="Isosceles Triangle 169"/>
          <p:cNvSpPr/>
          <p:nvPr userDrawn="1"/>
        </p:nvSpPr>
        <p:spPr>
          <a:xfrm rot="16200000">
            <a:off x="3671804" y="3106465"/>
            <a:ext cx="644201" cy="617051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78" name="Picture Placeholder 177"/>
          <p:cNvSpPr>
            <a:spLocks noGrp="1"/>
          </p:cNvSpPr>
          <p:nvPr>
            <p:ph type="pic" sz="quarter" idx="10"/>
          </p:nvPr>
        </p:nvSpPr>
        <p:spPr>
          <a:xfrm>
            <a:off x="1234103" y="2118297"/>
            <a:ext cx="1834220" cy="1914925"/>
          </a:xfrm>
          <a:custGeom>
            <a:avLst/>
            <a:gdLst/>
            <a:ahLst/>
            <a:cxnLst/>
            <a:rect l="l" t="t" r="r" b="b"/>
            <a:pathLst>
              <a:path w="1834220" h="2127694">
                <a:moveTo>
                  <a:pt x="0" y="0"/>
                </a:moveTo>
                <a:lnTo>
                  <a:pt x="1834220" y="1063847"/>
                </a:lnTo>
                <a:lnTo>
                  <a:pt x="0" y="2127694"/>
                </a:lnTo>
                <a:close/>
              </a:path>
            </a:pathLst>
          </a:custGeom>
        </p:spPr>
        <p:txBody>
          <a:bodyPr vert="horz" lIns="82292" tIns="41148" rIns="82292" bIns="41148" anchor="ctr"/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80" name="Picture Placeholder 177"/>
          <p:cNvSpPr>
            <a:spLocks noGrp="1"/>
          </p:cNvSpPr>
          <p:nvPr>
            <p:ph type="pic" sz="quarter" idx="11"/>
          </p:nvPr>
        </p:nvSpPr>
        <p:spPr>
          <a:xfrm>
            <a:off x="2451274" y="1503725"/>
            <a:ext cx="1234103" cy="1288403"/>
          </a:xfrm>
          <a:custGeom>
            <a:avLst/>
            <a:gdLst/>
            <a:ahLst/>
            <a:cxnLst/>
            <a:rect l="l" t="t" r="r" b="b"/>
            <a:pathLst>
              <a:path w="1834220" h="2127694">
                <a:moveTo>
                  <a:pt x="0" y="0"/>
                </a:moveTo>
                <a:lnTo>
                  <a:pt x="1834220" y="1063847"/>
                </a:lnTo>
                <a:lnTo>
                  <a:pt x="0" y="2127694"/>
                </a:lnTo>
                <a:close/>
              </a:path>
            </a:pathLst>
          </a:custGeom>
        </p:spPr>
        <p:txBody>
          <a:bodyPr vert="horz" lIns="82292" tIns="41148" rIns="82292" bIns="41148" anchor="ctr"/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81" name="Picture Placeholder 177"/>
          <p:cNvSpPr>
            <a:spLocks noGrp="1"/>
          </p:cNvSpPr>
          <p:nvPr>
            <p:ph type="pic" sz="quarter" idx="12"/>
          </p:nvPr>
        </p:nvSpPr>
        <p:spPr>
          <a:xfrm>
            <a:off x="2446198" y="3389024"/>
            <a:ext cx="1234103" cy="1288403"/>
          </a:xfrm>
          <a:custGeom>
            <a:avLst/>
            <a:gdLst/>
            <a:ahLst/>
            <a:cxnLst/>
            <a:rect l="l" t="t" r="r" b="b"/>
            <a:pathLst>
              <a:path w="1834220" h="2127694">
                <a:moveTo>
                  <a:pt x="0" y="0"/>
                </a:moveTo>
                <a:lnTo>
                  <a:pt x="1834220" y="1063847"/>
                </a:lnTo>
                <a:lnTo>
                  <a:pt x="0" y="2127694"/>
                </a:lnTo>
                <a:close/>
              </a:path>
            </a:pathLst>
          </a:custGeom>
        </p:spPr>
        <p:txBody>
          <a:bodyPr vert="horz" lIns="82292" tIns="41148" rIns="82292" bIns="41148" anchor="ctr"/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8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60902" y="1980059"/>
            <a:ext cx="3556000" cy="445333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500" b="1">
                <a:solidFill>
                  <a:schemeClr val="bg1">
                    <a:lumMod val="50000"/>
                  </a:schemeClr>
                </a:solidFill>
                <a:latin typeface="Lato Thin"/>
                <a:cs typeface="Lato Thin"/>
              </a:defRPr>
            </a:lvl1pPr>
          </a:lstStyle>
          <a:p>
            <a:pPr lvl="0"/>
            <a:r>
              <a:rPr lang="es-ES_tradnl" dirty="0" err="1"/>
              <a:t>Xpress</a:t>
            </a:r>
            <a:endParaRPr lang="es-ES_tradnl" dirty="0"/>
          </a:p>
        </p:txBody>
      </p:sp>
      <p:sp>
        <p:nvSpPr>
          <p:cNvPr id="184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660902" y="2448908"/>
            <a:ext cx="3556000" cy="328584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>
                    <a:lumMod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/>
              <a:t>Powerpoint</a:t>
            </a:r>
            <a:r>
              <a:rPr lang="es-ES_tradnl" dirty="0"/>
              <a:t> </a:t>
            </a:r>
            <a:r>
              <a:rPr lang="es-ES_tradnl" dirty="0" err="1"/>
              <a:t>Template</a:t>
            </a:r>
            <a:endParaRPr lang="es-ES_tradnl" dirty="0"/>
          </a:p>
        </p:txBody>
      </p:sp>
      <p:sp>
        <p:nvSpPr>
          <p:cNvPr id="18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660902" y="2828879"/>
            <a:ext cx="3556000" cy="64591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</a:t>
            </a:r>
            <a:r>
              <a:rPr lang="en-US" dirty="0"/>
              <a:t> </a:t>
            </a:r>
            <a:r>
              <a:rPr lang="en-US" dirty="0" err="1"/>
              <a:t>aecenas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997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300"/>
                            </p:stCondLst>
                            <p:childTnLst>
                              <p:par>
                                <p:cTn id="164" presetID="53" presetClass="entr" presetSubtype="16" fill="hold" grpId="0" nodeType="after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16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100"/>
                            </p:stCondLst>
                            <p:childTnLst>
                              <p:par>
                                <p:cTn id="170" presetID="53" presetClass="entr" presetSubtype="16" fill="hold" grpId="0" nodeType="after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17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900"/>
                            </p:stCondLst>
                            <p:childTnLst>
                              <p:par>
                                <p:cTn id="176" presetID="53" presetClass="entr" presetSubtype="16" fill="hold" grpId="0" nodeType="after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17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06" grpId="0" animBg="1"/>
      <p:bldP spid="107" grpId="0" animBg="1"/>
      <p:bldP spid="108" grpId="0" animBg="1"/>
      <p:bldP spid="109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9" grpId="0" animBg="1"/>
      <p:bldP spid="120" grpId="0" animBg="1"/>
      <p:bldP spid="121" grpId="0" animBg="1"/>
      <p:bldP spid="125" grpId="0" animBg="1"/>
      <p:bldP spid="128" grpId="0" animBg="1"/>
      <p:bldP spid="130" grpId="0" animBg="1"/>
      <p:bldP spid="131" grpId="0" animBg="1"/>
      <p:bldP spid="136" grpId="0" animBg="1"/>
      <p:bldP spid="139" grpId="0" animBg="1"/>
      <p:bldP spid="140" grpId="0" animBg="1"/>
      <p:bldP spid="141" grpId="0" animBg="1"/>
      <p:bldP spid="145" grpId="0" animBg="1"/>
      <p:bldP spid="149" grpId="0" animBg="1"/>
      <p:bldP spid="150" grpId="0" animBg="1"/>
      <p:bldP spid="152" grpId="0" animBg="1"/>
      <p:bldP spid="155" grpId="0" animBg="1"/>
      <p:bldP spid="169" grpId="0" animBg="1"/>
      <p:bldP spid="170" grpId="0" animBg="1"/>
      <p:bldP spid="178" grpId="0"/>
      <p:bldP spid="180" grpId="0"/>
      <p:bldP spid="181" grpId="0"/>
      <p:bldP spid="18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82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8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8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8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8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8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5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489781" y="1071555"/>
            <a:ext cx="402863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0">
                <a:solidFill>
                  <a:schemeClr val="bg1">
                    <a:lumMod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Contents</a:t>
            </a:r>
            <a:endParaRPr lang="es-ES_tradnl" dirty="0"/>
          </a:p>
        </p:txBody>
      </p:sp>
      <p:sp>
        <p:nvSpPr>
          <p:cNvPr id="3" name="Isosceles Triangle 2"/>
          <p:cNvSpPr/>
          <p:nvPr userDrawn="1"/>
        </p:nvSpPr>
        <p:spPr>
          <a:xfrm rot="16200000">
            <a:off x="-21021" y="11668"/>
            <a:ext cx="644201" cy="617051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7" name="Isosceles Triangle 6"/>
          <p:cNvSpPr/>
          <p:nvPr userDrawn="1"/>
        </p:nvSpPr>
        <p:spPr>
          <a:xfrm rot="5400000">
            <a:off x="-21021" y="-306780"/>
            <a:ext cx="644201" cy="617051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9" name="Isosceles Triangle 8"/>
          <p:cNvSpPr/>
          <p:nvPr userDrawn="1"/>
        </p:nvSpPr>
        <p:spPr>
          <a:xfrm rot="5400000">
            <a:off x="-21021" y="330115"/>
            <a:ext cx="644201" cy="617051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0" name="Isosceles Triangle 9"/>
          <p:cNvSpPr/>
          <p:nvPr userDrawn="1"/>
        </p:nvSpPr>
        <p:spPr>
          <a:xfrm rot="16200000">
            <a:off x="-21021" y="648562"/>
            <a:ext cx="644201" cy="617051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1" name="Isosceles Triangle 10"/>
          <p:cNvSpPr/>
          <p:nvPr userDrawn="1"/>
        </p:nvSpPr>
        <p:spPr>
          <a:xfrm rot="5400000">
            <a:off x="-21021" y="967009"/>
            <a:ext cx="644201" cy="617051"/>
          </a:xfrm>
          <a:prstGeom prst="triangl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2" name="Isosceles Triangle 11"/>
          <p:cNvSpPr/>
          <p:nvPr userDrawn="1"/>
        </p:nvSpPr>
        <p:spPr>
          <a:xfrm rot="16200000">
            <a:off x="-21021" y="1285456"/>
            <a:ext cx="644201" cy="617051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3" name="Isosceles Triangle 12"/>
          <p:cNvSpPr/>
          <p:nvPr userDrawn="1"/>
        </p:nvSpPr>
        <p:spPr>
          <a:xfrm rot="5400000">
            <a:off x="-21021" y="1607557"/>
            <a:ext cx="644201" cy="617051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4" name="Isosceles Triangle 13"/>
          <p:cNvSpPr/>
          <p:nvPr userDrawn="1"/>
        </p:nvSpPr>
        <p:spPr>
          <a:xfrm rot="16200000">
            <a:off x="-21021" y="1929658"/>
            <a:ext cx="644201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5" name="Isosceles Triangle 14"/>
          <p:cNvSpPr/>
          <p:nvPr userDrawn="1"/>
        </p:nvSpPr>
        <p:spPr>
          <a:xfrm rot="16200000">
            <a:off x="587563" y="-303126"/>
            <a:ext cx="644201" cy="617051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6" name="Isosceles Triangle 15"/>
          <p:cNvSpPr/>
          <p:nvPr userDrawn="1"/>
        </p:nvSpPr>
        <p:spPr>
          <a:xfrm rot="5400000">
            <a:off x="587563" y="15322"/>
            <a:ext cx="644201" cy="617051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7" name="Isosceles Triangle 16"/>
          <p:cNvSpPr/>
          <p:nvPr userDrawn="1"/>
        </p:nvSpPr>
        <p:spPr>
          <a:xfrm rot="16200000">
            <a:off x="587563" y="333769"/>
            <a:ext cx="644201" cy="617051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8" name="Isosceles Triangle 17"/>
          <p:cNvSpPr/>
          <p:nvPr userDrawn="1"/>
        </p:nvSpPr>
        <p:spPr>
          <a:xfrm rot="5400000">
            <a:off x="587563" y="652216"/>
            <a:ext cx="644201" cy="617051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9" name="Isosceles Triangle 18"/>
          <p:cNvSpPr/>
          <p:nvPr userDrawn="1"/>
        </p:nvSpPr>
        <p:spPr>
          <a:xfrm rot="16200000">
            <a:off x="587563" y="970663"/>
            <a:ext cx="644201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0" name="Isosceles Triangle 19"/>
          <p:cNvSpPr/>
          <p:nvPr userDrawn="1"/>
        </p:nvSpPr>
        <p:spPr>
          <a:xfrm rot="16200000">
            <a:off x="1196148" y="11668"/>
            <a:ext cx="644201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1" name="Isosceles Triangle 20"/>
          <p:cNvSpPr/>
          <p:nvPr userDrawn="1"/>
        </p:nvSpPr>
        <p:spPr>
          <a:xfrm rot="5400000">
            <a:off x="1196148" y="-306780"/>
            <a:ext cx="644201" cy="617051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2" name="Isosceles Triangle 21"/>
          <p:cNvSpPr/>
          <p:nvPr userDrawn="1"/>
        </p:nvSpPr>
        <p:spPr>
          <a:xfrm rot="5400000">
            <a:off x="1196148" y="330115"/>
            <a:ext cx="644201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3" name="Isosceles Triangle 22"/>
          <p:cNvSpPr/>
          <p:nvPr userDrawn="1"/>
        </p:nvSpPr>
        <p:spPr>
          <a:xfrm rot="16200000">
            <a:off x="1813199" y="-303126"/>
            <a:ext cx="644201" cy="617051"/>
          </a:xfrm>
          <a:prstGeom prst="triangl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4" name="Isosceles Triangle 23"/>
          <p:cNvSpPr/>
          <p:nvPr userDrawn="1"/>
        </p:nvSpPr>
        <p:spPr>
          <a:xfrm rot="5400000">
            <a:off x="1813199" y="15322"/>
            <a:ext cx="644201" cy="617051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6" name="Isosceles Triangle 25"/>
          <p:cNvSpPr/>
          <p:nvPr userDrawn="1"/>
        </p:nvSpPr>
        <p:spPr>
          <a:xfrm rot="5400000">
            <a:off x="2421783" y="-299004"/>
            <a:ext cx="644201" cy="617051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7488938" y="1601092"/>
            <a:ext cx="401638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03</a:t>
            </a:r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489776" y="1406781"/>
            <a:ext cx="449262" cy="686242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5000" b="0"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atin typeface="Arialic Hollow"/>
                <a:cs typeface="Arialic Hollow"/>
              </a:defRPr>
            </a:lvl1pPr>
          </a:lstStyle>
          <a:p>
            <a:pPr lvl="0"/>
            <a:r>
              <a:rPr lang="es-ES_tradnl" dirty="0"/>
              <a:t>0</a:t>
            </a:r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741745" y="1406781"/>
            <a:ext cx="449262" cy="686242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5000" b="0"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atin typeface="Arialic Hollow"/>
                <a:cs typeface="Arialic Hollow"/>
              </a:defRPr>
            </a:lvl1pPr>
          </a:lstStyle>
          <a:p>
            <a:pPr lvl="0"/>
            <a:r>
              <a:rPr lang="es-ES_tradnl" dirty="0"/>
              <a:t>1</a:t>
            </a:r>
          </a:p>
        </p:txBody>
      </p:sp>
      <p:sp>
        <p:nvSpPr>
          <p:cNvPr id="6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216407" y="1601092"/>
            <a:ext cx="3302000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About</a:t>
            </a:r>
            <a:r>
              <a:rPr lang="es-ES_tradnl" dirty="0"/>
              <a:t> </a:t>
            </a:r>
            <a:r>
              <a:rPr lang="es-ES_tradnl" dirty="0" err="1"/>
              <a:t>us</a:t>
            </a:r>
            <a:endParaRPr lang="es-ES_tradnl" dirty="0"/>
          </a:p>
        </p:txBody>
      </p:sp>
      <p:cxnSp>
        <p:nvCxnSpPr>
          <p:cNvPr id="71" name="Straight Connector 70"/>
          <p:cNvCxnSpPr/>
          <p:nvPr userDrawn="1"/>
        </p:nvCxnSpPr>
        <p:spPr>
          <a:xfrm flipH="1">
            <a:off x="1489776" y="2081590"/>
            <a:ext cx="6400800" cy="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7488938" y="2230149"/>
            <a:ext cx="401638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15</a:t>
            </a:r>
          </a:p>
        </p:txBody>
      </p:sp>
      <p:sp>
        <p:nvSpPr>
          <p:cNvPr id="73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1489776" y="2035836"/>
            <a:ext cx="449262" cy="686242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5000" b="0"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atin typeface="Arialic Hollow"/>
                <a:cs typeface="Arialic Hollow"/>
              </a:defRPr>
            </a:lvl1pPr>
          </a:lstStyle>
          <a:p>
            <a:pPr lvl="0"/>
            <a:r>
              <a:rPr lang="es-ES_tradnl" dirty="0"/>
              <a:t>0</a:t>
            </a:r>
          </a:p>
        </p:txBody>
      </p:sp>
      <p:sp>
        <p:nvSpPr>
          <p:cNvPr id="74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1741745" y="2035836"/>
            <a:ext cx="449262" cy="686242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5000" b="0"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atin typeface="Arialic Hollow"/>
                <a:cs typeface="Arialic Hollow"/>
              </a:defRPr>
            </a:lvl1pPr>
          </a:lstStyle>
          <a:p>
            <a:pPr lvl="0"/>
            <a:r>
              <a:rPr lang="es-ES_tradnl" dirty="0"/>
              <a:t>2</a:t>
            </a:r>
          </a:p>
        </p:txBody>
      </p:sp>
      <p:sp>
        <p:nvSpPr>
          <p:cNvPr id="87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2216407" y="2230149"/>
            <a:ext cx="3302000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Gallery</a:t>
            </a:r>
            <a:endParaRPr lang="es-ES_tradnl" dirty="0"/>
          </a:p>
        </p:txBody>
      </p:sp>
      <p:cxnSp>
        <p:nvCxnSpPr>
          <p:cNvPr id="91" name="Straight Connector 90"/>
          <p:cNvCxnSpPr/>
          <p:nvPr userDrawn="1"/>
        </p:nvCxnSpPr>
        <p:spPr>
          <a:xfrm flipH="1" flipV="1">
            <a:off x="1489776" y="2710651"/>
            <a:ext cx="6400800" cy="10875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7488938" y="2859204"/>
            <a:ext cx="401638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20</a:t>
            </a:r>
          </a:p>
        </p:txBody>
      </p:sp>
      <p:sp>
        <p:nvSpPr>
          <p:cNvPr id="93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1489776" y="2664890"/>
            <a:ext cx="449262" cy="686242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5000" b="0"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atin typeface="Arialic Hollow"/>
                <a:cs typeface="Arialic Hollow"/>
              </a:defRPr>
            </a:lvl1pPr>
          </a:lstStyle>
          <a:p>
            <a:pPr lvl="0"/>
            <a:r>
              <a:rPr lang="es-ES_tradnl" dirty="0"/>
              <a:t>0</a:t>
            </a:r>
          </a:p>
        </p:txBody>
      </p:sp>
      <p:sp>
        <p:nvSpPr>
          <p:cNvPr id="94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1741745" y="2664890"/>
            <a:ext cx="449262" cy="686242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5000" b="0"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atin typeface="Arialic Hollow"/>
                <a:cs typeface="Arialic Hollow"/>
              </a:defRPr>
            </a:lvl1pPr>
          </a:lstStyle>
          <a:p>
            <a:pPr lvl="0"/>
            <a:r>
              <a:rPr lang="es-ES_tradnl" dirty="0"/>
              <a:t>3</a:t>
            </a:r>
          </a:p>
        </p:txBody>
      </p:sp>
      <p:sp>
        <p:nvSpPr>
          <p:cNvPr id="103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2216407" y="2859204"/>
            <a:ext cx="3302000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Project</a:t>
            </a:r>
          </a:p>
        </p:txBody>
      </p:sp>
      <p:cxnSp>
        <p:nvCxnSpPr>
          <p:cNvPr id="106" name="Straight Connector 105"/>
          <p:cNvCxnSpPr/>
          <p:nvPr userDrawn="1"/>
        </p:nvCxnSpPr>
        <p:spPr>
          <a:xfrm flipH="1" flipV="1">
            <a:off x="1489776" y="3328313"/>
            <a:ext cx="6400800" cy="10875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7488938" y="3476865"/>
            <a:ext cx="401638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40</a:t>
            </a:r>
          </a:p>
        </p:txBody>
      </p:sp>
      <p:sp>
        <p:nvSpPr>
          <p:cNvPr id="108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1489776" y="3282552"/>
            <a:ext cx="449262" cy="686242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5000" b="0"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atin typeface="Arialic Hollow"/>
                <a:cs typeface="Arialic Hollow"/>
              </a:defRPr>
            </a:lvl1pPr>
          </a:lstStyle>
          <a:p>
            <a:pPr lvl="0"/>
            <a:r>
              <a:rPr lang="es-ES_tradnl" dirty="0"/>
              <a:t>0</a:t>
            </a:r>
          </a:p>
        </p:txBody>
      </p:sp>
      <p:sp>
        <p:nvSpPr>
          <p:cNvPr id="109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1741745" y="3282552"/>
            <a:ext cx="449262" cy="686242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5000" b="0"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atin typeface="Arialic Hollow"/>
                <a:cs typeface="Arialic Hollow"/>
              </a:defRPr>
            </a:lvl1pPr>
          </a:lstStyle>
          <a:p>
            <a:pPr lvl="0"/>
            <a:r>
              <a:rPr lang="es-ES_tradnl" dirty="0"/>
              <a:t>4</a:t>
            </a:r>
          </a:p>
        </p:txBody>
      </p:sp>
      <p:sp>
        <p:nvSpPr>
          <p:cNvPr id="114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2216407" y="3476865"/>
            <a:ext cx="3302000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Results</a:t>
            </a:r>
            <a:endParaRPr lang="es-ES_tradnl" dirty="0"/>
          </a:p>
        </p:txBody>
      </p:sp>
      <p:cxnSp>
        <p:nvCxnSpPr>
          <p:cNvPr id="116" name="Straight Connector 115"/>
          <p:cNvCxnSpPr/>
          <p:nvPr userDrawn="1"/>
        </p:nvCxnSpPr>
        <p:spPr>
          <a:xfrm flipH="1" flipV="1">
            <a:off x="1489776" y="4028125"/>
            <a:ext cx="6400800" cy="10875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7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7488938" y="4176678"/>
            <a:ext cx="401638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60</a:t>
            </a:r>
          </a:p>
        </p:txBody>
      </p:sp>
      <p:sp>
        <p:nvSpPr>
          <p:cNvPr id="118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1489776" y="3982365"/>
            <a:ext cx="449262" cy="686242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5000" b="0"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atin typeface="Arialic Hollow"/>
                <a:cs typeface="Arialic Hollow"/>
              </a:defRPr>
            </a:lvl1pPr>
          </a:lstStyle>
          <a:p>
            <a:pPr lvl="0"/>
            <a:r>
              <a:rPr lang="es-ES_tradnl" dirty="0"/>
              <a:t>0</a:t>
            </a:r>
          </a:p>
        </p:txBody>
      </p:sp>
      <p:sp>
        <p:nvSpPr>
          <p:cNvPr id="119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1741745" y="3982365"/>
            <a:ext cx="449262" cy="686242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5000" b="0"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atin typeface="Arialic Hollow"/>
                <a:cs typeface="Arialic Hollow"/>
              </a:defRPr>
            </a:lvl1pPr>
          </a:lstStyle>
          <a:p>
            <a:pPr lvl="0"/>
            <a:r>
              <a:rPr lang="es-ES_tradnl" dirty="0"/>
              <a:t>5</a:t>
            </a:r>
          </a:p>
        </p:txBody>
      </p:sp>
      <p:sp>
        <p:nvSpPr>
          <p:cNvPr id="120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2216407" y="4176678"/>
            <a:ext cx="3302000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Contact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5867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00"/>
                            </p:stCondLst>
                            <p:childTnLst>
                              <p:par>
                                <p:cTn id="10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4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4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4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4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4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4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4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4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4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300"/>
                            </p:stCondLst>
                            <p:childTnLst>
                              <p:par>
                                <p:cTn id="1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4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4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4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4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4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4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4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4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4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4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4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4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4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40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40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4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400" fill="hold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400" fill="hold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4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400" fill="hold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400" fill="hold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4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4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4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4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400" fill="hold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400" fill="hold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4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400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400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4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400" fill="hold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400" fill="hold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4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400" fill="hold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400" fill="hold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4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400" fill="hold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400" fill="hold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4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400" fill="hold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400" fill="hold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4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400" fill="hold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400" fill="hold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4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400" fill="hold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400" fill="hold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4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400" fill="hold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400" fill="hold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9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6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6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72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7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7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73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7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7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7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7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92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9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9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93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9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9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9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9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9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03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0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0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0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0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0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0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0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0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09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0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0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1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1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1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19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2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Lef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Isosceles Triangle 48"/>
          <p:cNvSpPr/>
          <p:nvPr userDrawn="1"/>
        </p:nvSpPr>
        <p:spPr>
          <a:xfrm rot="16200000">
            <a:off x="8551479" y="-300128"/>
            <a:ext cx="644201" cy="617051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50" name="Isosceles Triangle 49"/>
          <p:cNvSpPr/>
          <p:nvPr userDrawn="1"/>
        </p:nvSpPr>
        <p:spPr>
          <a:xfrm rot="5400000">
            <a:off x="8551479" y="18319"/>
            <a:ext cx="644201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51" name="Isosceles Triangle 50"/>
          <p:cNvSpPr/>
          <p:nvPr userDrawn="1"/>
        </p:nvSpPr>
        <p:spPr>
          <a:xfrm rot="16200000">
            <a:off x="8551479" y="340420"/>
            <a:ext cx="644201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52" name="Isosceles Triangle 51"/>
          <p:cNvSpPr/>
          <p:nvPr userDrawn="1"/>
        </p:nvSpPr>
        <p:spPr>
          <a:xfrm rot="5400000">
            <a:off x="8551479" y="662521"/>
            <a:ext cx="644201" cy="617051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54" name="Isosceles Triangle 53"/>
          <p:cNvSpPr/>
          <p:nvPr userDrawn="1"/>
        </p:nvSpPr>
        <p:spPr>
          <a:xfrm rot="5400000">
            <a:off x="7934428" y="-309965"/>
            <a:ext cx="644201" cy="617051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55" name="Isosceles Triangle 54"/>
          <p:cNvSpPr/>
          <p:nvPr userDrawn="1"/>
        </p:nvSpPr>
        <p:spPr>
          <a:xfrm rot="16200000">
            <a:off x="7934428" y="8482"/>
            <a:ext cx="644201" cy="617051"/>
          </a:xfrm>
          <a:prstGeom prst="triangl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56" name="Isosceles Triangle 55"/>
          <p:cNvSpPr/>
          <p:nvPr userDrawn="1"/>
        </p:nvSpPr>
        <p:spPr>
          <a:xfrm rot="5400000">
            <a:off x="7934428" y="326929"/>
            <a:ext cx="644201" cy="617051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57" name="Isosceles Triangle 56"/>
          <p:cNvSpPr/>
          <p:nvPr userDrawn="1"/>
        </p:nvSpPr>
        <p:spPr>
          <a:xfrm rot="16200000">
            <a:off x="7947128" y="649030"/>
            <a:ext cx="644201" cy="617051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58" name="Isosceles Triangle 57"/>
          <p:cNvSpPr/>
          <p:nvPr userDrawn="1"/>
        </p:nvSpPr>
        <p:spPr>
          <a:xfrm rot="5400000">
            <a:off x="7947128" y="971131"/>
            <a:ext cx="644201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60" name="Isosceles Triangle 59"/>
          <p:cNvSpPr/>
          <p:nvPr userDrawn="1"/>
        </p:nvSpPr>
        <p:spPr>
          <a:xfrm rot="16200000">
            <a:off x="7330077" y="-300128"/>
            <a:ext cx="644201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61" name="Isosceles Triangle 60"/>
          <p:cNvSpPr/>
          <p:nvPr userDrawn="1"/>
        </p:nvSpPr>
        <p:spPr>
          <a:xfrm rot="5400000">
            <a:off x="7330077" y="18319"/>
            <a:ext cx="644201" cy="617051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62" name="Isosceles Triangle 61"/>
          <p:cNvSpPr/>
          <p:nvPr userDrawn="1"/>
        </p:nvSpPr>
        <p:spPr>
          <a:xfrm rot="16200000">
            <a:off x="7330077" y="340420"/>
            <a:ext cx="644201" cy="617051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63" name="Isosceles Triangle 62"/>
          <p:cNvSpPr/>
          <p:nvPr userDrawn="1"/>
        </p:nvSpPr>
        <p:spPr>
          <a:xfrm rot="5400000">
            <a:off x="7342777" y="662521"/>
            <a:ext cx="644201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65" name="Isosceles Triangle 64"/>
          <p:cNvSpPr/>
          <p:nvPr userDrawn="1"/>
        </p:nvSpPr>
        <p:spPr>
          <a:xfrm rot="5400000">
            <a:off x="6713026" y="-309965"/>
            <a:ext cx="644201" cy="617051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67" name="Isosceles Triangle 66"/>
          <p:cNvSpPr/>
          <p:nvPr userDrawn="1"/>
        </p:nvSpPr>
        <p:spPr>
          <a:xfrm rot="16200000">
            <a:off x="6108675" y="-300128"/>
            <a:ext cx="644201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68" name="Oval 67"/>
          <p:cNvSpPr>
            <a:spLocks noChangeAspect="1"/>
          </p:cNvSpPr>
          <p:nvPr userDrawn="1"/>
        </p:nvSpPr>
        <p:spPr>
          <a:xfrm>
            <a:off x="2190255" y="1899456"/>
            <a:ext cx="528088" cy="475279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69" name="Oval 68"/>
          <p:cNvSpPr>
            <a:spLocks noChangeAspect="1"/>
          </p:cNvSpPr>
          <p:nvPr userDrawn="1"/>
        </p:nvSpPr>
        <p:spPr>
          <a:xfrm>
            <a:off x="2190255" y="2799108"/>
            <a:ext cx="528088" cy="475279"/>
          </a:xfrm>
          <a:prstGeom prst="ellipse">
            <a:avLst/>
          </a:prstGeom>
          <a:solidFill>
            <a:schemeClr val="accent3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70" name="Text Placeholder 7"/>
          <p:cNvSpPr>
            <a:spLocks noGrp="1"/>
          </p:cNvSpPr>
          <p:nvPr>
            <p:ph type="body" sz="quarter" idx="40" hasCustomPrompt="1"/>
          </p:nvPr>
        </p:nvSpPr>
        <p:spPr>
          <a:xfrm>
            <a:off x="593896" y="1843914"/>
            <a:ext cx="149968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71" name="Text Placeholder 7"/>
          <p:cNvSpPr>
            <a:spLocks noGrp="1"/>
          </p:cNvSpPr>
          <p:nvPr>
            <p:ph type="body" sz="quarter" idx="41" hasCustomPrompt="1"/>
          </p:nvPr>
        </p:nvSpPr>
        <p:spPr>
          <a:xfrm>
            <a:off x="593896" y="2057247"/>
            <a:ext cx="149968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72" name="Text Placeholder 7"/>
          <p:cNvSpPr>
            <a:spLocks noGrp="1"/>
          </p:cNvSpPr>
          <p:nvPr>
            <p:ph type="body" sz="quarter" idx="42" hasCustomPrompt="1"/>
          </p:nvPr>
        </p:nvSpPr>
        <p:spPr>
          <a:xfrm>
            <a:off x="593896" y="2720305"/>
            <a:ext cx="149968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73" name="Text Placeholder 7"/>
          <p:cNvSpPr>
            <a:spLocks noGrp="1"/>
          </p:cNvSpPr>
          <p:nvPr>
            <p:ph type="body" sz="quarter" idx="43" hasCustomPrompt="1"/>
          </p:nvPr>
        </p:nvSpPr>
        <p:spPr>
          <a:xfrm>
            <a:off x="593896" y="2933637"/>
            <a:ext cx="149968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74" name="Text Placeholder 7"/>
          <p:cNvSpPr>
            <a:spLocks noGrp="1"/>
          </p:cNvSpPr>
          <p:nvPr>
            <p:ph type="body" sz="quarter" idx="54" hasCustomPrompt="1"/>
          </p:nvPr>
        </p:nvSpPr>
        <p:spPr>
          <a:xfrm>
            <a:off x="2200771" y="1923386"/>
            <a:ext cx="511916" cy="351117"/>
          </a:xfrm>
          <a:prstGeom prst="rect">
            <a:avLst/>
          </a:prstGeom>
        </p:spPr>
        <p:txBody>
          <a:bodyPr vert="horz" lIns="0" tIns="36454" rIns="0" bIns="36454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75" name="Text Placeholder 7"/>
          <p:cNvSpPr>
            <a:spLocks noGrp="1"/>
          </p:cNvSpPr>
          <p:nvPr>
            <p:ph type="body" sz="quarter" idx="55" hasCustomPrompt="1"/>
          </p:nvPr>
        </p:nvSpPr>
        <p:spPr>
          <a:xfrm>
            <a:off x="2200771" y="2839973"/>
            <a:ext cx="511916" cy="351117"/>
          </a:xfrm>
          <a:prstGeom prst="rect">
            <a:avLst/>
          </a:prstGeom>
        </p:spPr>
        <p:txBody>
          <a:bodyPr vert="horz" lIns="0" tIns="36454" rIns="0" bIns="36454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76" name="Oval 75"/>
          <p:cNvSpPr>
            <a:spLocks noChangeAspect="1"/>
          </p:cNvSpPr>
          <p:nvPr userDrawn="1"/>
        </p:nvSpPr>
        <p:spPr>
          <a:xfrm>
            <a:off x="6265525" y="1899456"/>
            <a:ext cx="528088" cy="475279"/>
          </a:xfrm>
          <a:prstGeom prst="ellipse">
            <a:avLst/>
          </a:prstGeom>
          <a:solidFill>
            <a:schemeClr val="accent2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77" name="Oval 76"/>
          <p:cNvSpPr>
            <a:spLocks noChangeAspect="1"/>
          </p:cNvSpPr>
          <p:nvPr userDrawn="1"/>
        </p:nvSpPr>
        <p:spPr>
          <a:xfrm>
            <a:off x="6265525" y="2799108"/>
            <a:ext cx="528088" cy="475279"/>
          </a:xfrm>
          <a:prstGeom prst="ellipse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78" name="Text Placeholder 7"/>
          <p:cNvSpPr>
            <a:spLocks noGrp="1"/>
          </p:cNvSpPr>
          <p:nvPr>
            <p:ph type="body" sz="quarter" idx="56" hasCustomPrompt="1"/>
          </p:nvPr>
        </p:nvSpPr>
        <p:spPr>
          <a:xfrm>
            <a:off x="6895213" y="1843914"/>
            <a:ext cx="149968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79" name="Text Placeholder 7"/>
          <p:cNvSpPr>
            <a:spLocks noGrp="1"/>
          </p:cNvSpPr>
          <p:nvPr>
            <p:ph type="body" sz="quarter" idx="57" hasCustomPrompt="1"/>
          </p:nvPr>
        </p:nvSpPr>
        <p:spPr>
          <a:xfrm>
            <a:off x="6895213" y="2057247"/>
            <a:ext cx="149968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80" name="Text Placeholder 7"/>
          <p:cNvSpPr>
            <a:spLocks noGrp="1"/>
          </p:cNvSpPr>
          <p:nvPr>
            <p:ph type="body" sz="quarter" idx="58" hasCustomPrompt="1"/>
          </p:nvPr>
        </p:nvSpPr>
        <p:spPr>
          <a:xfrm>
            <a:off x="6895213" y="2720305"/>
            <a:ext cx="149968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81" name="Text Placeholder 7"/>
          <p:cNvSpPr>
            <a:spLocks noGrp="1"/>
          </p:cNvSpPr>
          <p:nvPr>
            <p:ph type="body" sz="quarter" idx="59" hasCustomPrompt="1"/>
          </p:nvPr>
        </p:nvSpPr>
        <p:spPr>
          <a:xfrm>
            <a:off x="6895213" y="2933637"/>
            <a:ext cx="149968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82" name="Text Placeholder 7"/>
          <p:cNvSpPr>
            <a:spLocks noGrp="1"/>
          </p:cNvSpPr>
          <p:nvPr>
            <p:ph type="body" sz="quarter" idx="60" hasCustomPrompt="1"/>
          </p:nvPr>
        </p:nvSpPr>
        <p:spPr>
          <a:xfrm>
            <a:off x="6276041" y="1923386"/>
            <a:ext cx="511916" cy="351117"/>
          </a:xfrm>
          <a:prstGeom prst="rect">
            <a:avLst/>
          </a:prstGeom>
        </p:spPr>
        <p:txBody>
          <a:bodyPr vert="horz" lIns="0" tIns="36454" rIns="0" bIns="36454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83" name="Text Placeholder 7"/>
          <p:cNvSpPr>
            <a:spLocks noGrp="1"/>
          </p:cNvSpPr>
          <p:nvPr>
            <p:ph type="body" sz="quarter" idx="61" hasCustomPrompt="1"/>
          </p:nvPr>
        </p:nvSpPr>
        <p:spPr>
          <a:xfrm>
            <a:off x="6276041" y="2839973"/>
            <a:ext cx="511916" cy="351117"/>
          </a:xfrm>
          <a:prstGeom prst="rect">
            <a:avLst/>
          </a:prstGeom>
        </p:spPr>
        <p:txBody>
          <a:bodyPr vert="horz" lIns="0" tIns="36454" rIns="0" bIns="36454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8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93894" y="738793"/>
            <a:ext cx="7902406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Our</a:t>
            </a:r>
            <a:r>
              <a:rPr lang="es-ES_tradnl" dirty="0"/>
              <a:t> </a:t>
            </a:r>
            <a:r>
              <a:rPr lang="es-ES_tradnl" dirty="0" err="1"/>
              <a:t>Services</a:t>
            </a:r>
            <a:endParaRPr lang="es-ES_tradnl" dirty="0"/>
          </a:p>
        </p:txBody>
      </p:sp>
      <p:cxnSp>
        <p:nvCxnSpPr>
          <p:cNvPr id="85" name="Straight Connector 84"/>
          <p:cNvCxnSpPr/>
          <p:nvPr userDrawn="1"/>
        </p:nvCxnSpPr>
        <p:spPr>
          <a:xfrm>
            <a:off x="593900" y="1247428"/>
            <a:ext cx="7800999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 userDrawn="1"/>
        </p:nvCxnSpPr>
        <p:spPr>
          <a:xfrm flipH="1">
            <a:off x="593895" y="590767"/>
            <a:ext cx="588962" cy="0"/>
          </a:xfrm>
          <a:prstGeom prst="line">
            <a:avLst/>
          </a:prstGeom>
          <a:ln w="3810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Oval 86"/>
          <p:cNvSpPr>
            <a:spLocks noChangeAspect="1"/>
          </p:cNvSpPr>
          <p:nvPr userDrawn="1"/>
        </p:nvSpPr>
        <p:spPr>
          <a:xfrm>
            <a:off x="2190255" y="3656358"/>
            <a:ext cx="528088" cy="475279"/>
          </a:xfrm>
          <a:prstGeom prst="ellipse">
            <a:avLst/>
          </a:prstGeom>
          <a:solidFill>
            <a:schemeClr val="accent5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88" name="Text Placeholder 7"/>
          <p:cNvSpPr>
            <a:spLocks noGrp="1"/>
          </p:cNvSpPr>
          <p:nvPr>
            <p:ph type="body" sz="quarter" idx="62" hasCustomPrompt="1"/>
          </p:nvPr>
        </p:nvSpPr>
        <p:spPr>
          <a:xfrm>
            <a:off x="593896" y="3577555"/>
            <a:ext cx="149968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89" name="Text Placeholder 7"/>
          <p:cNvSpPr>
            <a:spLocks noGrp="1"/>
          </p:cNvSpPr>
          <p:nvPr>
            <p:ph type="body" sz="quarter" idx="63" hasCustomPrompt="1"/>
          </p:nvPr>
        </p:nvSpPr>
        <p:spPr>
          <a:xfrm>
            <a:off x="593896" y="3790888"/>
            <a:ext cx="149968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90" name="Text Placeholder 7"/>
          <p:cNvSpPr>
            <a:spLocks noGrp="1"/>
          </p:cNvSpPr>
          <p:nvPr>
            <p:ph type="body" sz="quarter" idx="64" hasCustomPrompt="1"/>
          </p:nvPr>
        </p:nvSpPr>
        <p:spPr>
          <a:xfrm>
            <a:off x="2200771" y="3697223"/>
            <a:ext cx="511916" cy="351117"/>
          </a:xfrm>
          <a:prstGeom prst="rect">
            <a:avLst/>
          </a:prstGeom>
        </p:spPr>
        <p:txBody>
          <a:bodyPr vert="horz" lIns="0" tIns="36454" rIns="0" bIns="36454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91" name="Oval 90"/>
          <p:cNvSpPr>
            <a:spLocks noChangeAspect="1"/>
          </p:cNvSpPr>
          <p:nvPr userDrawn="1"/>
        </p:nvSpPr>
        <p:spPr>
          <a:xfrm>
            <a:off x="6265525" y="3656358"/>
            <a:ext cx="528088" cy="475279"/>
          </a:xfrm>
          <a:prstGeom prst="ellipse">
            <a:avLst/>
          </a:prstGeom>
          <a:solidFill>
            <a:schemeClr val="accent6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92" name="Text Placeholder 7"/>
          <p:cNvSpPr>
            <a:spLocks noGrp="1"/>
          </p:cNvSpPr>
          <p:nvPr>
            <p:ph type="body" sz="quarter" idx="65" hasCustomPrompt="1"/>
          </p:nvPr>
        </p:nvSpPr>
        <p:spPr>
          <a:xfrm>
            <a:off x="6895213" y="3577555"/>
            <a:ext cx="149968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93" name="Text Placeholder 7"/>
          <p:cNvSpPr>
            <a:spLocks noGrp="1"/>
          </p:cNvSpPr>
          <p:nvPr>
            <p:ph type="body" sz="quarter" idx="66" hasCustomPrompt="1"/>
          </p:nvPr>
        </p:nvSpPr>
        <p:spPr>
          <a:xfrm>
            <a:off x="6895213" y="3790888"/>
            <a:ext cx="149968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94" name="Text Placeholder 7"/>
          <p:cNvSpPr>
            <a:spLocks noGrp="1"/>
          </p:cNvSpPr>
          <p:nvPr>
            <p:ph type="body" sz="quarter" idx="67" hasCustomPrompt="1"/>
          </p:nvPr>
        </p:nvSpPr>
        <p:spPr>
          <a:xfrm>
            <a:off x="6276041" y="3697223"/>
            <a:ext cx="511916" cy="351117"/>
          </a:xfrm>
          <a:prstGeom prst="rect">
            <a:avLst/>
          </a:prstGeom>
        </p:spPr>
        <p:txBody>
          <a:bodyPr vert="horz" lIns="0" tIns="36454" rIns="0" bIns="36454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00660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4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4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4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4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4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4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4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4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4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4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4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4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3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3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4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4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4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4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4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4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4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4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4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4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4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4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3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3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4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400" fill="hold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400" fill="hold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4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400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400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4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4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4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30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4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400" fill="hold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400" fill="hold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4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400" fill="hold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400" fill="hold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3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2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60" grpId="0" animBg="1"/>
      <p:bldP spid="61" grpId="0" animBg="1"/>
      <p:bldP spid="62" grpId="0" animBg="1"/>
      <p:bldP spid="63" grpId="0" animBg="1"/>
      <p:bldP spid="65" grpId="0" animBg="1"/>
      <p:bldP spid="67" grpId="0" animBg="1"/>
      <p:bldP spid="68" grpId="0" animBg="1"/>
      <p:bldP spid="69" grpId="0" animBg="1"/>
      <p:bldP spid="7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7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7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7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71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72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7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7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73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7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7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4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7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7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5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7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7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6" grpId="0" animBg="1"/>
      <p:bldP spid="77" grpId="0" animBg="1"/>
      <p:bldP spid="7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7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7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7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79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1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2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8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8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3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8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8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7" grpId="0" animBg="1"/>
      <p:bldP spid="8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9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0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9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9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1" grpId="0" animBg="1"/>
      <p:bldP spid="9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92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9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9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93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9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9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4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9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9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illosop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Isosceles Triangle 27"/>
          <p:cNvSpPr/>
          <p:nvPr userDrawn="1"/>
        </p:nvSpPr>
        <p:spPr>
          <a:xfrm rot="16200000">
            <a:off x="8551479" y="-298535"/>
            <a:ext cx="644201" cy="617051"/>
          </a:xfrm>
          <a:prstGeom prst="triangl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9" name="Isosceles Triangle 28"/>
          <p:cNvSpPr/>
          <p:nvPr userDrawn="1"/>
        </p:nvSpPr>
        <p:spPr>
          <a:xfrm rot="5400000">
            <a:off x="8551479" y="19912"/>
            <a:ext cx="644201" cy="617051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0" name="Isosceles Triangle 29"/>
          <p:cNvSpPr/>
          <p:nvPr userDrawn="1"/>
        </p:nvSpPr>
        <p:spPr>
          <a:xfrm rot="16200000">
            <a:off x="8551479" y="338359"/>
            <a:ext cx="644201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1" name="Isosceles Triangle 30"/>
          <p:cNvSpPr/>
          <p:nvPr userDrawn="1"/>
        </p:nvSpPr>
        <p:spPr>
          <a:xfrm rot="5400000">
            <a:off x="8551479" y="660460"/>
            <a:ext cx="644201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2" name="Isosceles Triangle 31"/>
          <p:cNvSpPr/>
          <p:nvPr userDrawn="1"/>
        </p:nvSpPr>
        <p:spPr>
          <a:xfrm rot="16200000">
            <a:off x="8551479" y="982561"/>
            <a:ext cx="644201" cy="617051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5" name="Isosceles Triangle 34"/>
          <p:cNvSpPr/>
          <p:nvPr userDrawn="1"/>
        </p:nvSpPr>
        <p:spPr>
          <a:xfrm rot="5400000">
            <a:off x="7934428" y="-308372"/>
            <a:ext cx="644201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6" name="Isosceles Triangle 35"/>
          <p:cNvSpPr/>
          <p:nvPr userDrawn="1"/>
        </p:nvSpPr>
        <p:spPr>
          <a:xfrm rot="16200000">
            <a:off x="7934428" y="10075"/>
            <a:ext cx="644201" cy="617051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7" name="Isosceles Triangle 36"/>
          <p:cNvSpPr/>
          <p:nvPr userDrawn="1"/>
        </p:nvSpPr>
        <p:spPr>
          <a:xfrm rot="5400000">
            <a:off x="7934428" y="328522"/>
            <a:ext cx="644201" cy="617051"/>
          </a:xfrm>
          <a:prstGeom prst="triangl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8" name="Isosceles Triangle 37"/>
          <p:cNvSpPr/>
          <p:nvPr userDrawn="1"/>
        </p:nvSpPr>
        <p:spPr>
          <a:xfrm rot="16200000">
            <a:off x="7934428" y="646969"/>
            <a:ext cx="644201" cy="617051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9" name="Isosceles Triangle 38"/>
          <p:cNvSpPr/>
          <p:nvPr userDrawn="1"/>
        </p:nvSpPr>
        <p:spPr>
          <a:xfrm rot="5400000">
            <a:off x="7947128" y="969070"/>
            <a:ext cx="644201" cy="617051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40" name="Isosceles Triangle 39"/>
          <p:cNvSpPr/>
          <p:nvPr userDrawn="1"/>
        </p:nvSpPr>
        <p:spPr>
          <a:xfrm rot="16200000">
            <a:off x="7947128" y="1291171"/>
            <a:ext cx="644201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44" name="Isosceles Triangle 43"/>
          <p:cNvSpPr/>
          <p:nvPr userDrawn="1"/>
        </p:nvSpPr>
        <p:spPr>
          <a:xfrm rot="16200000">
            <a:off x="7330077" y="-298535"/>
            <a:ext cx="644201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45" name="Isosceles Triangle 44"/>
          <p:cNvSpPr/>
          <p:nvPr userDrawn="1"/>
        </p:nvSpPr>
        <p:spPr>
          <a:xfrm rot="5400000">
            <a:off x="7330077" y="19912"/>
            <a:ext cx="644201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46" name="Isosceles Triangle 45"/>
          <p:cNvSpPr/>
          <p:nvPr userDrawn="1"/>
        </p:nvSpPr>
        <p:spPr>
          <a:xfrm rot="16200000">
            <a:off x="7330077" y="338359"/>
            <a:ext cx="644201" cy="617051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47" name="Isosceles Triangle 46"/>
          <p:cNvSpPr/>
          <p:nvPr userDrawn="1"/>
        </p:nvSpPr>
        <p:spPr>
          <a:xfrm rot="5400000">
            <a:off x="7330077" y="660460"/>
            <a:ext cx="644201" cy="617051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48" name="Isosceles Triangle 47"/>
          <p:cNvSpPr/>
          <p:nvPr userDrawn="1"/>
        </p:nvSpPr>
        <p:spPr>
          <a:xfrm rot="16200000">
            <a:off x="7342777" y="982561"/>
            <a:ext cx="644201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52" name="Isosceles Triangle 51"/>
          <p:cNvSpPr/>
          <p:nvPr userDrawn="1"/>
        </p:nvSpPr>
        <p:spPr>
          <a:xfrm rot="5400000">
            <a:off x="6713026" y="-308372"/>
            <a:ext cx="644201" cy="617051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53" name="Isosceles Triangle 52"/>
          <p:cNvSpPr/>
          <p:nvPr userDrawn="1"/>
        </p:nvSpPr>
        <p:spPr>
          <a:xfrm rot="16200000">
            <a:off x="6713026" y="10075"/>
            <a:ext cx="644201" cy="617051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57" name="Isosceles Triangle 56"/>
          <p:cNvSpPr/>
          <p:nvPr userDrawn="1"/>
        </p:nvSpPr>
        <p:spPr>
          <a:xfrm rot="16200000">
            <a:off x="6108675" y="-298535"/>
            <a:ext cx="644201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58" name="Isosceles Triangle 57"/>
          <p:cNvSpPr/>
          <p:nvPr userDrawn="1"/>
        </p:nvSpPr>
        <p:spPr>
          <a:xfrm rot="5400000">
            <a:off x="6108675" y="19912"/>
            <a:ext cx="644201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62041" y="841664"/>
            <a:ext cx="691136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slide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cxnSp>
        <p:nvCxnSpPr>
          <p:cNvPr id="3" name="Straight Connector 2"/>
          <p:cNvCxnSpPr/>
          <p:nvPr userDrawn="1"/>
        </p:nvCxnSpPr>
        <p:spPr>
          <a:xfrm flipV="1">
            <a:off x="1062038" y="1330062"/>
            <a:ext cx="6923598" cy="20239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062036" y="1537289"/>
            <a:ext cx="6885961" cy="86301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dolor ante. </a:t>
            </a:r>
          </a:p>
        </p:txBody>
      </p:sp>
      <p:sp>
        <p:nvSpPr>
          <p:cNvPr id="65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1062037" y="2703148"/>
            <a:ext cx="2976564" cy="189171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</a:p>
          <a:p>
            <a:pPr lvl="0"/>
            <a:endParaRPr lang="en-US" dirty="0"/>
          </a:p>
          <a:p>
            <a:pPr lvl="0"/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dolor ante. </a:t>
            </a:r>
          </a:p>
        </p:txBody>
      </p:sp>
      <p:sp>
        <p:nvSpPr>
          <p:cNvPr id="6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165600" y="2703148"/>
            <a:ext cx="736600" cy="440102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3000" b="0">
                <a:solidFill>
                  <a:schemeClr val="accent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68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5042694" y="3034618"/>
            <a:ext cx="2905303" cy="61722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</a:t>
            </a:r>
          </a:p>
        </p:txBody>
      </p:sp>
      <p:sp>
        <p:nvSpPr>
          <p:cNvPr id="69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5041900" y="2703151"/>
            <a:ext cx="2931498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Mision</a:t>
            </a:r>
            <a:endParaRPr lang="es-ES_tradnl" dirty="0"/>
          </a:p>
        </p:txBody>
      </p:sp>
      <p:sp>
        <p:nvSpPr>
          <p:cNvPr id="70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4165600" y="3766138"/>
            <a:ext cx="736600" cy="440102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3000" b="0">
                <a:solidFill>
                  <a:schemeClr val="accent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71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5042694" y="4097608"/>
            <a:ext cx="2905303" cy="61722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</a:t>
            </a:r>
          </a:p>
        </p:txBody>
      </p:sp>
      <p:sp>
        <p:nvSpPr>
          <p:cNvPr id="72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5041900" y="3766144"/>
            <a:ext cx="2931498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Vision</a:t>
            </a:r>
            <a:endParaRPr lang="es-ES_tradnl" dirty="0"/>
          </a:p>
        </p:txBody>
      </p:sp>
      <p:cxnSp>
        <p:nvCxnSpPr>
          <p:cNvPr id="73" name="Straight Connector 72"/>
          <p:cNvCxnSpPr/>
          <p:nvPr userDrawn="1"/>
        </p:nvCxnSpPr>
        <p:spPr>
          <a:xfrm flipH="1">
            <a:off x="1062038" y="693637"/>
            <a:ext cx="588962" cy="0"/>
          </a:xfrm>
          <a:prstGeom prst="line">
            <a:avLst/>
          </a:prstGeom>
          <a:ln w="3810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1727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4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4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4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4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4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4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4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4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4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4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4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4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2" grpId="0" animBg="1"/>
      <p:bldP spid="53" grpId="0" animBg="1"/>
      <p:bldP spid="57" grpId="0" animBg="1"/>
      <p:bldP spid="58" grpId="0" animBg="1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6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6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8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69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6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7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7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7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1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72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7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7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Isosceles Triangle 27"/>
          <p:cNvSpPr/>
          <p:nvPr userDrawn="1"/>
        </p:nvSpPr>
        <p:spPr>
          <a:xfrm rot="16200000">
            <a:off x="8551479" y="-298535"/>
            <a:ext cx="644201" cy="617051"/>
          </a:xfrm>
          <a:prstGeom prst="triangl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9" name="Isosceles Triangle 28"/>
          <p:cNvSpPr/>
          <p:nvPr userDrawn="1"/>
        </p:nvSpPr>
        <p:spPr>
          <a:xfrm rot="5400000">
            <a:off x="8551479" y="19912"/>
            <a:ext cx="644201" cy="617051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0" name="Isosceles Triangle 29"/>
          <p:cNvSpPr/>
          <p:nvPr userDrawn="1"/>
        </p:nvSpPr>
        <p:spPr>
          <a:xfrm rot="16200000">
            <a:off x="8551479" y="338359"/>
            <a:ext cx="644201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1" name="Isosceles Triangle 30"/>
          <p:cNvSpPr/>
          <p:nvPr userDrawn="1"/>
        </p:nvSpPr>
        <p:spPr>
          <a:xfrm rot="5400000">
            <a:off x="8551479" y="660460"/>
            <a:ext cx="644201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2" name="Isosceles Triangle 31"/>
          <p:cNvSpPr/>
          <p:nvPr userDrawn="1"/>
        </p:nvSpPr>
        <p:spPr>
          <a:xfrm rot="16200000">
            <a:off x="8551479" y="982561"/>
            <a:ext cx="644201" cy="617051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5" name="Isosceles Triangle 34"/>
          <p:cNvSpPr/>
          <p:nvPr userDrawn="1"/>
        </p:nvSpPr>
        <p:spPr>
          <a:xfrm rot="5400000">
            <a:off x="7934428" y="-308372"/>
            <a:ext cx="644201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6" name="Isosceles Triangle 35"/>
          <p:cNvSpPr/>
          <p:nvPr userDrawn="1"/>
        </p:nvSpPr>
        <p:spPr>
          <a:xfrm rot="16200000">
            <a:off x="7934428" y="10075"/>
            <a:ext cx="644201" cy="617051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7" name="Isosceles Triangle 36"/>
          <p:cNvSpPr/>
          <p:nvPr userDrawn="1"/>
        </p:nvSpPr>
        <p:spPr>
          <a:xfrm rot="5400000">
            <a:off x="7934428" y="328522"/>
            <a:ext cx="644201" cy="617051"/>
          </a:xfrm>
          <a:prstGeom prst="triangl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8" name="Isosceles Triangle 37"/>
          <p:cNvSpPr/>
          <p:nvPr userDrawn="1"/>
        </p:nvSpPr>
        <p:spPr>
          <a:xfrm rot="16200000">
            <a:off x="7934428" y="646969"/>
            <a:ext cx="644201" cy="617051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9" name="Isosceles Triangle 38"/>
          <p:cNvSpPr/>
          <p:nvPr userDrawn="1"/>
        </p:nvSpPr>
        <p:spPr>
          <a:xfrm rot="5400000">
            <a:off x="7947128" y="969070"/>
            <a:ext cx="644201" cy="617051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40" name="Isosceles Triangle 39"/>
          <p:cNvSpPr/>
          <p:nvPr userDrawn="1"/>
        </p:nvSpPr>
        <p:spPr>
          <a:xfrm rot="16200000">
            <a:off x="7947128" y="1291171"/>
            <a:ext cx="644201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44" name="Isosceles Triangle 43"/>
          <p:cNvSpPr/>
          <p:nvPr userDrawn="1"/>
        </p:nvSpPr>
        <p:spPr>
          <a:xfrm rot="16200000">
            <a:off x="7330077" y="-298535"/>
            <a:ext cx="644201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45" name="Isosceles Triangle 44"/>
          <p:cNvSpPr/>
          <p:nvPr userDrawn="1"/>
        </p:nvSpPr>
        <p:spPr>
          <a:xfrm rot="5400000">
            <a:off x="7330077" y="19912"/>
            <a:ext cx="644201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46" name="Isosceles Triangle 45"/>
          <p:cNvSpPr/>
          <p:nvPr userDrawn="1"/>
        </p:nvSpPr>
        <p:spPr>
          <a:xfrm rot="16200000">
            <a:off x="7330077" y="338359"/>
            <a:ext cx="644201" cy="617051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47" name="Isosceles Triangle 46"/>
          <p:cNvSpPr/>
          <p:nvPr userDrawn="1"/>
        </p:nvSpPr>
        <p:spPr>
          <a:xfrm rot="5400000">
            <a:off x="7330077" y="660460"/>
            <a:ext cx="644201" cy="617051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48" name="Isosceles Triangle 47"/>
          <p:cNvSpPr/>
          <p:nvPr userDrawn="1"/>
        </p:nvSpPr>
        <p:spPr>
          <a:xfrm rot="16200000">
            <a:off x="7342777" y="982561"/>
            <a:ext cx="644201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52" name="Isosceles Triangle 51"/>
          <p:cNvSpPr/>
          <p:nvPr userDrawn="1"/>
        </p:nvSpPr>
        <p:spPr>
          <a:xfrm rot="5400000">
            <a:off x="6713026" y="-308372"/>
            <a:ext cx="644201" cy="617051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53" name="Isosceles Triangle 52"/>
          <p:cNvSpPr/>
          <p:nvPr userDrawn="1"/>
        </p:nvSpPr>
        <p:spPr>
          <a:xfrm rot="16200000">
            <a:off x="6713026" y="10075"/>
            <a:ext cx="644201" cy="617051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57" name="Isosceles Triangle 56"/>
          <p:cNvSpPr/>
          <p:nvPr userDrawn="1"/>
        </p:nvSpPr>
        <p:spPr>
          <a:xfrm rot="16200000">
            <a:off x="6108675" y="-298535"/>
            <a:ext cx="644201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58" name="Isosceles Triangle 57"/>
          <p:cNvSpPr/>
          <p:nvPr userDrawn="1"/>
        </p:nvSpPr>
        <p:spPr>
          <a:xfrm rot="5400000">
            <a:off x="6108675" y="19912"/>
            <a:ext cx="644201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62041" y="841664"/>
            <a:ext cx="691136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slide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cxnSp>
        <p:nvCxnSpPr>
          <p:cNvPr id="3" name="Straight Connector 2"/>
          <p:cNvCxnSpPr/>
          <p:nvPr userDrawn="1"/>
        </p:nvCxnSpPr>
        <p:spPr>
          <a:xfrm flipV="1">
            <a:off x="1062038" y="1330062"/>
            <a:ext cx="6923598" cy="20239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 userDrawn="1"/>
        </p:nvCxnSpPr>
        <p:spPr>
          <a:xfrm flipH="1">
            <a:off x="1062038" y="693637"/>
            <a:ext cx="588962" cy="0"/>
          </a:xfrm>
          <a:prstGeom prst="line">
            <a:avLst/>
          </a:prstGeom>
          <a:ln w="3810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062039" y="1600200"/>
            <a:ext cx="1548913" cy="1737360"/>
          </a:xfrm>
          <a:prstGeom prst="rect">
            <a:avLst/>
          </a:prstGeom>
        </p:spPr>
        <p:txBody>
          <a:bodyPr vert="horz" lIns="82292" tIns="41148" rIns="82292" bIns="41148" anchor="ctr"/>
          <a:lstStyle>
            <a:lvl1pPr marL="0" indent="0" algn="ctr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2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1062039" y="3541338"/>
            <a:ext cx="1562146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Name</a:t>
            </a:r>
            <a:r>
              <a:rPr lang="es-ES_tradnl" dirty="0"/>
              <a:t> and </a:t>
            </a:r>
            <a:r>
              <a:rPr lang="es-ES_tradnl" dirty="0" err="1"/>
              <a:t>Last</a:t>
            </a:r>
            <a:r>
              <a:rPr lang="es-ES_tradnl" dirty="0"/>
              <a:t> </a:t>
            </a:r>
            <a:r>
              <a:rPr lang="es-ES_tradnl" dirty="0" err="1"/>
              <a:t>name</a:t>
            </a:r>
            <a:endParaRPr lang="es-ES_tradnl" dirty="0"/>
          </a:p>
        </p:txBody>
      </p:sp>
      <p:cxnSp>
        <p:nvCxnSpPr>
          <p:cNvPr id="43" name="Straight Connector 42"/>
          <p:cNvCxnSpPr/>
          <p:nvPr userDrawn="1"/>
        </p:nvCxnSpPr>
        <p:spPr>
          <a:xfrm>
            <a:off x="1062039" y="3464848"/>
            <a:ext cx="1548913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1062833" y="3792793"/>
            <a:ext cx="1548187" cy="30861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2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/>
              <a:t>Member area</a:t>
            </a:r>
          </a:p>
        </p:txBody>
      </p:sp>
      <p:sp>
        <p:nvSpPr>
          <p:cNvPr id="50" name="Text Placeholder 7"/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1062833" y="4135694"/>
            <a:ext cx="317889" cy="291600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accent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51" name="Text Placeholder 7"/>
          <p:cNvSpPr>
            <a:spLocks noGrp="1" noChangeAspect="1"/>
          </p:cNvSpPr>
          <p:nvPr>
            <p:ph type="body" sz="quarter" idx="25" hasCustomPrompt="1"/>
          </p:nvPr>
        </p:nvSpPr>
        <p:spPr>
          <a:xfrm>
            <a:off x="1473200" y="4135694"/>
            <a:ext cx="317889" cy="291600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accent2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54" name="Text Placeholder 7"/>
          <p:cNvSpPr>
            <a:spLocks noGrp="1" noChangeAspect="1"/>
          </p:cNvSpPr>
          <p:nvPr>
            <p:ph type="body" sz="quarter" idx="26" hasCustomPrompt="1"/>
          </p:nvPr>
        </p:nvSpPr>
        <p:spPr>
          <a:xfrm>
            <a:off x="1892300" y="4135694"/>
            <a:ext cx="317889" cy="291600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accent3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55" name="Text Placeholder 7"/>
          <p:cNvSpPr>
            <a:spLocks noGrp="1" noChangeAspect="1"/>
          </p:cNvSpPr>
          <p:nvPr>
            <p:ph type="body" sz="quarter" idx="27" hasCustomPrompt="1"/>
          </p:nvPr>
        </p:nvSpPr>
        <p:spPr>
          <a:xfrm>
            <a:off x="2298704" y="4135694"/>
            <a:ext cx="317889" cy="291600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accent4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91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2840043" y="1600200"/>
            <a:ext cx="1548913" cy="1737360"/>
          </a:xfrm>
          <a:prstGeom prst="rect">
            <a:avLst/>
          </a:prstGeom>
        </p:spPr>
        <p:txBody>
          <a:bodyPr vert="horz" lIns="82292" tIns="41148" rIns="82292" bIns="41148" anchor="ctr"/>
          <a:lstStyle>
            <a:lvl1pPr marL="0" indent="0" algn="ctr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2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2840039" y="3541338"/>
            <a:ext cx="1562146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Name</a:t>
            </a:r>
            <a:r>
              <a:rPr lang="es-ES_tradnl" dirty="0"/>
              <a:t> and </a:t>
            </a:r>
            <a:r>
              <a:rPr lang="es-ES_tradnl" dirty="0" err="1"/>
              <a:t>Last</a:t>
            </a:r>
            <a:r>
              <a:rPr lang="es-ES_tradnl" dirty="0"/>
              <a:t> </a:t>
            </a:r>
            <a:r>
              <a:rPr lang="es-ES_tradnl" dirty="0" err="1"/>
              <a:t>name</a:t>
            </a:r>
            <a:endParaRPr lang="es-ES_tradnl" dirty="0"/>
          </a:p>
        </p:txBody>
      </p:sp>
      <p:cxnSp>
        <p:nvCxnSpPr>
          <p:cNvPr id="93" name="Straight Connector 92"/>
          <p:cNvCxnSpPr/>
          <p:nvPr userDrawn="1"/>
        </p:nvCxnSpPr>
        <p:spPr>
          <a:xfrm>
            <a:off x="2840043" y="3464848"/>
            <a:ext cx="1548913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2840838" y="3792793"/>
            <a:ext cx="1548187" cy="30861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2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/>
              <a:t>Member area</a:t>
            </a:r>
          </a:p>
        </p:txBody>
      </p:sp>
      <p:sp>
        <p:nvSpPr>
          <p:cNvPr id="95" name="Text Placeholder 7"/>
          <p:cNvSpPr>
            <a:spLocks noGrp="1" noChangeAspect="1"/>
          </p:cNvSpPr>
          <p:nvPr>
            <p:ph type="body" sz="quarter" idx="31" hasCustomPrompt="1"/>
          </p:nvPr>
        </p:nvSpPr>
        <p:spPr>
          <a:xfrm>
            <a:off x="2840837" y="4135694"/>
            <a:ext cx="317889" cy="291600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accent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96" name="Text Placeholder 7"/>
          <p:cNvSpPr>
            <a:spLocks noGrp="1" noChangeAspect="1"/>
          </p:cNvSpPr>
          <p:nvPr>
            <p:ph type="body" sz="quarter" idx="32" hasCustomPrompt="1"/>
          </p:nvPr>
        </p:nvSpPr>
        <p:spPr>
          <a:xfrm>
            <a:off x="3251201" y="4135694"/>
            <a:ext cx="317889" cy="291600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accent2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97" name="Text Placeholder 7"/>
          <p:cNvSpPr>
            <a:spLocks noGrp="1" noChangeAspect="1"/>
          </p:cNvSpPr>
          <p:nvPr>
            <p:ph type="body" sz="quarter" idx="33" hasCustomPrompt="1"/>
          </p:nvPr>
        </p:nvSpPr>
        <p:spPr>
          <a:xfrm>
            <a:off x="3670304" y="4135694"/>
            <a:ext cx="317889" cy="291600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accent3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98" name="Text Placeholder 7"/>
          <p:cNvSpPr>
            <a:spLocks noGrp="1" noChangeAspect="1"/>
          </p:cNvSpPr>
          <p:nvPr>
            <p:ph type="body" sz="quarter" idx="34" hasCustomPrompt="1"/>
          </p:nvPr>
        </p:nvSpPr>
        <p:spPr>
          <a:xfrm>
            <a:off x="4076700" y="4135694"/>
            <a:ext cx="317889" cy="291600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accent4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99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611432" y="1600200"/>
            <a:ext cx="1548913" cy="1737360"/>
          </a:xfrm>
          <a:prstGeom prst="rect">
            <a:avLst/>
          </a:prstGeom>
        </p:spPr>
        <p:txBody>
          <a:bodyPr vert="horz" lIns="82292" tIns="41148" rIns="82292" bIns="41148" anchor="ctr"/>
          <a:lstStyle>
            <a:lvl1pPr marL="0" indent="0" algn="ctr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0" name="Text Placeholder 7"/>
          <p:cNvSpPr>
            <a:spLocks noGrp="1"/>
          </p:cNvSpPr>
          <p:nvPr>
            <p:ph type="body" sz="quarter" idx="36" hasCustomPrompt="1"/>
          </p:nvPr>
        </p:nvSpPr>
        <p:spPr>
          <a:xfrm>
            <a:off x="4611433" y="3541338"/>
            <a:ext cx="1562146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Name</a:t>
            </a:r>
            <a:r>
              <a:rPr lang="es-ES_tradnl" dirty="0"/>
              <a:t> and </a:t>
            </a:r>
            <a:r>
              <a:rPr lang="es-ES_tradnl" dirty="0" err="1"/>
              <a:t>Last</a:t>
            </a:r>
            <a:r>
              <a:rPr lang="es-ES_tradnl" dirty="0"/>
              <a:t> </a:t>
            </a:r>
            <a:r>
              <a:rPr lang="es-ES_tradnl" dirty="0" err="1"/>
              <a:t>name</a:t>
            </a:r>
            <a:endParaRPr lang="es-ES_tradnl" dirty="0"/>
          </a:p>
        </p:txBody>
      </p:sp>
      <p:cxnSp>
        <p:nvCxnSpPr>
          <p:cNvPr id="101" name="Straight Connector 100"/>
          <p:cNvCxnSpPr/>
          <p:nvPr userDrawn="1"/>
        </p:nvCxnSpPr>
        <p:spPr>
          <a:xfrm>
            <a:off x="4611432" y="3464848"/>
            <a:ext cx="1548913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Text Placeholder 2"/>
          <p:cNvSpPr>
            <a:spLocks noGrp="1"/>
          </p:cNvSpPr>
          <p:nvPr>
            <p:ph type="body" sz="quarter" idx="37" hasCustomPrompt="1"/>
          </p:nvPr>
        </p:nvSpPr>
        <p:spPr>
          <a:xfrm>
            <a:off x="4612227" y="3792793"/>
            <a:ext cx="1548187" cy="30861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2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/>
              <a:t>Member area</a:t>
            </a:r>
          </a:p>
        </p:txBody>
      </p:sp>
      <p:sp>
        <p:nvSpPr>
          <p:cNvPr id="103" name="Text Placeholder 7"/>
          <p:cNvSpPr>
            <a:spLocks noGrp="1" noChangeAspect="1"/>
          </p:cNvSpPr>
          <p:nvPr>
            <p:ph type="body" sz="quarter" idx="38" hasCustomPrompt="1"/>
          </p:nvPr>
        </p:nvSpPr>
        <p:spPr>
          <a:xfrm>
            <a:off x="4612227" y="4135694"/>
            <a:ext cx="317889" cy="291600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accent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104" name="Text Placeholder 7"/>
          <p:cNvSpPr>
            <a:spLocks noGrp="1" noChangeAspect="1"/>
          </p:cNvSpPr>
          <p:nvPr>
            <p:ph type="body" sz="quarter" idx="39" hasCustomPrompt="1"/>
          </p:nvPr>
        </p:nvSpPr>
        <p:spPr>
          <a:xfrm>
            <a:off x="5022599" y="4135694"/>
            <a:ext cx="317889" cy="291600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accent2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105" name="Text Placeholder 7"/>
          <p:cNvSpPr>
            <a:spLocks noGrp="1" noChangeAspect="1"/>
          </p:cNvSpPr>
          <p:nvPr>
            <p:ph type="body" sz="quarter" idx="40" hasCustomPrompt="1"/>
          </p:nvPr>
        </p:nvSpPr>
        <p:spPr>
          <a:xfrm>
            <a:off x="5441694" y="4135694"/>
            <a:ext cx="317889" cy="291600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accent3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106" name="Text Placeholder 7"/>
          <p:cNvSpPr>
            <a:spLocks noGrp="1" noChangeAspect="1"/>
          </p:cNvSpPr>
          <p:nvPr>
            <p:ph type="body" sz="quarter" idx="41" hasCustomPrompt="1"/>
          </p:nvPr>
        </p:nvSpPr>
        <p:spPr>
          <a:xfrm>
            <a:off x="5848097" y="4135694"/>
            <a:ext cx="317889" cy="291600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accent4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107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6385854" y="1600200"/>
            <a:ext cx="1548913" cy="1737360"/>
          </a:xfrm>
          <a:prstGeom prst="rect">
            <a:avLst/>
          </a:prstGeom>
        </p:spPr>
        <p:txBody>
          <a:bodyPr vert="horz" lIns="82292" tIns="41148" rIns="82292" bIns="41148" anchor="ctr"/>
          <a:lstStyle>
            <a:lvl1pPr marL="0" indent="0" algn="ctr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8" name="Text Placeholder 7"/>
          <p:cNvSpPr>
            <a:spLocks noGrp="1"/>
          </p:cNvSpPr>
          <p:nvPr>
            <p:ph type="body" sz="quarter" idx="43" hasCustomPrompt="1"/>
          </p:nvPr>
        </p:nvSpPr>
        <p:spPr>
          <a:xfrm>
            <a:off x="6385852" y="3541338"/>
            <a:ext cx="1562146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Name</a:t>
            </a:r>
            <a:r>
              <a:rPr lang="es-ES_tradnl" dirty="0"/>
              <a:t> and </a:t>
            </a:r>
            <a:r>
              <a:rPr lang="es-ES_tradnl" dirty="0" err="1"/>
              <a:t>Last</a:t>
            </a:r>
            <a:r>
              <a:rPr lang="es-ES_tradnl" dirty="0"/>
              <a:t> </a:t>
            </a:r>
            <a:r>
              <a:rPr lang="es-ES_tradnl" dirty="0" err="1"/>
              <a:t>name</a:t>
            </a:r>
            <a:endParaRPr lang="es-ES_tradnl" dirty="0"/>
          </a:p>
        </p:txBody>
      </p:sp>
      <p:cxnSp>
        <p:nvCxnSpPr>
          <p:cNvPr id="109" name="Straight Connector 108"/>
          <p:cNvCxnSpPr/>
          <p:nvPr userDrawn="1"/>
        </p:nvCxnSpPr>
        <p:spPr>
          <a:xfrm>
            <a:off x="6385854" y="3464848"/>
            <a:ext cx="1548913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0" name="Text Placeholder 2"/>
          <p:cNvSpPr>
            <a:spLocks noGrp="1"/>
          </p:cNvSpPr>
          <p:nvPr>
            <p:ph type="body" sz="quarter" idx="44" hasCustomPrompt="1"/>
          </p:nvPr>
        </p:nvSpPr>
        <p:spPr>
          <a:xfrm>
            <a:off x="6386649" y="3792793"/>
            <a:ext cx="1548187" cy="30861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2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/>
              <a:t>Member area</a:t>
            </a:r>
          </a:p>
        </p:txBody>
      </p:sp>
      <p:sp>
        <p:nvSpPr>
          <p:cNvPr id="111" name="Text Placeholder 7"/>
          <p:cNvSpPr>
            <a:spLocks noGrp="1" noChangeAspect="1"/>
          </p:cNvSpPr>
          <p:nvPr>
            <p:ph type="body" sz="quarter" idx="45" hasCustomPrompt="1"/>
          </p:nvPr>
        </p:nvSpPr>
        <p:spPr>
          <a:xfrm>
            <a:off x="6386648" y="4135694"/>
            <a:ext cx="317889" cy="291600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accent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112" name="Text Placeholder 7"/>
          <p:cNvSpPr>
            <a:spLocks noGrp="1" noChangeAspect="1"/>
          </p:cNvSpPr>
          <p:nvPr>
            <p:ph type="body" sz="quarter" idx="46" hasCustomPrompt="1"/>
          </p:nvPr>
        </p:nvSpPr>
        <p:spPr>
          <a:xfrm>
            <a:off x="6797013" y="4135694"/>
            <a:ext cx="317889" cy="291600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accent2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113" name="Text Placeholder 7"/>
          <p:cNvSpPr>
            <a:spLocks noGrp="1" noChangeAspect="1"/>
          </p:cNvSpPr>
          <p:nvPr>
            <p:ph type="body" sz="quarter" idx="47" hasCustomPrompt="1"/>
          </p:nvPr>
        </p:nvSpPr>
        <p:spPr>
          <a:xfrm>
            <a:off x="7216115" y="4135694"/>
            <a:ext cx="317889" cy="291600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accent3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114" name="Text Placeholder 7"/>
          <p:cNvSpPr>
            <a:spLocks noGrp="1" noChangeAspect="1"/>
          </p:cNvSpPr>
          <p:nvPr>
            <p:ph type="body" sz="quarter" idx="48" hasCustomPrompt="1"/>
          </p:nvPr>
        </p:nvSpPr>
        <p:spPr>
          <a:xfrm>
            <a:off x="7622513" y="4135694"/>
            <a:ext cx="317889" cy="291600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accent4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91051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4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4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4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4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4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4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4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4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4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4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4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4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4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4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4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4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400" fill="hold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400" fill="hold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4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4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4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4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400" fill="hold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400" fill="hold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4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4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4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4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4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4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4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4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4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4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400" fill="hold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400" fill="hold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40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400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400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4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400" fill="hold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400" fill="hold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4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4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4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4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400" fill="hold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400" fill="hold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4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400" fill="hold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400" fill="hold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40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400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400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4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400" fill="hold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400" fill="hold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4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400" fill="hold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400" fill="hold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2" grpId="0" animBg="1"/>
      <p:bldP spid="53" grpId="0" animBg="1"/>
      <p:bldP spid="57" grpId="0" animBg="1"/>
      <p:bldP spid="58" grpId="0" animBg="1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2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1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5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92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9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9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4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95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9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9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9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9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9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9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9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9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9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9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9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0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0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0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2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03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0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0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0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0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0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05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0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0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0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0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0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0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0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0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0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11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12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13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1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me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icture Placeholder 177"/>
          <p:cNvSpPr>
            <a:spLocks noGrp="1"/>
          </p:cNvSpPr>
          <p:nvPr>
            <p:ph type="pic" sz="quarter" idx="12"/>
          </p:nvPr>
        </p:nvSpPr>
        <p:spPr>
          <a:xfrm>
            <a:off x="5334000" y="1097405"/>
            <a:ext cx="3072168" cy="3207342"/>
          </a:xfrm>
          <a:custGeom>
            <a:avLst/>
            <a:gdLst/>
            <a:ahLst/>
            <a:cxnLst/>
            <a:rect l="l" t="t" r="r" b="b"/>
            <a:pathLst>
              <a:path w="1834220" h="2127694">
                <a:moveTo>
                  <a:pt x="0" y="0"/>
                </a:moveTo>
                <a:lnTo>
                  <a:pt x="1834220" y="1063847"/>
                </a:lnTo>
                <a:lnTo>
                  <a:pt x="0" y="2127694"/>
                </a:lnTo>
                <a:close/>
              </a:path>
            </a:pathLst>
          </a:custGeom>
        </p:spPr>
        <p:txBody>
          <a:bodyPr vert="horz" lIns="82292" tIns="41148" rIns="82292" bIns="41148" anchor="ctr"/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6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889002" y="922953"/>
            <a:ext cx="3556000" cy="445333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4500" b="1">
                <a:solidFill>
                  <a:schemeClr val="bg1">
                    <a:lumMod val="50000"/>
                  </a:schemeClr>
                </a:solidFill>
                <a:latin typeface="Lato Thin"/>
                <a:cs typeface="Lato Thin"/>
              </a:defRPr>
            </a:lvl1pPr>
          </a:lstStyle>
          <a:p>
            <a:pPr lvl="0"/>
            <a:r>
              <a:rPr lang="es-ES_tradnl" dirty="0" err="1"/>
              <a:t>Our</a:t>
            </a:r>
            <a:r>
              <a:rPr lang="es-ES_tradnl" dirty="0"/>
              <a:t> </a:t>
            </a:r>
            <a:r>
              <a:rPr lang="es-ES_tradnl" dirty="0" err="1"/>
              <a:t>team</a:t>
            </a:r>
            <a:endParaRPr lang="es-ES_tradnl" dirty="0"/>
          </a:p>
        </p:txBody>
      </p:sp>
      <p:sp>
        <p:nvSpPr>
          <p:cNvPr id="16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889002" y="1391804"/>
            <a:ext cx="3556000" cy="328584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 b="1" baseline="0">
                <a:solidFill>
                  <a:schemeClr val="bg1">
                    <a:lumMod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/>
              <a:t>Know</a:t>
            </a:r>
            <a:r>
              <a:rPr lang="es-ES_tradnl" dirty="0"/>
              <a:t> more </a:t>
            </a:r>
            <a:r>
              <a:rPr lang="es-ES_tradnl" dirty="0" err="1"/>
              <a:t>about</a:t>
            </a:r>
            <a:r>
              <a:rPr lang="es-ES_tradnl" dirty="0"/>
              <a:t> </a:t>
            </a:r>
            <a:r>
              <a:rPr lang="es-ES_tradnl" dirty="0" err="1"/>
              <a:t>us</a:t>
            </a:r>
            <a:endParaRPr lang="es-ES_tradnl" dirty="0"/>
          </a:p>
        </p:txBody>
      </p:sp>
      <p:sp>
        <p:nvSpPr>
          <p:cNvPr id="162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889002" y="1771774"/>
            <a:ext cx="3556000" cy="64591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lnSpc>
                <a:spcPct val="130000"/>
              </a:lnSpc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</a:t>
            </a:r>
            <a:r>
              <a:rPr lang="en-US" dirty="0"/>
              <a:t> </a:t>
            </a:r>
            <a:r>
              <a:rPr lang="en-US" dirty="0" err="1"/>
              <a:t>aecenas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.</a:t>
            </a:r>
          </a:p>
        </p:txBody>
      </p:sp>
      <p:grpSp>
        <p:nvGrpSpPr>
          <p:cNvPr id="2" name="Group 1"/>
          <p:cNvGrpSpPr/>
          <p:nvPr userDrawn="1"/>
        </p:nvGrpSpPr>
        <p:grpSpPr>
          <a:xfrm rot="7200000">
            <a:off x="6125721" y="-610044"/>
            <a:ext cx="2753870" cy="2493048"/>
            <a:chOff x="6122245" y="-357719"/>
            <a:chExt cx="3059855" cy="2493048"/>
          </a:xfrm>
        </p:grpSpPr>
        <p:sp>
          <p:nvSpPr>
            <p:cNvPr id="33" name="Isosceles Triangle 32"/>
            <p:cNvSpPr/>
            <p:nvPr userDrawn="1"/>
          </p:nvSpPr>
          <p:spPr>
            <a:xfrm rot="16200000">
              <a:off x="8515685" y="-297425"/>
              <a:ext cx="715779" cy="617051"/>
            </a:xfrm>
            <a:prstGeom prst="triangl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34" name="Isosceles Triangle 33"/>
            <p:cNvSpPr/>
            <p:nvPr userDrawn="1"/>
          </p:nvSpPr>
          <p:spPr>
            <a:xfrm rot="5400000">
              <a:off x="8515685" y="56405"/>
              <a:ext cx="715779" cy="617051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35" name="Isosceles Triangle 34"/>
            <p:cNvSpPr/>
            <p:nvPr userDrawn="1"/>
          </p:nvSpPr>
          <p:spPr>
            <a:xfrm rot="16200000">
              <a:off x="8515685" y="410235"/>
              <a:ext cx="715779" cy="617051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36" name="Isosceles Triangle 35"/>
            <p:cNvSpPr/>
            <p:nvPr userDrawn="1"/>
          </p:nvSpPr>
          <p:spPr>
            <a:xfrm rot="5400000">
              <a:off x="8515685" y="768124"/>
              <a:ext cx="715779" cy="617051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37" name="Isosceles Triangle 36"/>
            <p:cNvSpPr/>
            <p:nvPr userDrawn="1"/>
          </p:nvSpPr>
          <p:spPr>
            <a:xfrm rot="16200000">
              <a:off x="8515685" y="1126014"/>
              <a:ext cx="715779" cy="617051"/>
            </a:xfrm>
            <a:prstGeom prst="triangl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38" name="Isosceles Triangle 37"/>
            <p:cNvSpPr/>
            <p:nvPr userDrawn="1"/>
          </p:nvSpPr>
          <p:spPr>
            <a:xfrm rot="5400000">
              <a:off x="7898634" y="-308355"/>
              <a:ext cx="715779" cy="617051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39" name="Isosceles Triangle 38"/>
            <p:cNvSpPr/>
            <p:nvPr userDrawn="1"/>
          </p:nvSpPr>
          <p:spPr>
            <a:xfrm rot="16200000">
              <a:off x="7898634" y="45475"/>
              <a:ext cx="715779" cy="617051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40" name="Isosceles Triangle 39"/>
            <p:cNvSpPr/>
            <p:nvPr userDrawn="1"/>
          </p:nvSpPr>
          <p:spPr>
            <a:xfrm rot="5400000">
              <a:off x="7898634" y="399305"/>
              <a:ext cx="715779" cy="617051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41" name="Isosceles Triangle 40"/>
            <p:cNvSpPr/>
            <p:nvPr userDrawn="1"/>
          </p:nvSpPr>
          <p:spPr>
            <a:xfrm rot="16200000">
              <a:off x="7898634" y="753135"/>
              <a:ext cx="715779" cy="617051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42" name="Isosceles Triangle 41"/>
            <p:cNvSpPr/>
            <p:nvPr userDrawn="1"/>
          </p:nvSpPr>
          <p:spPr>
            <a:xfrm rot="5400000">
              <a:off x="7911334" y="1111024"/>
              <a:ext cx="715779" cy="617051"/>
            </a:xfrm>
            <a:prstGeom prst="triangl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43" name="Isosceles Triangle 42"/>
            <p:cNvSpPr/>
            <p:nvPr userDrawn="1"/>
          </p:nvSpPr>
          <p:spPr>
            <a:xfrm rot="16200000">
              <a:off x="7911334" y="1468914"/>
              <a:ext cx="715779" cy="617051"/>
            </a:xfrm>
            <a:prstGeom prst="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44" name="Isosceles Triangle 43"/>
            <p:cNvSpPr/>
            <p:nvPr userDrawn="1"/>
          </p:nvSpPr>
          <p:spPr>
            <a:xfrm rot="16200000">
              <a:off x="7294283" y="-297425"/>
              <a:ext cx="715779" cy="617051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45" name="Isosceles Triangle 44"/>
            <p:cNvSpPr/>
            <p:nvPr userDrawn="1"/>
          </p:nvSpPr>
          <p:spPr>
            <a:xfrm rot="5400000">
              <a:off x="7294283" y="56405"/>
              <a:ext cx="715779" cy="617051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46" name="Isosceles Triangle 45"/>
            <p:cNvSpPr/>
            <p:nvPr userDrawn="1"/>
          </p:nvSpPr>
          <p:spPr>
            <a:xfrm rot="16200000">
              <a:off x="7294283" y="410235"/>
              <a:ext cx="715779" cy="617051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47" name="Isosceles Triangle 46"/>
            <p:cNvSpPr/>
            <p:nvPr userDrawn="1"/>
          </p:nvSpPr>
          <p:spPr>
            <a:xfrm rot="5400000">
              <a:off x="7294283" y="768124"/>
              <a:ext cx="715779" cy="617051"/>
            </a:xfrm>
            <a:prstGeom prst="triangl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48" name="Isosceles Triangle 47"/>
            <p:cNvSpPr/>
            <p:nvPr userDrawn="1"/>
          </p:nvSpPr>
          <p:spPr>
            <a:xfrm rot="16200000">
              <a:off x="7306983" y="1126014"/>
              <a:ext cx="715779" cy="617051"/>
            </a:xfrm>
            <a:prstGeom prst="triangl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49" name="Isosceles Triangle 48"/>
            <p:cNvSpPr/>
            <p:nvPr userDrawn="1"/>
          </p:nvSpPr>
          <p:spPr>
            <a:xfrm rot="5400000">
              <a:off x="6677232" y="-308355"/>
              <a:ext cx="715779" cy="617051"/>
            </a:xfrm>
            <a:prstGeom prst="triangl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50" name="Isosceles Triangle 49"/>
            <p:cNvSpPr/>
            <p:nvPr userDrawn="1"/>
          </p:nvSpPr>
          <p:spPr>
            <a:xfrm rot="16200000">
              <a:off x="6677232" y="45475"/>
              <a:ext cx="715779" cy="617051"/>
            </a:xfrm>
            <a:prstGeom prst="triangl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51" name="Isosceles Triangle 50"/>
            <p:cNvSpPr/>
            <p:nvPr userDrawn="1"/>
          </p:nvSpPr>
          <p:spPr>
            <a:xfrm rot="16200000">
              <a:off x="6072881" y="-297425"/>
              <a:ext cx="715779" cy="617051"/>
            </a:xfrm>
            <a:prstGeom prst="triangl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52" name="Isosceles Triangle 51"/>
            <p:cNvSpPr/>
            <p:nvPr userDrawn="1"/>
          </p:nvSpPr>
          <p:spPr>
            <a:xfrm rot="5400000">
              <a:off x="6072881" y="56405"/>
              <a:ext cx="715779" cy="617051"/>
            </a:xfrm>
            <a:prstGeom prst="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</p:grpSp>
      <p:grpSp>
        <p:nvGrpSpPr>
          <p:cNvPr id="54" name="Group 53"/>
          <p:cNvGrpSpPr/>
          <p:nvPr userDrawn="1"/>
        </p:nvGrpSpPr>
        <p:grpSpPr>
          <a:xfrm rot="7200000">
            <a:off x="6138421" y="2579651"/>
            <a:ext cx="2753870" cy="2493048"/>
            <a:chOff x="6122245" y="-357719"/>
            <a:chExt cx="3059855" cy="2493048"/>
          </a:xfrm>
        </p:grpSpPr>
        <p:sp>
          <p:nvSpPr>
            <p:cNvPr id="55" name="Isosceles Triangle 54"/>
            <p:cNvSpPr/>
            <p:nvPr userDrawn="1"/>
          </p:nvSpPr>
          <p:spPr>
            <a:xfrm rot="16200000">
              <a:off x="8515685" y="-297425"/>
              <a:ext cx="715779" cy="617051"/>
            </a:xfrm>
            <a:prstGeom prst="triangl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56" name="Isosceles Triangle 55"/>
            <p:cNvSpPr/>
            <p:nvPr userDrawn="1"/>
          </p:nvSpPr>
          <p:spPr>
            <a:xfrm rot="5400000">
              <a:off x="8515685" y="56405"/>
              <a:ext cx="715779" cy="617051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57" name="Isosceles Triangle 56"/>
            <p:cNvSpPr/>
            <p:nvPr userDrawn="1"/>
          </p:nvSpPr>
          <p:spPr>
            <a:xfrm rot="16200000">
              <a:off x="8515685" y="410235"/>
              <a:ext cx="715779" cy="617051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58" name="Isosceles Triangle 57"/>
            <p:cNvSpPr/>
            <p:nvPr userDrawn="1"/>
          </p:nvSpPr>
          <p:spPr>
            <a:xfrm rot="5400000">
              <a:off x="8515685" y="768124"/>
              <a:ext cx="715779" cy="617051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59" name="Isosceles Triangle 58"/>
            <p:cNvSpPr/>
            <p:nvPr userDrawn="1"/>
          </p:nvSpPr>
          <p:spPr>
            <a:xfrm rot="16200000">
              <a:off x="8515685" y="1126014"/>
              <a:ext cx="715779" cy="617051"/>
            </a:xfrm>
            <a:prstGeom prst="triangl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60" name="Isosceles Triangle 59"/>
            <p:cNvSpPr/>
            <p:nvPr userDrawn="1"/>
          </p:nvSpPr>
          <p:spPr>
            <a:xfrm rot="5400000">
              <a:off x="7898634" y="-308355"/>
              <a:ext cx="715779" cy="617051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61" name="Isosceles Triangle 60"/>
            <p:cNvSpPr/>
            <p:nvPr userDrawn="1"/>
          </p:nvSpPr>
          <p:spPr>
            <a:xfrm rot="16200000">
              <a:off x="7898634" y="45475"/>
              <a:ext cx="715779" cy="617051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62" name="Isosceles Triangle 61"/>
            <p:cNvSpPr/>
            <p:nvPr userDrawn="1"/>
          </p:nvSpPr>
          <p:spPr>
            <a:xfrm rot="5400000">
              <a:off x="7898634" y="399305"/>
              <a:ext cx="715779" cy="617051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63" name="Isosceles Triangle 62"/>
            <p:cNvSpPr/>
            <p:nvPr userDrawn="1"/>
          </p:nvSpPr>
          <p:spPr>
            <a:xfrm rot="16200000">
              <a:off x="7898634" y="753135"/>
              <a:ext cx="715779" cy="617051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64" name="Isosceles Triangle 63"/>
            <p:cNvSpPr/>
            <p:nvPr userDrawn="1"/>
          </p:nvSpPr>
          <p:spPr>
            <a:xfrm rot="5400000">
              <a:off x="7911334" y="1111024"/>
              <a:ext cx="715779" cy="617051"/>
            </a:xfrm>
            <a:prstGeom prst="triangl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65" name="Isosceles Triangle 64"/>
            <p:cNvSpPr/>
            <p:nvPr userDrawn="1"/>
          </p:nvSpPr>
          <p:spPr>
            <a:xfrm rot="16200000">
              <a:off x="7911334" y="1468914"/>
              <a:ext cx="715779" cy="617051"/>
            </a:xfrm>
            <a:prstGeom prst="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66" name="Isosceles Triangle 65"/>
            <p:cNvSpPr/>
            <p:nvPr userDrawn="1"/>
          </p:nvSpPr>
          <p:spPr>
            <a:xfrm rot="16200000">
              <a:off x="7294283" y="-297425"/>
              <a:ext cx="715779" cy="617051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67" name="Isosceles Triangle 66"/>
            <p:cNvSpPr/>
            <p:nvPr userDrawn="1"/>
          </p:nvSpPr>
          <p:spPr>
            <a:xfrm rot="5400000">
              <a:off x="7294283" y="56405"/>
              <a:ext cx="715779" cy="617051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68" name="Isosceles Triangle 67"/>
            <p:cNvSpPr/>
            <p:nvPr userDrawn="1"/>
          </p:nvSpPr>
          <p:spPr>
            <a:xfrm rot="16200000">
              <a:off x="7294283" y="410235"/>
              <a:ext cx="715779" cy="617051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69" name="Isosceles Triangle 68"/>
            <p:cNvSpPr/>
            <p:nvPr userDrawn="1"/>
          </p:nvSpPr>
          <p:spPr>
            <a:xfrm rot="5400000">
              <a:off x="7294283" y="768124"/>
              <a:ext cx="715779" cy="617051"/>
            </a:xfrm>
            <a:prstGeom prst="triangl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70" name="Isosceles Triangle 69"/>
            <p:cNvSpPr/>
            <p:nvPr userDrawn="1"/>
          </p:nvSpPr>
          <p:spPr>
            <a:xfrm rot="16200000">
              <a:off x="7306983" y="1126014"/>
              <a:ext cx="715779" cy="617051"/>
            </a:xfrm>
            <a:prstGeom prst="triangl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71" name="Isosceles Triangle 70"/>
            <p:cNvSpPr/>
            <p:nvPr userDrawn="1"/>
          </p:nvSpPr>
          <p:spPr>
            <a:xfrm rot="5400000">
              <a:off x="6677232" y="-308355"/>
              <a:ext cx="715779" cy="617051"/>
            </a:xfrm>
            <a:prstGeom prst="triangl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72" name="Isosceles Triangle 71"/>
            <p:cNvSpPr/>
            <p:nvPr userDrawn="1"/>
          </p:nvSpPr>
          <p:spPr>
            <a:xfrm rot="16200000">
              <a:off x="6677232" y="45475"/>
              <a:ext cx="715779" cy="617051"/>
            </a:xfrm>
            <a:prstGeom prst="triangl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73" name="Isosceles Triangle 72"/>
            <p:cNvSpPr/>
            <p:nvPr userDrawn="1"/>
          </p:nvSpPr>
          <p:spPr>
            <a:xfrm rot="16200000">
              <a:off x="6072881" y="-297425"/>
              <a:ext cx="715779" cy="617051"/>
            </a:xfrm>
            <a:prstGeom prst="triangl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74" name="Isosceles Triangle 73"/>
            <p:cNvSpPr/>
            <p:nvPr userDrawn="1"/>
          </p:nvSpPr>
          <p:spPr>
            <a:xfrm rot="5400000">
              <a:off x="6072881" y="56405"/>
              <a:ext cx="715779" cy="617051"/>
            </a:xfrm>
            <a:prstGeom prst="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</p:grpSp>
      <p:sp>
        <p:nvSpPr>
          <p:cNvPr id="76" name="Rounded Rectangle 75"/>
          <p:cNvSpPr/>
          <p:nvPr userDrawn="1"/>
        </p:nvSpPr>
        <p:spPr>
          <a:xfrm>
            <a:off x="889000" y="2817026"/>
            <a:ext cx="3527354" cy="21060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77" name="Text Placeholder 2"/>
          <p:cNvSpPr>
            <a:spLocks noGrp="1"/>
          </p:cNvSpPr>
          <p:nvPr>
            <p:ph type="body" sz="quarter" idx="43" hasCustomPrompt="1"/>
          </p:nvPr>
        </p:nvSpPr>
        <p:spPr>
          <a:xfrm>
            <a:off x="909638" y="2548897"/>
            <a:ext cx="3535362" cy="291747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 algn="just">
              <a:lnSpc>
                <a:spcPct val="150000"/>
              </a:lnSpc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n-US" dirty="0"/>
              <a:t>PHOTOSHOP</a:t>
            </a:r>
          </a:p>
        </p:txBody>
      </p:sp>
      <p:sp>
        <p:nvSpPr>
          <p:cNvPr id="78" name="Rounded Rectangle 77"/>
          <p:cNvSpPr/>
          <p:nvPr userDrawn="1"/>
        </p:nvSpPr>
        <p:spPr>
          <a:xfrm>
            <a:off x="889000" y="3318998"/>
            <a:ext cx="3527354" cy="21060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79" name="Text Placeholder 2"/>
          <p:cNvSpPr>
            <a:spLocks noGrp="1"/>
          </p:cNvSpPr>
          <p:nvPr>
            <p:ph type="body" sz="quarter" idx="44" hasCustomPrompt="1"/>
          </p:nvPr>
        </p:nvSpPr>
        <p:spPr>
          <a:xfrm>
            <a:off x="909638" y="3050869"/>
            <a:ext cx="3535362" cy="291747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 algn="just">
              <a:lnSpc>
                <a:spcPct val="150000"/>
              </a:lnSpc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n-US" dirty="0"/>
              <a:t>PHOTOSHOP</a:t>
            </a:r>
          </a:p>
        </p:txBody>
      </p:sp>
      <p:sp>
        <p:nvSpPr>
          <p:cNvPr id="80" name="Rounded Rectangle 79"/>
          <p:cNvSpPr/>
          <p:nvPr userDrawn="1"/>
        </p:nvSpPr>
        <p:spPr>
          <a:xfrm>
            <a:off x="889000" y="3804442"/>
            <a:ext cx="3527354" cy="21060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81" name="Text Placeholder 2"/>
          <p:cNvSpPr>
            <a:spLocks noGrp="1"/>
          </p:cNvSpPr>
          <p:nvPr>
            <p:ph type="body" sz="quarter" idx="45" hasCustomPrompt="1"/>
          </p:nvPr>
        </p:nvSpPr>
        <p:spPr>
          <a:xfrm>
            <a:off x="909638" y="3536313"/>
            <a:ext cx="3535362" cy="291747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 algn="just">
              <a:lnSpc>
                <a:spcPct val="150000"/>
              </a:lnSpc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n-US" dirty="0"/>
              <a:t>PHOTOSHOP</a:t>
            </a:r>
          </a:p>
        </p:txBody>
      </p:sp>
      <p:sp>
        <p:nvSpPr>
          <p:cNvPr id="85" name="Rounded Rectangle 84"/>
          <p:cNvSpPr/>
          <p:nvPr userDrawn="1"/>
        </p:nvSpPr>
        <p:spPr>
          <a:xfrm>
            <a:off x="889000" y="4273196"/>
            <a:ext cx="3527354" cy="21060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86" name="Text Placeholder 2"/>
          <p:cNvSpPr>
            <a:spLocks noGrp="1"/>
          </p:cNvSpPr>
          <p:nvPr>
            <p:ph type="body" sz="quarter" idx="46" hasCustomPrompt="1"/>
          </p:nvPr>
        </p:nvSpPr>
        <p:spPr>
          <a:xfrm>
            <a:off x="909638" y="4005066"/>
            <a:ext cx="3535362" cy="291747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 algn="just">
              <a:lnSpc>
                <a:spcPct val="150000"/>
              </a:lnSpc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n-US" dirty="0"/>
              <a:t>PHOTOSHOP</a:t>
            </a:r>
          </a:p>
        </p:txBody>
      </p:sp>
      <p:cxnSp>
        <p:nvCxnSpPr>
          <p:cNvPr id="87" name="Straight Connector 86"/>
          <p:cNvCxnSpPr/>
          <p:nvPr userDrawn="1"/>
        </p:nvCxnSpPr>
        <p:spPr>
          <a:xfrm flipH="1">
            <a:off x="3856038" y="916621"/>
            <a:ext cx="588962" cy="0"/>
          </a:xfrm>
          <a:prstGeom prst="line">
            <a:avLst/>
          </a:prstGeom>
          <a:ln w="3810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36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6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61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6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6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2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6" grpId="0" animBg="1"/>
      <p:bldP spid="7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8" grpId="0" animBg="1"/>
      <p:bldP spid="7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0" grpId="0" animBg="1"/>
      <p:bldP spid="8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animBg="1"/>
      <p:bldP spid="8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image with tex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62041" y="3104803"/>
            <a:ext cx="691136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slide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cxnSp>
        <p:nvCxnSpPr>
          <p:cNvPr id="3" name="Straight Connector 2"/>
          <p:cNvCxnSpPr/>
          <p:nvPr userDrawn="1"/>
        </p:nvCxnSpPr>
        <p:spPr>
          <a:xfrm flipV="1">
            <a:off x="1062038" y="3536052"/>
            <a:ext cx="6923598" cy="20239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062036" y="3708989"/>
            <a:ext cx="6885961" cy="86301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dolor ante. 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9169400" cy="2754630"/>
          </a:xfrm>
          <a:prstGeom prst="rect">
            <a:avLst/>
          </a:prstGeom>
        </p:spPr>
        <p:txBody>
          <a:bodyPr vert="horz" lIns="82292" tIns="41148" rIns="82292" bIns="41148" anchor="ctr"/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29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image with tex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391843" y="3104803"/>
            <a:ext cx="5464148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slide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2393882" y="3525929"/>
            <a:ext cx="5473823" cy="15179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387612" y="3609931"/>
            <a:ext cx="5444067" cy="71060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000" baseline="0">
                <a:solidFill>
                  <a:schemeClr val="bg1">
                    <a:lumMod val="65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9169400" cy="2754630"/>
          </a:xfrm>
          <a:prstGeom prst="rect">
            <a:avLst/>
          </a:prstGeom>
        </p:spPr>
        <p:txBody>
          <a:bodyPr vert="horz" lIns="82292" tIns="41148" rIns="82292" bIns="41148" anchor="ctr"/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058358" y="2922173"/>
            <a:ext cx="789411" cy="1398360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0" b="0"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atin typeface="Arialic Hollow"/>
                <a:cs typeface="Arialic Hollow"/>
              </a:defRPr>
            </a:lvl1pPr>
          </a:lstStyle>
          <a:p>
            <a:pPr lvl="0"/>
            <a:r>
              <a:rPr lang="es-ES_tradnl" dirty="0"/>
              <a:t>0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589738" y="2922173"/>
            <a:ext cx="789411" cy="1398360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0" b="0"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atin typeface="Arialic Hollow"/>
                <a:cs typeface="Arialic Hollow"/>
              </a:defRPr>
            </a:lvl1pPr>
          </a:lstStyle>
          <a:p>
            <a:pPr lvl="0"/>
            <a:r>
              <a:rPr lang="es-ES_tradnl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6553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91358-8387-45F0-AFFD-D4BBE4EC3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1923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allery 0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roup 117"/>
          <p:cNvGrpSpPr/>
          <p:nvPr userDrawn="1"/>
        </p:nvGrpSpPr>
        <p:grpSpPr>
          <a:xfrm>
            <a:off x="3591379" y="454805"/>
            <a:ext cx="5570570" cy="3849942"/>
            <a:chOff x="3573430" y="-316693"/>
            <a:chExt cx="5570570" cy="4277713"/>
          </a:xfrm>
        </p:grpSpPr>
        <p:sp>
          <p:nvSpPr>
            <p:cNvPr id="121" name="Isosceles Triangle 120"/>
            <p:cNvSpPr/>
            <p:nvPr userDrawn="1"/>
          </p:nvSpPr>
          <p:spPr>
            <a:xfrm rot="5400000">
              <a:off x="4141117" y="42992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24" name="Isosceles Triangle 123"/>
            <p:cNvSpPr/>
            <p:nvPr userDrawn="1"/>
          </p:nvSpPr>
          <p:spPr>
            <a:xfrm rot="16200000">
              <a:off x="4134767" y="790103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25" name="Isosceles Triangle 124"/>
            <p:cNvSpPr/>
            <p:nvPr userDrawn="1"/>
          </p:nvSpPr>
          <p:spPr>
            <a:xfrm rot="16200000">
              <a:off x="4141117" y="151046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26" name="Isosceles Triangle 125"/>
            <p:cNvSpPr/>
            <p:nvPr userDrawn="1"/>
          </p:nvSpPr>
          <p:spPr>
            <a:xfrm rot="5400000">
              <a:off x="4749702" y="65684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27" name="Isosceles Triangle 126"/>
            <p:cNvSpPr/>
            <p:nvPr userDrawn="1"/>
          </p:nvSpPr>
          <p:spPr>
            <a:xfrm rot="5400000">
              <a:off x="4749702" y="786045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3" name="Isosceles Triangle 132"/>
            <p:cNvSpPr/>
            <p:nvPr userDrawn="1"/>
          </p:nvSpPr>
          <p:spPr>
            <a:xfrm rot="16200000">
              <a:off x="4758169" y="1135815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6" name="Isosceles Triangle 135"/>
            <p:cNvSpPr/>
            <p:nvPr userDrawn="1"/>
          </p:nvSpPr>
          <p:spPr>
            <a:xfrm rot="5400000">
              <a:off x="4758169" y="148964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8" name="Isosceles Triangle 137"/>
            <p:cNvSpPr/>
            <p:nvPr userDrawn="1"/>
          </p:nvSpPr>
          <p:spPr>
            <a:xfrm rot="16200000">
              <a:off x="4141117" y="2224125"/>
              <a:ext cx="715779" cy="617051"/>
            </a:xfrm>
            <a:prstGeom prst="triangle">
              <a:avLst/>
            </a:prstGeom>
            <a:solidFill>
              <a:schemeClr val="tx1">
                <a:alpha val="3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9" name="Isosceles Triangle 138"/>
            <p:cNvSpPr/>
            <p:nvPr userDrawn="1"/>
          </p:nvSpPr>
          <p:spPr>
            <a:xfrm rot="16200000">
              <a:off x="4758169" y="1845767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1" name="Isosceles Triangle 140"/>
            <p:cNvSpPr/>
            <p:nvPr userDrawn="1"/>
          </p:nvSpPr>
          <p:spPr>
            <a:xfrm rot="5400000">
              <a:off x="4758169" y="2205947"/>
              <a:ext cx="715779" cy="617051"/>
            </a:xfrm>
            <a:prstGeom prst="triangle">
              <a:avLst/>
            </a:prstGeom>
            <a:solidFill>
              <a:schemeClr val="tx1">
                <a:alpha val="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2" name="Isosceles Triangle 141"/>
            <p:cNvSpPr/>
            <p:nvPr userDrawn="1"/>
          </p:nvSpPr>
          <p:spPr>
            <a:xfrm rot="16200000">
              <a:off x="4747674" y="424748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3" name="Isosceles Triangle 142"/>
            <p:cNvSpPr/>
            <p:nvPr userDrawn="1"/>
          </p:nvSpPr>
          <p:spPr>
            <a:xfrm rot="16200000">
              <a:off x="5375220" y="77792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4" name="Isosceles Triangle 143"/>
            <p:cNvSpPr/>
            <p:nvPr userDrawn="1"/>
          </p:nvSpPr>
          <p:spPr>
            <a:xfrm rot="5400000">
              <a:off x="5375220" y="113175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5" name="Isosceles Triangle 144"/>
            <p:cNvSpPr/>
            <p:nvPr userDrawn="1"/>
          </p:nvSpPr>
          <p:spPr>
            <a:xfrm rot="16200000">
              <a:off x="5375220" y="1487877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6" name="Isosceles Triangle 145"/>
            <p:cNvSpPr/>
            <p:nvPr userDrawn="1"/>
          </p:nvSpPr>
          <p:spPr>
            <a:xfrm rot="5400000">
              <a:off x="5375220" y="1841707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7" name="Isosceles Triangle 146"/>
            <p:cNvSpPr/>
            <p:nvPr userDrawn="1"/>
          </p:nvSpPr>
          <p:spPr>
            <a:xfrm rot="16200000">
              <a:off x="5375220" y="219782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8" name="Isosceles Triangle 147"/>
            <p:cNvSpPr/>
            <p:nvPr userDrawn="1"/>
          </p:nvSpPr>
          <p:spPr>
            <a:xfrm rot="16200000">
              <a:off x="5364725" y="66858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60" name="Isosceles Triangle 159"/>
            <p:cNvSpPr/>
            <p:nvPr userDrawn="1"/>
          </p:nvSpPr>
          <p:spPr>
            <a:xfrm rot="5400000">
              <a:off x="5979659" y="6516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61" name="Isosceles Triangle 160"/>
            <p:cNvSpPr/>
            <p:nvPr userDrawn="1"/>
          </p:nvSpPr>
          <p:spPr>
            <a:xfrm rot="5400000">
              <a:off x="5992359" y="79822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62" name="Isosceles Triangle 161"/>
            <p:cNvSpPr/>
            <p:nvPr userDrawn="1"/>
          </p:nvSpPr>
          <p:spPr>
            <a:xfrm rot="5400000">
              <a:off x="5988126" y="1501822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83" name="Isosceles Triangle 182"/>
            <p:cNvSpPr/>
            <p:nvPr userDrawn="1"/>
          </p:nvSpPr>
          <p:spPr>
            <a:xfrm rot="16200000">
              <a:off x="5988126" y="1857944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86" name="Isosceles Triangle 185"/>
            <p:cNvSpPr/>
            <p:nvPr userDrawn="1"/>
          </p:nvSpPr>
          <p:spPr>
            <a:xfrm rot="5400000">
              <a:off x="6584010" y="-26732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89" name="Isosceles Triangle 188"/>
            <p:cNvSpPr/>
            <p:nvPr userDrawn="1"/>
          </p:nvSpPr>
          <p:spPr>
            <a:xfrm rot="5400000">
              <a:off x="6590360" y="44033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90" name="Isosceles Triangle 189"/>
            <p:cNvSpPr/>
            <p:nvPr userDrawn="1"/>
          </p:nvSpPr>
          <p:spPr>
            <a:xfrm rot="5400000">
              <a:off x="6611527" y="115028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91" name="Isosceles Triangle 190"/>
            <p:cNvSpPr/>
            <p:nvPr userDrawn="1"/>
          </p:nvSpPr>
          <p:spPr>
            <a:xfrm rot="5400000">
              <a:off x="6605177" y="185388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92" name="Isosceles Triangle 191"/>
            <p:cNvSpPr/>
            <p:nvPr userDrawn="1"/>
          </p:nvSpPr>
          <p:spPr>
            <a:xfrm rot="16200000">
              <a:off x="6611527" y="2210006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93" name="Isosceles Triangle 192"/>
            <p:cNvSpPr/>
            <p:nvPr userDrawn="1"/>
          </p:nvSpPr>
          <p:spPr>
            <a:xfrm rot="16200000">
              <a:off x="6594682" y="85385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94" name="Isosceles Triangle 193"/>
            <p:cNvSpPr/>
            <p:nvPr userDrawn="1"/>
          </p:nvSpPr>
          <p:spPr>
            <a:xfrm rot="5400000">
              <a:off x="7224256" y="79822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95" name="Isosceles Triangle 194"/>
            <p:cNvSpPr/>
            <p:nvPr userDrawn="1"/>
          </p:nvSpPr>
          <p:spPr>
            <a:xfrm rot="16200000">
              <a:off x="7232723" y="1147992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96" name="Isosceles Triangle 195"/>
            <p:cNvSpPr/>
            <p:nvPr userDrawn="1"/>
          </p:nvSpPr>
          <p:spPr>
            <a:xfrm rot="5400000">
              <a:off x="7232723" y="150182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97" name="Isosceles Triangle 196"/>
            <p:cNvSpPr/>
            <p:nvPr userDrawn="1"/>
          </p:nvSpPr>
          <p:spPr>
            <a:xfrm rot="16200000">
              <a:off x="7232723" y="185794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98" name="Isosceles Triangle 197"/>
            <p:cNvSpPr/>
            <p:nvPr userDrawn="1"/>
          </p:nvSpPr>
          <p:spPr>
            <a:xfrm rot="16200000">
              <a:off x="7226373" y="258059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99" name="Isosceles Triangle 198"/>
            <p:cNvSpPr/>
            <p:nvPr userDrawn="1"/>
          </p:nvSpPr>
          <p:spPr>
            <a:xfrm rot="16200000">
              <a:off x="7222228" y="43692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00" name="Isosceles Triangle 199"/>
            <p:cNvSpPr/>
            <p:nvPr userDrawn="1"/>
          </p:nvSpPr>
          <p:spPr>
            <a:xfrm rot="5400000">
              <a:off x="7843512" y="460628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01" name="Isosceles Triangle 200"/>
            <p:cNvSpPr/>
            <p:nvPr userDrawn="1"/>
          </p:nvSpPr>
          <p:spPr>
            <a:xfrm rot="5400000">
              <a:off x="7849862" y="116828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02" name="Isosceles Triangle 201"/>
            <p:cNvSpPr/>
            <p:nvPr userDrawn="1"/>
          </p:nvSpPr>
          <p:spPr>
            <a:xfrm rot="16200000">
              <a:off x="7851979" y="151805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03" name="Isosceles Triangle 202"/>
            <p:cNvSpPr/>
            <p:nvPr userDrawn="1"/>
          </p:nvSpPr>
          <p:spPr>
            <a:xfrm rot="5400000">
              <a:off x="7851979" y="187188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04" name="Isosceles Triangle 203"/>
            <p:cNvSpPr/>
            <p:nvPr userDrawn="1"/>
          </p:nvSpPr>
          <p:spPr>
            <a:xfrm rot="16200000">
              <a:off x="7851979" y="222801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05" name="Isosceles Triangle 204"/>
            <p:cNvSpPr/>
            <p:nvPr userDrawn="1"/>
          </p:nvSpPr>
          <p:spPr>
            <a:xfrm rot="5400000">
              <a:off x="7845629" y="2581841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06" name="Isosceles Triangle 205"/>
            <p:cNvSpPr/>
            <p:nvPr userDrawn="1"/>
          </p:nvSpPr>
          <p:spPr>
            <a:xfrm rot="16200000">
              <a:off x="7854184" y="80699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07" name="Isosceles Triangle 206"/>
            <p:cNvSpPr/>
            <p:nvPr userDrawn="1"/>
          </p:nvSpPr>
          <p:spPr>
            <a:xfrm rot="5400000">
              <a:off x="8466913" y="81039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08" name="Isosceles Triangle 207"/>
            <p:cNvSpPr/>
            <p:nvPr userDrawn="1"/>
          </p:nvSpPr>
          <p:spPr>
            <a:xfrm rot="16200000">
              <a:off x="8469030" y="1160169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09" name="Isosceles Triangle 208"/>
            <p:cNvSpPr/>
            <p:nvPr userDrawn="1"/>
          </p:nvSpPr>
          <p:spPr>
            <a:xfrm rot="5400000">
              <a:off x="8469030" y="151399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10" name="Isosceles Triangle 209"/>
            <p:cNvSpPr/>
            <p:nvPr userDrawn="1"/>
          </p:nvSpPr>
          <p:spPr>
            <a:xfrm rot="16200000">
              <a:off x="8469030" y="1870121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11" name="Isosceles Triangle 210"/>
            <p:cNvSpPr/>
            <p:nvPr userDrawn="1"/>
          </p:nvSpPr>
          <p:spPr>
            <a:xfrm rot="5400000">
              <a:off x="8469030" y="2223951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12" name="Isosceles Triangle 211"/>
            <p:cNvSpPr/>
            <p:nvPr userDrawn="1"/>
          </p:nvSpPr>
          <p:spPr>
            <a:xfrm rot="16200000">
              <a:off x="8469030" y="257372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13" name="Isosceles Triangle 212"/>
            <p:cNvSpPr/>
            <p:nvPr userDrawn="1"/>
          </p:nvSpPr>
          <p:spPr>
            <a:xfrm rot="16200000">
              <a:off x="8477585" y="45545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14" name="Isosceles Triangle 213"/>
            <p:cNvSpPr/>
            <p:nvPr userDrawn="1"/>
          </p:nvSpPr>
          <p:spPr>
            <a:xfrm rot="5400000">
              <a:off x="4140102" y="1148514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15" name="Isosceles Triangle 214"/>
            <p:cNvSpPr/>
            <p:nvPr userDrawn="1"/>
          </p:nvSpPr>
          <p:spPr>
            <a:xfrm rot="16200000">
              <a:off x="3524066" y="415976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16" name="Isosceles Triangle 215"/>
            <p:cNvSpPr/>
            <p:nvPr userDrawn="1"/>
          </p:nvSpPr>
          <p:spPr>
            <a:xfrm rot="5400000">
              <a:off x="5988126" y="2210528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17" name="Isosceles Triangle 216"/>
            <p:cNvSpPr/>
            <p:nvPr userDrawn="1"/>
          </p:nvSpPr>
          <p:spPr>
            <a:xfrm rot="5400000">
              <a:off x="5368958" y="2553428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18" name="Isosceles Triangle 217"/>
            <p:cNvSpPr/>
            <p:nvPr userDrawn="1"/>
          </p:nvSpPr>
          <p:spPr>
            <a:xfrm rot="16200000">
              <a:off x="4747674" y="256651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19" name="Isosceles Triangle 218"/>
            <p:cNvSpPr/>
            <p:nvPr userDrawn="1"/>
          </p:nvSpPr>
          <p:spPr>
            <a:xfrm rot="16200000">
              <a:off x="5362608" y="2911317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20" name="Isosceles Triangle 219"/>
            <p:cNvSpPr/>
            <p:nvPr userDrawn="1"/>
          </p:nvSpPr>
          <p:spPr>
            <a:xfrm rot="16200000">
              <a:off x="5966959" y="2587668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21" name="Isosceles Triangle 220"/>
            <p:cNvSpPr/>
            <p:nvPr userDrawn="1"/>
          </p:nvSpPr>
          <p:spPr>
            <a:xfrm rot="5400000">
              <a:off x="6584010" y="2560889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22" name="Isosceles Triangle 221"/>
            <p:cNvSpPr/>
            <p:nvPr userDrawn="1"/>
          </p:nvSpPr>
          <p:spPr>
            <a:xfrm rot="5400000">
              <a:off x="5973309" y="2945557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23" name="Isosceles Triangle 222"/>
            <p:cNvSpPr/>
            <p:nvPr userDrawn="1"/>
          </p:nvSpPr>
          <p:spPr>
            <a:xfrm rot="16200000">
              <a:off x="6575632" y="293036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24" name="Isosceles Triangle 223"/>
            <p:cNvSpPr/>
            <p:nvPr userDrawn="1"/>
          </p:nvSpPr>
          <p:spPr>
            <a:xfrm rot="5400000">
              <a:off x="7194711" y="292401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25" name="Isosceles Triangle 224"/>
            <p:cNvSpPr/>
            <p:nvPr userDrawn="1"/>
          </p:nvSpPr>
          <p:spPr>
            <a:xfrm rot="16200000">
              <a:off x="7839279" y="294574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26" name="Isosceles Triangle 225"/>
            <p:cNvSpPr/>
            <p:nvPr userDrawn="1"/>
          </p:nvSpPr>
          <p:spPr>
            <a:xfrm rot="5400000">
              <a:off x="7824462" y="329231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27" name="Isosceles Triangle 226"/>
            <p:cNvSpPr/>
            <p:nvPr userDrawn="1"/>
          </p:nvSpPr>
          <p:spPr>
            <a:xfrm rot="5400000">
              <a:off x="6590360" y="329460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</p:grpSp>
      <p:grpSp>
        <p:nvGrpSpPr>
          <p:cNvPr id="228" name="Group 227"/>
          <p:cNvGrpSpPr/>
          <p:nvPr userDrawn="1"/>
        </p:nvGrpSpPr>
        <p:grpSpPr>
          <a:xfrm rot="10800000">
            <a:off x="-745088" y="427966"/>
            <a:ext cx="5570570" cy="3849942"/>
            <a:chOff x="3573430" y="-316693"/>
            <a:chExt cx="5570570" cy="4277713"/>
          </a:xfrm>
        </p:grpSpPr>
        <p:sp>
          <p:nvSpPr>
            <p:cNvPr id="229" name="Isosceles Triangle 228"/>
            <p:cNvSpPr/>
            <p:nvPr userDrawn="1"/>
          </p:nvSpPr>
          <p:spPr>
            <a:xfrm rot="5400000">
              <a:off x="4141117" y="42992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30" name="Isosceles Triangle 229"/>
            <p:cNvSpPr/>
            <p:nvPr userDrawn="1"/>
          </p:nvSpPr>
          <p:spPr>
            <a:xfrm rot="16200000">
              <a:off x="4134767" y="790103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31" name="Isosceles Triangle 230"/>
            <p:cNvSpPr/>
            <p:nvPr userDrawn="1"/>
          </p:nvSpPr>
          <p:spPr>
            <a:xfrm rot="16200000">
              <a:off x="4141117" y="151046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32" name="Isosceles Triangle 231"/>
            <p:cNvSpPr/>
            <p:nvPr userDrawn="1"/>
          </p:nvSpPr>
          <p:spPr>
            <a:xfrm rot="5400000">
              <a:off x="4749702" y="65684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33" name="Isosceles Triangle 232"/>
            <p:cNvSpPr/>
            <p:nvPr userDrawn="1"/>
          </p:nvSpPr>
          <p:spPr>
            <a:xfrm rot="5400000">
              <a:off x="4749702" y="786045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34" name="Isosceles Triangle 233"/>
            <p:cNvSpPr/>
            <p:nvPr userDrawn="1"/>
          </p:nvSpPr>
          <p:spPr>
            <a:xfrm rot="16200000">
              <a:off x="4758169" y="1135815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35" name="Isosceles Triangle 234"/>
            <p:cNvSpPr/>
            <p:nvPr userDrawn="1"/>
          </p:nvSpPr>
          <p:spPr>
            <a:xfrm rot="5400000">
              <a:off x="4758169" y="148964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36" name="Isosceles Triangle 235"/>
            <p:cNvSpPr/>
            <p:nvPr userDrawn="1"/>
          </p:nvSpPr>
          <p:spPr>
            <a:xfrm rot="16200000">
              <a:off x="4141117" y="2224125"/>
              <a:ext cx="715779" cy="617051"/>
            </a:xfrm>
            <a:prstGeom prst="triangle">
              <a:avLst/>
            </a:prstGeom>
            <a:solidFill>
              <a:schemeClr val="tx1">
                <a:alpha val="3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37" name="Isosceles Triangle 236"/>
            <p:cNvSpPr/>
            <p:nvPr userDrawn="1"/>
          </p:nvSpPr>
          <p:spPr>
            <a:xfrm rot="16200000">
              <a:off x="4758169" y="1845767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38" name="Isosceles Triangle 237"/>
            <p:cNvSpPr/>
            <p:nvPr userDrawn="1"/>
          </p:nvSpPr>
          <p:spPr>
            <a:xfrm rot="5400000">
              <a:off x="4758169" y="2205947"/>
              <a:ext cx="715779" cy="617051"/>
            </a:xfrm>
            <a:prstGeom prst="triangle">
              <a:avLst/>
            </a:prstGeom>
            <a:solidFill>
              <a:schemeClr val="tx1">
                <a:alpha val="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39" name="Isosceles Triangle 238"/>
            <p:cNvSpPr/>
            <p:nvPr userDrawn="1"/>
          </p:nvSpPr>
          <p:spPr>
            <a:xfrm rot="16200000">
              <a:off x="4747674" y="424748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40" name="Isosceles Triangle 239"/>
            <p:cNvSpPr/>
            <p:nvPr userDrawn="1"/>
          </p:nvSpPr>
          <p:spPr>
            <a:xfrm rot="16200000">
              <a:off x="5375220" y="77792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41" name="Isosceles Triangle 240"/>
            <p:cNvSpPr/>
            <p:nvPr userDrawn="1"/>
          </p:nvSpPr>
          <p:spPr>
            <a:xfrm rot="5400000">
              <a:off x="5375220" y="113175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42" name="Isosceles Triangle 241"/>
            <p:cNvSpPr/>
            <p:nvPr userDrawn="1"/>
          </p:nvSpPr>
          <p:spPr>
            <a:xfrm rot="16200000">
              <a:off x="5375220" y="1487877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43" name="Isosceles Triangle 242"/>
            <p:cNvSpPr/>
            <p:nvPr userDrawn="1"/>
          </p:nvSpPr>
          <p:spPr>
            <a:xfrm rot="5400000">
              <a:off x="5375220" y="1841707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44" name="Isosceles Triangle 243"/>
            <p:cNvSpPr/>
            <p:nvPr userDrawn="1"/>
          </p:nvSpPr>
          <p:spPr>
            <a:xfrm rot="16200000">
              <a:off x="5375220" y="219782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45" name="Isosceles Triangle 244"/>
            <p:cNvSpPr/>
            <p:nvPr userDrawn="1"/>
          </p:nvSpPr>
          <p:spPr>
            <a:xfrm rot="16200000">
              <a:off x="5364725" y="66858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46" name="Isosceles Triangle 245"/>
            <p:cNvSpPr/>
            <p:nvPr userDrawn="1"/>
          </p:nvSpPr>
          <p:spPr>
            <a:xfrm rot="5400000">
              <a:off x="5979659" y="6516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47" name="Isosceles Triangle 246"/>
            <p:cNvSpPr/>
            <p:nvPr userDrawn="1"/>
          </p:nvSpPr>
          <p:spPr>
            <a:xfrm rot="5400000">
              <a:off x="5992359" y="79822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48" name="Isosceles Triangle 247"/>
            <p:cNvSpPr/>
            <p:nvPr userDrawn="1"/>
          </p:nvSpPr>
          <p:spPr>
            <a:xfrm rot="5400000">
              <a:off x="5988126" y="1501822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49" name="Isosceles Triangle 248"/>
            <p:cNvSpPr/>
            <p:nvPr userDrawn="1"/>
          </p:nvSpPr>
          <p:spPr>
            <a:xfrm rot="16200000">
              <a:off x="5988126" y="1857944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50" name="Isosceles Triangle 249"/>
            <p:cNvSpPr/>
            <p:nvPr userDrawn="1"/>
          </p:nvSpPr>
          <p:spPr>
            <a:xfrm rot="5400000">
              <a:off x="6584010" y="-26732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51" name="Isosceles Triangle 250"/>
            <p:cNvSpPr/>
            <p:nvPr userDrawn="1"/>
          </p:nvSpPr>
          <p:spPr>
            <a:xfrm rot="5400000">
              <a:off x="6590360" y="44033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52" name="Isosceles Triangle 251"/>
            <p:cNvSpPr/>
            <p:nvPr userDrawn="1"/>
          </p:nvSpPr>
          <p:spPr>
            <a:xfrm rot="5400000">
              <a:off x="6611527" y="115028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53" name="Isosceles Triangle 252"/>
            <p:cNvSpPr/>
            <p:nvPr userDrawn="1"/>
          </p:nvSpPr>
          <p:spPr>
            <a:xfrm rot="5400000">
              <a:off x="6605177" y="185388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54" name="Isosceles Triangle 253"/>
            <p:cNvSpPr/>
            <p:nvPr userDrawn="1"/>
          </p:nvSpPr>
          <p:spPr>
            <a:xfrm rot="16200000">
              <a:off x="6611527" y="2210006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55" name="Isosceles Triangle 254"/>
            <p:cNvSpPr/>
            <p:nvPr userDrawn="1"/>
          </p:nvSpPr>
          <p:spPr>
            <a:xfrm rot="16200000">
              <a:off x="6594682" y="85385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56" name="Isosceles Triangle 255"/>
            <p:cNvSpPr/>
            <p:nvPr userDrawn="1"/>
          </p:nvSpPr>
          <p:spPr>
            <a:xfrm rot="5400000">
              <a:off x="7224256" y="79822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57" name="Isosceles Triangle 256"/>
            <p:cNvSpPr/>
            <p:nvPr userDrawn="1"/>
          </p:nvSpPr>
          <p:spPr>
            <a:xfrm rot="16200000">
              <a:off x="7232723" y="1147992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58" name="Isosceles Triangle 257"/>
            <p:cNvSpPr/>
            <p:nvPr userDrawn="1"/>
          </p:nvSpPr>
          <p:spPr>
            <a:xfrm rot="5400000">
              <a:off x="7232723" y="150182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59" name="Isosceles Triangle 258"/>
            <p:cNvSpPr/>
            <p:nvPr userDrawn="1"/>
          </p:nvSpPr>
          <p:spPr>
            <a:xfrm rot="16200000">
              <a:off x="7232723" y="185794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60" name="Isosceles Triangle 259"/>
            <p:cNvSpPr/>
            <p:nvPr userDrawn="1"/>
          </p:nvSpPr>
          <p:spPr>
            <a:xfrm rot="16200000">
              <a:off x="7226373" y="258059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61" name="Isosceles Triangle 260"/>
            <p:cNvSpPr/>
            <p:nvPr userDrawn="1"/>
          </p:nvSpPr>
          <p:spPr>
            <a:xfrm rot="16200000">
              <a:off x="7222228" y="43692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62" name="Isosceles Triangle 261"/>
            <p:cNvSpPr/>
            <p:nvPr userDrawn="1"/>
          </p:nvSpPr>
          <p:spPr>
            <a:xfrm rot="5400000">
              <a:off x="7843512" y="460628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63" name="Isosceles Triangle 262"/>
            <p:cNvSpPr/>
            <p:nvPr userDrawn="1"/>
          </p:nvSpPr>
          <p:spPr>
            <a:xfrm rot="5400000">
              <a:off x="7849862" y="116828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64" name="Isosceles Triangle 263"/>
            <p:cNvSpPr/>
            <p:nvPr userDrawn="1"/>
          </p:nvSpPr>
          <p:spPr>
            <a:xfrm rot="16200000">
              <a:off x="7851979" y="151805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65" name="Isosceles Triangle 264"/>
            <p:cNvSpPr/>
            <p:nvPr userDrawn="1"/>
          </p:nvSpPr>
          <p:spPr>
            <a:xfrm rot="5400000">
              <a:off x="7851979" y="187188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66" name="Isosceles Triangle 265"/>
            <p:cNvSpPr/>
            <p:nvPr userDrawn="1"/>
          </p:nvSpPr>
          <p:spPr>
            <a:xfrm rot="16200000">
              <a:off x="7851979" y="222801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67" name="Isosceles Triangle 266"/>
            <p:cNvSpPr/>
            <p:nvPr userDrawn="1"/>
          </p:nvSpPr>
          <p:spPr>
            <a:xfrm rot="5400000">
              <a:off x="7845629" y="2581841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68" name="Isosceles Triangle 267"/>
            <p:cNvSpPr/>
            <p:nvPr userDrawn="1"/>
          </p:nvSpPr>
          <p:spPr>
            <a:xfrm rot="16200000">
              <a:off x="7854184" y="80699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69" name="Isosceles Triangle 268"/>
            <p:cNvSpPr/>
            <p:nvPr userDrawn="1"/>
          </p:nvSpPr>
          <p:spPr>
            <a:xfrm rot="5400000">
              <a:off x="8466913" y="81039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70" name="Isosceles Triangle 269"/>
            <p:cNvSpPr/>
            <p:nvPr userDrawn="1"/>
          </p:nvSpPr>
          <p:spPr>
            <a:xfrm rot="16200000">
              <a:off x="8469030" y="1160169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71" name="Isosceles Triangle 270"/>
            <p:cNvSpPr/>
            <p:nvPr userDrawn="1"/>
          </p:nvSpPr>
          <p:spPr>
            <a:xfrm rot="5400000">
              <a:off x="8469030" y="151399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72" name="Isosceles Triangle 271"/>
            <p:cNvSpPr/>
            <p:nvPr userDrawn="1"/>
          </p:nvSpPr>
          <p:spPr>
            <a:xfrm rot="16200000">
              <a:off x="8469030" y="1870121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73" name="Isosceles Triangle 272"/>
            <p:cNvSpPr/>
            <p:nvPr userDrawn="1"/>
          </p:nvSpPr>
          <p:spPr>
            <a:xfrm rot="5400000">
              <a:off x="8469030" y="2223951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74" name="Isosceles Triangle 273"/>
            <p:cNvSpPr/>
            <p:nvPr userDrawn="1"/>
          </p:nvSpPr>
          <p:spPr>
            <a:xfrm rot="16200000">
              <a:off x="8469030" y="257372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75" name="Isosceles Triangle 274"/>
            <p:cNvSpPr/>
            <p:nvPr userDrawn="1"/>
          </p:nvSpPr>
          <p:spPr>
            <a:xfrm rot="16200000">
              <a:off x="8477585" y="45545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76" name="Isosceles Triangle 275"/>
            <p:cNvSpPr/>
            <p:nvPr userDrawn="1"/>
          </p:nvSpPr>
          <p:spPr>
            <a:xfrm rot="5400000">
              <a:off x="4140102" y="1148514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77" name="Isosceles Triangle 276"/>
            <p:cNvSpPr/>
            <p:nvPr userDrawn="1"/>
          </p:nvSpPr>
          <p:spPr>
            <a:xfrm rot="16200000">
              <a:off x="3524066" y="415976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78" name="Isosceles Triangle 277"/>
            <p:cNvSpPr/>
            <p:nvPr userDrawn="1"/>
          </p:nvSpPr>
          <p:spPr>
            <a:xfrm rot="5400000">
              <a:off x="5988126" y="2210528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79" name="Isosceles Triangle 278"/>
            <p:cNvSpPr/>
            <p:nvPr userDrawn="1"/>
          </p:nvSpPr>
          <p:spPr>
            <a:xfrm rot="5400000">
              <a:off x="5368958" y="2553428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80" name="Isosceles Triangle 279"/>
            <p:cNvSpPr/>
            <p:nvPr userDrawn="1"/>
          </p:nvSpPr>
          <p:spPr>
            <a:xfrm rot="16200000">
              <a:off x="4747674" y="256651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81" name="Isosceles Triangle 280"/>
            <p:cNvSpPr/>
            <p:nvPr userDrawn="1"/>
          </p:nvSpPr>
          <p:spPr>
            <a:xfrm rot="16200000">
              <a:off x="5362608" y="2911317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82" name="Isosceles Triangle 281"/>
            <p:cNvSpPr/>
            <p:nvPr userDrawn="1"/>
          </p:nvSpPr>
          <p:spPr>
            <a:xfrm rot="16200000">
              <a:off x="5966959" y="2587668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83" name="Isosceles Triangle 282"/>
            <p:cNvSpPr/>
            <p:nvPr userDrawn="1"/>
          </p:nvSpPr>
          <p:spPr>
            <a:xfrm rot="5400000">
              <a:off x="6584010" y="2560889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84" name="Isosceles Triangle 283"/>
            <p:cNvSpPr/>
            <p:nvPr userDrawn="1"/>
          </p:nvSpPr>
          <p:spPr>
            <a:xfrm rot="5400000">
              <a:off x="5973309" y="2945557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85" name="Isosceles Triangle 284"/>
            <p:cNvSpPr/>
            <p:nvPr userDrawn="1"/>
          </p:nvSpPr>
          <p:spPr>
            <a:xfrm rot="16200000">
              <a:off x="6575632" y="293036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86" name="Isosceles Triangle 285"/>
            <p:cNvSpPr/>
            <p:nvPr userDrawn="1"/>
          </p:nvSpPr>
          <p:spPr>
            <a:xfrm rot="5400000">
              <a:off x="7194711" y="292401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87" name="Isosceles Triangle 286"/>
            <p:cNvSpPr/>
            <p:nvPr userDrawn="1"/>
          </p:nvSpPr>
          <p:spPr>
            <a:xfrm rot="16200000">
              <a:off x="7839279" y="294574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88" name="Isosceles Triangle 287"/>
            <p:cNvSpPr/>
            <p:nvPr userDrawn="1"/>
          </p:nvSpPr>
          <p:spPr>
            <a:xfrm rot="5400000">
              <a:off x="7824462" y="329231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89" name="Isosceles Triangle 288"/>
            <p:cNvSpPr/>
            <p:nvPr userDrawn="1"/>
          </p:nvSpPr>
          <p:spPr>
            <a:xfrm rot="5400000">
              <a:off x="6590360" y="329460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</p:grpSp>
      <p:sp>
        <p:nvSpPr>
          <p:cNvPr id="158" name="Picture Placeholder 177"/>
          <p:cNvSpPr>
            <a:spLocks noGrp="1"/>
          </p:cNvSpPr>
          <p:nvPr>
            <p:ph type="pic" sz="quarter" idx="12"/>
          </p:nvPr>
        </p:nvSpPr>
        <p:spPr>
          <a:xfrm>
            <a:off x="1116825" y="1392205"/>
            <a:ext cx="2474554" cy="2583433"/>
          </a:xfrm>
          <a:custGeom>
            <a:avLst/>
            <a:gdLst/>
            <a:ahLst/>
            <a:cxnLst/>
            <a:rect l="l" t="t" r="r" b="b"/>
            <a:pathLst>
              <a:path w="1834220" h="2127694">
                <a:moveTo>
                  <a:pt x="0" y="0"/>
                </a:moveTo>
                <a:lnTo>
                  <a:pt x="1834220" y="1063847"/>
                </a:lnTo>
                <a:lnTo>
                  <a:pt x="0" y="2127694"/>
                </a:lnTo>
                <a:close/>
              </a:path>
            </a:pathLst>
          </a:custGeom>
        </p:spPr>
        <p:txBody>
          <a:bodyPr vert="horz" lIns="82292" tIns="41148" rIns="82292" bIns="41148" anchor="ctr"/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90" name="Picture Placeholder 177"/>
          <p:cNvSpPr>
            <a:spLocks noGrp="1"/>
          </p:cNvSpPr>
          <p:nvPr>
            <p:ph type="pic" sz="quarter" idx="13"/>
          </p:nvPr>
        </p:nvSpPr>
        <p:spPr>
          <a:xfrm>
            <a:off x="4168391" y="1072167"/>
            <a:ext cx="1869862" cy="1952135"/>
          </a:xfrm>
          <a:custGeom>
            <a:avLst/>
            <a:gdLst/>
            <a:ahLst/>
            <a:cxnLst/>
            <a:rect l="l" t="t" r="r" b="b"/>
            <a:pathLst>
              <a:path w="1834220" h="2127694">
                <a:moveTo>
                  <a:pt x="0" y="0"/>
                </a:moveTo>
                <a:lnTo>
                  <a:pt x="1834220" y="1063847"/>
                </a:lnTo>
                <a:lnTo>
                  <a:pt x="0" y="2127694"/>
                </a:lnTo>
                <a:close/>
              </a:path>
            </a:pathLst>
          </a:custGeom>
        </p:spPr>
        <p:txBody>
          <a:bodyPr vert="horz" lIns="82292" tIns="41148" rIns="82292" bIns="41148" anchor="ctr"/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353" name="Picture Placeholder 177"/>
          <p:cNvSpPr>
            <a:spLocks noGrp="1"/>
          </p:cNvSpPr>
          <p:nvPr>
            <p:ph type="pic" sz="quarter" idx="14"/>
          </p:nvPr>
        </p:nvSpPr>
        <p:spPr>
          <a:xfrm>
            <a:off x="6681972" y="1750798"/>
            <a:ext cx="1826854" cy="1907234"/>
          </a:xfrm>
          <a:custGeom>
            <a:avLst/>
            <a:gdLst/>
            <a:ahLst/>
            <a:cxnLst/>
            <a:rect l="l" t="t" r="r" b="b"/>
            <a:pathLst>
              <a:path w="1834220" h="2127694">
                <a:moveTo>
                  <a:pt x="0" y="0"/>
                </a:moveTo>
                <a:lnTo>
                  <a:pt x="1834220" y="1063847"/>
                </a:lnTo>
                <a:lnTo>
                  <a:pt x="0" y="2127694"/>
                </a:lnTo>
                <a:close/>
              </a:path>
            </a:pathLst>
          </a:custGeom>
        </p:spPr>
        <p:txBody>
          <a:bodyPr vert="horz" lIns="82292" tIns="41148" rIns="82292" bIns="41148" anchor="ctr"/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354" name="Picture Placeholder 177"/>
          <p:cNvSpPr>
            <a:spLocks noGrp="1"/>
          </p:cNvSpPr>
          <p:nvPr>
            <p:ph type="pic" sz="quarter" idx="15"/>
          </p:nvPr>
        </p:nvSpPr>
        <p:spPr>
          <a:xfrm>
            <a:off x="2986943" y="1095107"/>
            <a:ext cx="1239525" cy="1294063"/>
          </a:xfrm>
          <a:custGeom>
            <a:avLst/>
            <a:gdLst/>
            <a:ahLst/>
            <a:cxnLst/>
            <a:rect l="l" t="t" r="r" b="b"/>
            <a:pathLst>
              <a:path w="1834220" h="2127694">
                <a:moveTo>
                  <a:pt x="0" y="0"/>
                </a:moveTo>
                <a:lnTo>
                  <a:pt x="1834220" y="1063847"/>
                </a:lnTo>
                <a:lnTo>
                  <a:pt x="0" y="2127694"/>
                </a:lnTo>
                <a:close/>
              </a:path>
            </a:pathLst>
          </a:custGeom>
        </p:spPr>
        <p:txBody>
          <a:bodyPr vert="horz" lIns="82292" tIns="41148" rIns="82292" bIns="41148" anchor="ctr"/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355" name="Picture Placeholder 177"/>
          <p:cNvSpPr>
            <a:spLocks noGrp="1"/>
          </p:cNvSpPr>
          <p:nvPr>
            <p:ph type="pic" sz="quarter" idx="16"/>
          </p:nvPr>
        </p:nvSpPr>
        <p:spPr>
          <a:xfrm>
            <a:off x="5437202" y="2363802"/>
            <a:ext cx="1239525" cy="1294063"/>
          </a:xfrm>
          <a:custGeom>
            <a:avLst/>
            <a:gdLst/>
            <a:ahLst/>
            <a:cxnLst/>
            <a:rect l="l" t="t" r="r" b="b"/>
            <a:pathLst>
              <a:path w="1834220" h="2127694">
                <a:moveTo>
                  <a:pt x="0" y="0"/>
                </a:moveTo>
                <a:lnTo>
                  <a:pt x="1834220" y="1063847"/>
                </a:lnTo>
                <a:lnTo>
                  <a:pt x="0" y="2127694"/>
                </a:lnTo>
                <a:close/>
              </a:path>
            </a:pathLst>
          </a:custGeom>
        </p:spPr>
        <p:txBody>
          <a:bodyPr vert="horz" lIns="82292" tIns="41148" rIns="82292" bIns="41148" anchor="ctr"/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356" name="Picture Placeholder 177"/>
          <p:cNvSpPr>
            <a:spLocks noGrp="1"/>
          </p:cNvSpPr>
          <p:nvPr>
            <p:ph type="pic" sz="quarter" idx="17"/>
          </p:nvPr>
        </p:nvSpPr>
        <p:spPr>
          <a:xfrm>
            <a:off x="7903880" y="1083715"/>
            <a:ext cx="1239525" cy="1294063"/>
          </a:xfrm>
          <a:custGeom>
            <a:avLst/>
            <a:gdLst/>
            <a:ahLst/>
            <a:cxnLst/>
            <a:rect l="l" t="t" r="r" b="b"/>
            <a:pathLst>
              <a:path w="1834220" h="2127694">
                <a:moveTo>
                  <a:pt x="0" y="0"/>
                </a:moveTo>
                <a:lnTo>
                  <a:pt x="1834220" y="1063847"/>
                </a:lnTo>
                <a:lnTo>
                  <a:pt x="0" y="2127694"/>
                </a:lnTo>
                <a:close/>
              </a:path>
            </a:pathLst>
          </a:custGeom>
        </p:spPr>
        <p:txBody>
          <a:bodyPr vert="horz" lIns="82292" tIns="41148" rIns="82292" bIns="41148" anchor="ctr"/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357" name="Picture Placeholder 177"/>
          <p:cNvSpPr>
            <a:spLocks noGrp="1"/>
          </p:cNvSpPr>
          <p:nvPr>
            <p:ph type="pic" sz="quarter" idx="18"/>
          </p:nvPr>
        </p:nvSpPr>
        <p:spPr>
          <a:xfrm>
            <a:off x="-122700" y="2055165"/>
            <a:ext cx="1239525" cy="1294063"/>
          </a:xfrm>
          <a:custGeom>
            <a:avLst/>
            <a:gdLst/>
            <a:ahLst/>
            <a:cxnLst/>
            <a:rect l="l" t="t" r="r" b="b"/>
            <a:pathLst>
              <a:path w="1834220" h="2127694">
                <a:moveTo>
                  <a:pt x="0" y="0"/>
                </a:moveTo>
                <a:lnTo>
                  <a:pt x="1834220" y="1063847"/>
                </a:lnTo>
                <a:lnTo>
                  <a:pt x="0" y="2127694"/>
                </a:lnTo>
                <a:close/>
              </a:path>
            </a:pathLst>
          </a:custGeom>
        </p:spPr>
        <p:txBody>
          <a:bodyPr vert="horz" lIns="82292" tIns="41148" rIns="82292" bIns="41148" anchor="ctr"/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358" name="Isosceles Triangle 357"/>
          <p:cNvSpPr/>
          <p:nvPr userDrawn="1"/>
        </p:nvSpPr>
        <p:spPr>
          <a:xfrm rot="5400000">
            <a:off x="481794" y="1083676"/>
            <a:ext cx="644201" cy="617051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59" name="Isosceles Triangle 358"/>
          <p:cNvSpPr/>
          <p:nvPr userDrawn="1"/>
        </p:nvSpPr>
        <p:spPr>
          <a:xfrm rot="5400000">
            <a:off x="2360552" y="3342892"/>
            <a:ext cx="644201" cy="617051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60" name="Isosceles Triangle 359"/>
          <p:cNvSpPr/>
          <p:nvPr userDrawn="1"/>
        </p:nvSpPr>
        <p:spPr>
          <a:xfrm rot="5400000">
            <a:off x="3595844" y="2062759"/>
            <a:ext cx="644201" cy="617051"/>
          </a:xfrm>
          <a:prstGeom prst="triangl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61" name="Isosceles Triangle 360"/>
          <p:cNvSpPr/>
          <p:nvPr userDrawn="1"/>
        </p:nvSpPr>
        <p:spPr>
          <a:xfrm rot="5400000">
            <a:off x="5416351" y="1101733"/>
            <a:ext cx="644201" cy="617051"/>
          </a:xfrm>
          <a:prstGeom prst="triangl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62" name="Isosceles Triangle 361"/>
          <p:cNvSpPr/>
          <p:nvPr userDrawn="1"/>
        </p:nvSpPr>
        <p:spPr>
          <a:xfrm rot="5400000">
            <a:off x="7905722" y="3022411"/>
            <a:ext cx="644201" cy="617051"/>
          </a:xfrm>
          <a:prstGeom prst="triangl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70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6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4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400"/>
                            </p:stCondLst>
                            <p:childTnLst>
                              <p:par>
                                <p:cTn id="49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4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800"/>
                            </p:stCondLst>
                            <p:childTnLst>
                              <p:par>
                                <p:cTn id="5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4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200"/>
                            </p:stCondLst>
                            <p:childTnLst>
                              <p:par>
                                <p:cTn id="61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4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600"/>
                            </p:stCondLst>
                            <p:childTnLst>
                              <p:par>
                                <p:cTn id="67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4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4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4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400"/>
                            </p:stCondLst>
                            <p:childTnLst>
                              <p:par>
                                <p:cTn id="79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4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4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/>
      <p:bldP spid="290" grpId="0"/>
      <p:bldP spid="353" grpId="0"/>
      <p:bldP spid="354" grpId="0"/>
      <p:bldP spid="355" grpId="0"/>
      <p:bldP spid="356" grpId="0"/>
      <p:bldP spid="357" grpId="0"/>
      <p:bldP spid="358" grpId="0" animBg="1"/>
      <p:bldP spid="359" grpId="0" animBg="1"/>
      <p:bldP spid="360" grpId="0" animBg="1"/>
      <p:bldP spid="361" grpId="0" animBg="1"/>
      <p:bldP spid="362" grpId="0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allery 0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roup 117"/>
          <p:cNvGrpSpPr/>
          <p:nvPr userDrawn="1"/>
        </p:nvGrpSpPr>
        <p:grpSpPr>
          <a:xfrm>
            <a:off x="3591379" y="454805"/>
            <a:ext cx="5570570" cy="3849942"/>
            <a:chOff x="3573430" y="-316693"/>
            <a:chExt cx="5570570" cy="4277713"/>
          </a:xfrm>
        </p:grpSpPr>
        <p:sp>
          <p:nvSpPr>
            <p:cNvPr id="121" name="Isosceles Triangle 120"/>
            <p:cNvSpPr/>
            <p:nvPr userDrawn="1"/>
          </p:nvSpPr>
          <p:spPr>
            <a:xfrm rot="5400000">
              <a:off x="4141117" y="42992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24" name="Isosceles Triangle 123"/>
            <p:cNvSpPr/>
            <p:nvPr userDrawn="1"/>
          </p:nvSpPr>
          <p:spPr>
            <a:xfrm rot="16200000">
              <a:off x="4134767" y="790103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25" name="Isosceles Triangle 124"/>
            <p:cNvSpPr/>
            <p:nvPr userDrawn="1"/>
          </p:nvSpPr>
          <p:spPr>
            <a:xfrm rot="16200000">
              <a:off x="4141117" y="151046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26" name="Isosceles Triangle 125"/>
            <p:cNvSpPr/>
            <p:nvPr userDrawn="1"/>
          </p:nvSpPr>
          <p:spPr>
            <a:xfrm rot="5400000">
              <a:off x="4749702" y="65684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27" name="Isosceles Triangle 126"/>
            <p:cNvSpPr/>
            <p:nvPr userDrawn="1"/>
          </p:nvSpPr>
          <p:spPr>
            <a:xfrm rot="5400000">
              <a:off x="4749702" y="786045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3" name="Isosceles Triangle 132"/>
            <p:cNvSpPr/>
            <p:nvPr userDrawn="1"/>
          </p:nvSpPr>
          <p:spPr>
            <a:xfrm rot="16200000">
              <a:off x="4758169" y="1135815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6" name="Isosceles Triangle 135"/>
            <p:cNvSpPr/>
            <p:nvPr userDrawn="1"/>
          </p:nvSpPr>
          <p:spPr>
            <a:xfrm rot="5400000">
              <a:off x="4758169" y="148964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8" name="Isosceles Triangle 137"/>
            <p:cNvSpPr/>
            <p:nvPr userDrawn="1"/>
          </p:nvSpPr>
          <p:spPr>
            <a:xfrm rot="16200000">
              <a:off x="4141117" y="2224125"/>
              <a:ext cx="715779" cy="617051"/>
            </a:xfrm>
            <a:prstGeom prst="triangle">
              <a:avLst/>
            </a:prstGeom>
            <a:solidFill>
              <a:schemeClr val="tx1">
                <a:alpha val="3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9" name="Isosceles Triangle 138"/>
            <p:cNvSpPr/>
            <p:nvPr userDrawn="1"/>
          </p:nvSpPr>
          <p:spPr>
            <a:xfrm rot="16200000">
              <a:off x="4758169" y="1845767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1" name="Isosceles Triangle 140"/>
            <p:cNvSpPr/>
            <p:nvPr userDrawn="1"/>
          </p:nvSpPr>
          <p:spPr>
            <a:xfrm rot="5400000">
              <a:off x="4758169" y="2205947"/>
              <a:ext cx="715779" cy="617051"/>
            </a:xfrm>
            <a:prstGeom prst="triangle">
              <a:avLst/>
            </a:prstGeom>
            <a:solidFill>
              <a:schemeClr val="tx1">
                <a:alpha val="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2" name="Isosceles Triangle 141"/>
            <p:cNvSpPr/>
            <p:nvPr userDrawn="1"/>
          </p:nvSpPr>
          <p:spPr>
            <a:xfrm rot="16200000">
              <a:off x="4747674" y="424748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3" name="Isosceles Triangle 142"/>
            <p:cNvSpPr/>
            <p:nvPr userDrawn="1"/>
          </p:nvSpPr>
          <p:spPr>
            <a:xfrm rot="16200000">
              <a:off x="5375220" y="77792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4" name="Isosceles Triangle 143"/>
            <p:cNvSpPr/>
            <p:nvPr userDrawn="1"/>
          </p:nvSpPr>
          <p:spPr>
            <a:xfrm rot="5400000">
              <a:off x="5375220" y="113175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5" name="Isosceles Triangle 144"/>
            <p:cNvSpPr/>
            <p:nvPr userDrawn="1"/>
          </p:nvSpPr>
          <p:spPr>
            <a:xfrm rot="16200000">
              <a:off x="5375220" y="1487877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6" name="Isosceles Triangle 145"/>
            <p:cNvSpPr/>
            <p:nvPr userDrawn="1"/>
          </p:nvSpPr>
          <p:spPr>
            <a:xfrm rot="5400000">
              <a:off x="5375220" y="1841707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7" name="Isosceles Triangle 146"/>
            <p:cNvSpPr/>
            <p:nvPr userDrawn="1"/>
          </p:nvSpPr>
          <p:spPr>
            <a:xfrm rot="16200000">
              <a:off x="5375220" y="219782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8" name="Isosceles Triangle 147"/>
            <p:cNvSpPr/>
            <p:nvPr userDrawn="1"/>
          </p:nvSpPr>
          <p:spPr>
            <a:xfrm rot="16200000">
              <a:off x="5364725" y="66858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60" name="Isosceles Triangle 159"/>
            <p:cNvSpPr/>
            <p:nvPr userDrawn="1"/>
          </p:nvSpPr>
          <p:spPr>
            <a:xfrm rot="5400000">
              <a:off x="5979659" y="6516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61" name="Isosceles Triangle 160"/>
            <p:cNvSpPr/>
            <p:nvPr userDrawn="1"/>
          </p:nvSpPr>
          <p:spPr>
            <a:xfrm rot="5400000">
              <a:off x="5992359" y="79822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62" name="Isosceles Triangle 161"/>
            <p:cNvSpPr/>
            <p:nvPr userDrawn="1"/>
          </p:nvSpPr>
          <p:spPr>
            <a:xfrm rot="5400000">
              <a:off x="5988126" y="1501822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83" name="Isosceles Triangle 182"/>
            <p:cNvSpPr/>
            <p:nvPr userDrawn="1"/>
          </p:nvSpPr>
          <p:spPr>
            <a:xfrm rot="16200000">
              <a:off x="5988126" y="1857944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86" name="Isosceles Triangle 185"/>
            <p:cNvSpPr/>
            <p:nvPr userDrawn="1"/>
          </p:nvSpPr>
          <p:spPr>
            <a:xfrm rot="5400000">
              <a:off x="6584010" y="-26732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89" name="Isosceles Triangle 188"/>
            <p:cNvSpPr/>
            <p:nvPr userDrawn="1"/>
          </p:nvSpPr>
          <p:spPr>
            <a:xfrm rot="5400000">
              <a:off x="6590360" y="44033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90" name="Isosceles Triangle 189"/>
            <p:cNvSpPr/>
            <p:nvPr userDrawn="1"/>
          </p:nvSpPr>
          <p:spPr>
            <a:xfrm rot="5400000">
              <a:off x="6611527" y="115028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91" name="Isosceles Triangle 190"/>
            <p:cNvSpPr/>
            <p:nvPr userDrawn="1"/>
          </p:nvSpPr>
          <p:spPr>
            <a:xfrm rot="5400000">
              <a:off x="6605177" y="185388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92" name="Isosceles Triangle 191"/>
            <p:cNvSpPr/>
            <p:nvPr userDrawn="1"/>
          </p:nvSpPr>
          <p:spPr>
            <a:xfrm rot="16200000">
              <a:off x="6611527" y="2210006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93" name="Isosceles Triangle 192"/>
            <p:cNvSpPr/>
            <p:nvPr userDrawn="1"/>
          </p:nvSpPr>
          <p:spPr>
            <a:xfrm rot="16200000">
              <a:off x="6594682" y="85385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94" name="Isosceles Triangle 193"/>
            <p:cNvSpPr/>
            <p:nvPr userDrawn="1"/>
          </p:nvSpPr>
          <p:spPr>
            <a:xfrm rot="5400000">
              <a:off x="7224256" y="79822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95" name="Isosceles Triangle 194"/>
            <p:cNvSpPr/>
            <p:nvPr userDrawn="1"/>
          </p:nvSpPr>
          <p:spPr>
            <a:xfrm rot="16200000">
              <a:off x="7232723" y="1147992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96" name="Isosceles Triangle 195"/>
            <p:cNvSpPr/>
            <p:nvPr userDrawn="1"/>
          </p:nvSpPr>
          <p:spPr>
            <a:xfrm rot="5400000">
              <a:off x="7232723" y="150182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97" name="Isosceles Triangle 196"/>
            <p:cNvSpPr/>
            <p:nvPr userDrawn="1"/>
          </p:nvSpPr>
          <p:spPr>
            <a:xfrm rot="16200000">
              <a:off x="7232723" y="185794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98" name="Isosceles Triangle 197"/>
            <p:cNvSpPr/>
            <p:nvPr userDrawn="1"/>
          </p:nvSpPr>
          <p:spPr>
            <a:xfrm rot="16200000">
              <a:off x="7226373" y="258059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99" name="Isosceles Triangle 198"/>
            <p:cNvSpPr/>
            <p:nvPr userDrawn="1"/>
          </p:nvSpPr>
          <p:spPr>
            <a:xfrm rot="16200000">
              <a:off x="7222228" y="43692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00" name="Isosceles Triangle 199"/>
            <p:cNvSpPr/>
            <p:nvPr userDrawn="1"/>
          </p:nvSpPr>
          <p:spPr>
            <a:xfrm rot="5400000">
              <a:off x="7843512" y="460628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01" name="Isosceles Triangle 200"/>
            <p:cNvSpPr/>
            <p:nvPr userDrawn="1"/>
          </p:nvSpPr>
          <p:spPr>
            <a:xfrm rot="5400000">
              <a:off x="7849862" y="116828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02" name="Isosceles Triangle 201"/>
            <p:cNvSpPr/>
            <p:nvPr userDrawn="1"/>
          </p:nvSpPr>
          <p:spPr>
            <a:xfrm rot="16200000">
              <a:off x="7851979" y="151805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03" name="Isosceles Triangle 202"/>
            <p:cNvSpPr/>
            <p:nvPr userDrawn="1"/>
          </p:nvSpPr>
          <p:spPr>
            <a:xfrm rot="5400000">
              <a:off x="7851979" y="187188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04" name="Isosceles Triangle 203"/>
            <p:cNvSpPr/>
            <p:nvPr userDrawn="1"/>
          </p:nvSpPr>
          <p:spPr>
            <a:xfrm rot="16200000">
              <a:off x="7851979" y="222801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05" name="Isosceles Triangle 204"/>
            <p:cNvSpPr/>
            <p:nvPr userDrawn="1"/>
          </p:nvSpPr>
          <p:spPr>
            <a:xfrm rot="5400000">
              <a:off x="7845629" y="2581841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06" name="Isosceles Triangle 205"/>
            <p:cNvSpPr/>
            <p:nvPr userDrawn="1"/>
          </p:nvSpPr>
          <p:spPr>
            <a:xfrm rot="16200000">
              <a:off x="7854184" y="80699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07" name="Isosceles Triangle 206"/>
            <p:cNvSpPr/>
            <p:nvPr userDrawn="1"/>
          </p:nvSpPr>
          <p:spPr>
            <a:xfrm rot="5400000">
              <a:off x="8466913" y="81039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08" name="Isosceles Triangle 207"/>
            <p:cNvSpPr/>
            <p:nvPr userDrawn="1"/>
          </p:nvSpPr>
          <p:spPr>
            <a:xfrm rot="16200000">
              <a:off x="8469030" y="1160169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09" name="Isosceles Triangle 208"/>
            <p:cNvSpPr/>
            <p:nvPr userDrawn="1"/>
          </p:nvSpPr>
          <p:spPr>
            <a:xfrm rot="5400000">
              <a:off x="8469030" y="151399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10" name="Isosceles Triangle 209"/>
            <p:cNvSpPr/>
            <p:nvPr userDrawn="1"/>
          </p:nvSpPr>
          <p:spPr>
            <a:xfrm rot="16200000">
              <a:off x="8469030" y="1870121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11" name="Isosceles Triangle 210"/>
            <p:cNvSpPr/>
            <p:nvPr userDrawn="1"/>
          </p:nvSpPr>
          <p:spPr>
            <a:xfrm rot="5400000">
              <a:off x="8469030" y="2223951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12" name="Isosceles Triangle 211"/>
            <p:cNvSpPr/>
            <p:nvPr userDrawn="1"/>
          </p:nvSpPr>
          <p:spPr>
            <a:xfrm rot="16200000">
              <a:off x="8469030" y="257372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13" name="Isosceles Triangle 212"/>
            <p:cNvSpPr/>
            <p:nvPr userDrawn="1"/>
          </p:nvSpPr>
          <p:spPr>
            <a:xfrm rot="16200000">
              <a:off x="8477585" y="45545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14" name="Isosceles Triangle 213"/>
            <p:cNvSpPr/>
            <p:nvPr userDrawn="1"/>
          </p:nvSpPr>
          <p:spPr>
            <a:xfrm rot="5400000">
              <a:off x="4140102" y="1148514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15" name="Isosceles Triangle 214"/>
            <p:cNvSpPr/>
            <p:nvPr userDrawn="1"/>
          </p:nvSpPr>
          <p:spPr>
            <a:xfrm rot="16200000">
              <a:off x="3524066" y="415976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16" name="Isosceles Triangle 215"/>
            <p:cNvSpPr/>
            <p:nvPr userDrawn="1"/>
          </p:nvSpPr>
          <p:spPr>
            <a:xfrm rot="5400000">
              <a:off x="5988126" y="2210528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17" name="Isosceles Triangle 216"/>
            <p:cNvSpPr/>
            <p:nvPr userDrawn="1"/>
          </p:nvSpPr>
          <p:spPr>
            <a:xfrm rot="5400000">
              <a:off x="5368958" y="2553428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18" name="Isosceles Triangle 217"/>
            <p:cNvSpPr/>
            <p:nvPr userDrawn="1"/>
          </p:nvSpPr>
          <p:spPr>
            <a:xfrm rot="16200000">
              <a:off x="4747674" y="256651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19" name="Isosceles Triangle 218"/>
            <p:cNvSpPr/>
            <p:nvPr userDrawn="1"/>
          </p:nvSpPr>
          <p:spPr>
            <a:xfrm rot="16200000">
              <a:off x="5362608" y="2911317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20" name="Isosceles Triangle 219"/>
            <p:cNvSpPr/>
            <p:nvPr userDrawn="1"/>
          </p:nvSpPr>
          <p:spPr>
            <a:xfrm rot="16200000">
              <a:off x="5966959" y="2587668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21" name="Isosceles Triangle 220"/>
            <p:cNvSpPr/>
            <p:nvPr userDrawn="1"/>
          </p:nvSpPr>
          <p:spPr>
            <a:xfrm rot="5400000">
              <a:off x="6584010" y="2560889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22" name="Isosceles Triangle 221"/>
            <p:cNvSpPr/>
            <p:nvPr userDrawn="1"/>
          </p:nvSpPr>
          <p:spPr>
            <a:xfrm rot="5400000">
              <a:off x="5973309" y="2945557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23" name="Isosceles Triangle 222"/>
            <p:cNvSpPr/>
            <p:nvPr userDrawn="1"/>
          </p:nvSpPr>
          <p:spPr>
            <a:xfrm rot="16200000">
              <a:off x="6575632" y="293036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24" name="Isosceles Triangle 223"/>
            <p:cNvSpPr/>
            <p:nvPr userDrawn="1"/>
          </p:nvSpPr>
          <p:spPr>
            <a:xfrm rot="5400000">
              <a:off x="7194711" y="292401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25" name="Isosceles Triangle 224"/>
            <p:cNvSpPr/>
            <p:nvPr userDrawn="1"/>
          </p:nvSpPr>
          <p:spPr>
            <a:xfrm rot="16200000">
              <a:off x="7839279" y="294574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26" name="Isosceles Triangle 225"/>
            <p:cNvSpPr/>
            <p:nvPr userDrawn="1"/>
          </p:nvSpPr>
          <p:spPr>
            <a:xfrm rot="5400000">
              <a:off x="7824462" y="329231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27" name="Isosceles Triangle 226"/>
            <p:cNvSpPr/>
            <p:nvPr userDrawn="1"/>
          </p:nvSpPr>
          <p:spPr>
            <a:xfrm rot="5400000">
              <a:off x="6590360" y="329460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</p:grpSp>
      <p:grpSp>
        <p:nvGrpSpPr>
          <p:cNvPr id="228" name="Group 227"/>
          <p:cNvGrpSpPr/>
          <p:nvPr userDrawn="1"/>
        </p:nvGrpSpPr>
        <p:grpSpPr>
          <a:xfrm rot="10800000">
            <a:off x="-745088" y="427966"/>
            <a:ext cx="5570570" cy="3849942"/>
            <a:chOff x="3573430" y="-316693"/>
            <a:chExt cx="5570570" cy="4277713"/>
          </a:xfrm>
        </p:grpSpPr>
        <p:sp>
          <p:nvSpPr>
            <p:cNvPr id="229" name="Isosceles Triangle 228"/>
            <p:cNvSpPr/>
            <p:nvPr userDrawn="1"/>
          </p:nvSpPr>
          <p:spPr>
            <a:xfrm rot="5400000">
              <a:off x="4141117" y="42992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30" name="Isosceles Triangle 229"/>
            <p:cNvSpPr/>
            <p:nvPr userDrawn="1"/>
          </p:nvSpPr>
          <p:spPr>
            <a:xfrm rot="16200000">
              <a:off x="4134767" y="790103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31" name="Isosceles Triangle 230"/>
            <p:cNvSpPr/>
            <p:nvPr userDrawn="1"/>
          </p:nvSpPr>
          <p:spPr>
            <a:xfrm rot="16200000">
              <a:off x="4141117" y="151046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32" name="Isosceles Triangle 231"/>
            <p:cNvSpPr/>
            <p:nvPr userDrawn="1"/>
          </p:nvSpPr>
          <p:spPr>
            <a:xfrm rot="5400000">
              <a:off x="4749702" y="65684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33" name="Isosceles Triangle 232"/>
            <p:cNvSpPr/>
            <p:nvPr userDrawn="1"/>
          </p:nvSpPr>
          <p:spPr>
            <a:xfrm rot="5400000">
              <a:off x="4749702" y="786045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34" name="Isosceles Triangle 233"/>
            <p:cNvSpPr/>
            <p:nvPr userDrawn="1"/>
          </p:nvSpPr>
          <p:spPr>
            <a:xfrm rot="16200000">
              <a:off x="4758169" y="1135815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35" name="Isosceles Triangle 234"/>
            <p:cNvSpPr/>
            <p:nvPr userDrawn="1"/>
          </p:nvSpPr>
          <p:spPr>
            <a:xfrm rot="5400000">
              <a:off x="4758169" y="148964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36" name="Isosceles Triangle 235"/>
            <p:cNvSpPr/>
            <p:nvPr userDrawn="1"/>
          </p:nvSpPr>
          <p:spPr>
            <a:xfrm rot="16200000">
              <a:off x="4141117" y="2224125"/>
              <a:ext cx="715779" cy="617051"/>
            </a:xfrm>
            <a:prstGeom prst="triangle">
              <a:avLst/>
            </a:prstGeom>
            <a:solidFill>
              <a:schemeClr val="tx1">
                <a:alpha val="3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37" name="Isosceles Triangle 236"/>
            <p:cNvSpPr/>
            <p:nvPr userDrawn="1"/>
          </p:nvSpPr>
          <p:spPr>
            <a:xfrm rot="16200000">
              <a:off x="4758169" y="1845767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38" name="Isosceles Triangle 237"/>
            <p:cNvSpPr/>
            <p:nvPr userDrawn="1"/>
          </p:nvSpPr>
          <p:spPr>
            <a:xfrm rot="5400000">
              <a:off x="4758169" y="2205947"/>
              <a:ext cx="715779" cy="617051"/>
            </a:xfrm>
            <a:prstGeom prst="triangle">
              <a:avLst/>
            </a:prstGeom>
            <a:solidFill>
              <a:schemeClr val="tx1">
                <a:alpha val="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39" name="Isosceles Triangle 238"/>
            <p:cNvSpPr/>
            <p:nvPr userDrawn="1"/>
          </p:nvSpPr>
          <p:spPr>
            <a:xfrm rot="16200000">
              <a:off x="4747674" y="424748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40" name="Isosceles Triangle 239"/>
            <p:cNvSpPr/>
            <p:nvPr userDrawn="1"/>
          </p:nvSpPr>
          <p:spPr>
            <a:xfrm rot="16200000">
              <a:off x="5375220" y="77792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41" name="Isosceles Triangle 240"/>
            <p:cNvSpPr/>
            <p:nvPr userDrawn="1"/>
          </p:nvSpPr>
          <p:spPr>
            <a:xfrm rot="5400000">
              <a:off x="5375220" y="113175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42" name="Isosceles Triangle 241"/>
            <p:cNvSpPr/>
            <p:nvPr userDrawn="1"/>
          </p:nvSpPr>
          <p:spPr>
            <a:xfrm rot="16200000">
              <a:off x="5375220" y="1487877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43" name="Isosceles Triangle 242"/>
            <p:cNvSpPr/>
            <p:nvPr userDrawn="1"/>
          </p:nvSpPr>
          <p:spPr>
            <a:xfrm rot="5400000">
              <a:off x="5375220" y="1841707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44" name="Isosceles Triangle 243"/>
            <p:cNvSpPr/>
            <p:nvPr userDrawn="1"/>
          </p:nvSpPr>
          <p:spPr>
            <a:xfrm rot="16200000">
              <a:off x="5375220" y="219782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45" name="Isosceles Triangle 244"/>
            <p:cNvSpPr/>
            <p:nvPr userDrawn="1"/>
          </p:nvSpPr>
          <p:spPr>
            <a:xfrm rot="16200000">
              <a:off x="5364725" y="66858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46" name="Isosceles Triangle 245"/>
            <p:cNvSpPr/>
            <p:nvPr userDrawn="1"/>
          </p:nvSpPr>
          <p:spPr>
            <a:xfrm rot="5400000">
              <a:off x="5979659" y="6516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47" name="Isosceles Triangle 246"/>
            <p:cNvSpPr/>
            <p:nvPr userDrawn="1"/>
          </p:nvSpPr>
          <p:spPr>
            <a:xfrm rot="5400000">
              <a:off x="5992359" y="79822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48" name="Isosceles Triangle 247"/>
            <p:cNvSpPr/>
            <p:nvPr userDrawn="1"/>
          </p:nvSpPr>
          <p:spPr>
            <a:xfrm rot="5400000">
              <a:off x="5988126" y="1501822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49" name="Isosceles Triangle 248"/>
            <p:cNvSpPr/>
            <p:nvPr userDrawn="1"/>
          </p:nvSpPr>
          <p:spPr>
            <a:xfrm rot="16200000">
              <a:off x="5988126" y="1857944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50" name="Isosceles Triangle 249"/>
            <p:cNvSpPr/>
            <p:nvPr userDrawn="1"/>
          </p:nvSpPr>
          <p:spPr>
            <a:xfrm rot="5400000">
              <a:off x="6584010" y="-26732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51" name="Isosceles Triangle 250"/>
            <p:cNvSpPr/>
            <p:nvPr userDrawn="1"/>
          </p:nvSpPr>
          <p:spPr>
            <a:xfrm rot="5400000">
              <a:off x="6590360" y="44033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52" name="Isosceles Triangle 251"/>
            <p:cNvSpPr/>
            <p:nvPr userDrawn="1"/>
          </p:nvSpPr>
          <p:spPr>
            <a:xfrm rot="5400000">
              <a:off x="6611527" y="115028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53" name="Isosceles Triangle 252"/>
            <p:cNvSpPr/>
            <p:nvPr userDrawn="1"/>
          </p:nvSpPr>
          <p:spPr>
            <a:xfrm rot="5400000">
              <a:off x="6605177" y="185388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54" name="Isosceles Triangle 253"/>
            <p:cNvSpPr/>
            <p:nvPr userDrawn="1"/>
          </p:nvSpPr>
          <p:spPr>
            <a:xfrm rot="16200000">
              <a:off x="6611527" y="2210006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55" name="Isosceles Triangle 254"/>
            <p:cNvSpPr/>
            <p:nvPr userDrawn="1"/>
          </p:nvSpPr>
          <p:spPr>
            <a:xfrm rot="16200000">
              <a:off x="6594682" y="85385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56" name="Isosceles Triangle 255"/>
            <p:cNvSpPr/>
            <p:nvPr userDrawn="1"/>
          </p:nvSpPr>
          <p:spPr>
            <a:xfrm rot="5400000">
              <a:off x="7224256" y="79822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57" name="Isosceles Triangle 256"/>
            <p:cNvSpPr/>
            <p:nvPr userDrawn="1"/>
          </p:nvSpPr>
          <p:spPr>
            <a:xfrm rot="16200000">
              <a:off x="7232723" y="1147992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58" name="Isosceles Triangle 257"/>
            <p:cNvSpPr/>
            <p:nvPr userDrawn="1"/>
          </p:nvSpPr>
          <p:spPr>
            <a:xfrm rot="5400000">
              <a:off x="7232723" y="150182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59" name="Isosceles Triangle 258"/>
            <p:cNvSpPr/>
            <p:nvPr userDrawn="1"/>
          </p:nvSpPr>
          <p:spPr>
            <a:xfrm rot="16200000">
              <a:off x="7232723" y="185794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60" name="Isosceles Triangle 259"/>
            <p:cNvSpPr/>
            <p:nvPr userDrawn="1"/>
          </p:nvSpPr>
          <p:spPr>
            <a:xfrm rot="16200000">
              <a:off x="7226373" y="258059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61" name="Isosceles Triangle 260"/>
            <p:cNvSpPr/>
            <p:nvPr userDrawn="1"/>
          </p:nvSpPr>
          <p:spPr>
            <a:xfrm rot="16200000">
              <a:off x="7222228" y="43692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62" name="Isosceles Triangle 261"/>
            <p:cNvSpPr/>
            <p:nvPr userDrawn="1"/>
          </p:nvSpPr>
          <p:spPr>
            <a:xfrm rot="5400000">
              <a:off x="7843512" y="460628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63" name="Isosceles Triangle 262"/>
            <p:cNvSpPr/>
            <p:nvPr userDrawn="1"/>
          </p:nvSpPr>
          <p:spPr>
            <a:xfrm rot="5400000">
              <a:off x="7849862" y="116828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64" name="Isosceles Triangle 263"/>
            <p:cNvSpPr/>
            <p:nvPr userDrawn="1"/>
          </p:nvSpPr>
          <p:spPr>
            <a:xfrm rot="16200000">
              <a:off x="7851979" y="151805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65" name="Isosceles Triangle 264"/>
            <p:cNvSpPr/>
            <p:nvPr userDrawn="1"/>
          </p:nvSpPr>
          <p:spPr>
            <a:xfrm rot="5400000">
              <a:off x="7851979" y="187188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66" name="Isosceles Triangle 265"/>
            <p:cNvSpPr/>
            <p:nvPr userDrawn="1"/>
          </p:nvSpPr>
          <p:spPr>
            <a:xfrm rot="16200000">
              <a:off x="7851979" y="222801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67" name="Isosceles Triangle 266"/>
            <p:cNvSpPr/>
            <p:nvPr userDrawn="1"/>
          </p:nvSpPr>
          <p:spPr>
            <a:xfrm rot="5400000">
              <a:off x="7845629" y="2581841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68" name="Isosceles Triangle 267"/>
            <p:cNvSpPr/>
            <p:nvPr userDrawn="1"/>
          </p:nvSpPr>
          <p:spPr>
            <a:xfrm rot="16200000">
              <a:off x="7854184" y="80699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69" name="Isosceles Triangle 268"/>
            <p:cNvSpPr/>
            <p:nvPr userDrawn="1"/>
          </p:nvSpPr>
          <p:spPr>
            <a:xfrm rot="5400000">
              <a:off x="8466913" y="81039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70" name="Isosceles Triangle 269"/>
            <p:cNvSpPr/>
            <p:nvPr userDrawn="1"/>
          </p:nvSpPr>
          <p:spPr>
            <a:xfrm rot="16200000">
              <a:off x="8469030" y="1160169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71" name="Isosceles Triangle 270"/>
            <p:cNvSpPr/>
            <p:nvPr userDrawn="1"/>
          </p:nvSpPr>
          <p:spPr>
            <a:xfrm rot="5400000">
              <a:off x="8469030" y="151399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72" name="Isosceles Triangle 271"/>
            <p:cNvSpPr/>
            <p:nvPr userDrawn="1"/>
          </p:nvSpPr>
          <p:spPr>
            <a:xfrm rot="16200000">
              <a:off x="8469030" y="1870121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73" name="Isosceles Triangle 272"/>
            <p:cNvSpPr/>
            <p:nvPr userDrawn="1"/>
          </p:nvSpPr>
          <p:spPr>
            <a:xfrm rot="5400000">
              <a:off x="8469030" y="2223951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74" name="Isosceles Triangle 273"/>
            <p:cNvSpPr/>
            <p:nvPr userDrawn="1"/>
          </p:nvSpPr>
          <p:spPr>
            <a:xfrm rot="16200000">
              <a:off x="8469030" y="257372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75" name="Isosceles Triangle 274"/>
            <p:cNvSpPr/>
            <p:nvPr userDrawn="1"/>
          </p:nvSpPr>
          <p:spPr>
            <a:xfrm rot="16200000">
              <a:off x="8477585" y="45545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76" name="Isosceles Triangle 275"/>
            <p:cNvSpPr/>
            <p:nvPr userDrawn="1"/>
          </p:nvSpPr>
          <p:spPr>
            <a:xfrm rot="5400000">
              <a:off x="4140102" y="1148514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77" name="Isosceles Triangle 276"/>
            <p:cNvSpPr/>
            <p:nvPr userDrawn="1"/>
          </p:nvSpPr>
          <p:spPr>
            <a:xfrm rot="16200000">
              <a:off x="3524066" y="415976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78" name="Isosceles Triangle 277"/>
            <p:cNvSpPr/>
            <p:nvPr userDrawn="1"/>
          </p:nvSpPr>
          <p:spPr>
            <a:xfrm rot="5400000">
              <a:off x="5988126" y="2210528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79" name="Isosceles Triangle 278"/>
            <p:cNvSpPr/>
            <p:nvPr userDrawn="1"/>
          </p:nvSpPr>
          <p:spPr>
            <a:xfrm rot="5400000">
              <a:off x="5368958" y="2553428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80" name="Isosceles Triangle 279"/>
            <p:cNvSpPr/>
            <p:nvPr userDrawn="1"/>
          </p:nvSpPr>
          <p:spPr>
            <a:xfrm rot="16200000">
              <a:off x="4747674" y="256651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81" name="Isosceles Triangle 280"/>
            <p:cNvSpPr/>
            <p:nvPr userDrawn="1"/>
          </p:nvSpPr>
          <p:spPr>
            <a:xfrm rot="16200000">
              <a:off x="5362608" y="2911317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82" name="Isosceles Triangle 281"/>
            <p:cNvSpPr/>
            <p:nvPr userDrawn="1"/>
          </p:nvSpPr>
          <p:spPr>
            <a:xfrm rot="16200000">
              <a:off x="5966959" y="2587668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83" name="Isosceles Triangle 282"/>
            <p:cNvSpPr/>
            <p:nvPr userDrawn="1"/>
          </p:nvSpPr>
          <p:spPr>
            <a:xfrm rot="5400000">
              <a:off x="6584010" y="2560889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84" name="Isosceles Triangle 283"/>
            <p:cNvSpPr/>
            <p:nvPr userDrawn="1"/>
          </p:nvSpPr>
          <p:spPr>
            <a:xfrm rot="5400000">
              <a:off x="5973309" y="2945557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85" name="Isosceles Triangle 284"/>
            <p:cNvSpPr/>
            <p:nvPr userDrawn="1"/>
          </p:nvSpPr>
          <p:spPr>
            <a:xfrm rot="16200000">
              <a:off x="6575632" y="293036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86" name="Isosceles Triangle 285"/>
            <p:cNvSpPr/>
            <p:nvPr userDrawn="1"/>
          </p:nvSpPr>
          <p:spPr>
            <a:xfrm rot="5400000">
              <a:off x="7194711" y="292401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87" name="Isosceles Triangle 286"/>
            <p:cNvSpPr/>
            <p:nvPr userDrawn="1"/>
          </p:nvSpPr>
          <p:spPr>
            <a:xfrm rot="16200000">
              <a:off x="7839279" y="294574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88" name="Isosceles Triangle 287"/>
            <p:cNvSpPr/>
            <p:nvPr userDrawn="1"/>
          </p:nvSpPr>
          <p:spPr>
            <a:xfrm rot="5400000">
              <a:off x="7824462" y="329231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89" name="Isosceles Triangle 288"/>
            <p:cNvSpPr/>
            <p:nvPr userDrawn="1"/>
          </p:nvSpPr>
          <p:spPr>
            <a:xfrm rot="5400000">
              <a:off x="6590360" y="329460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</p:grpSp>
      <p:sp>
        <p:nvSpPr>
          <p:cNvPr id="158" name="Picture Placeholder 177"/>
          <p:cNvSpPr>
            <a:spLocks noGrp="1"/>
          </p:cNvSpPr>
          <p:nvPr>
            <p:ph type="pic" sz="quarter" idx="12"/>
          </p:nvPr>
        </p:nvSpPr>
        <p:spPr>
          <a:xfrm>
            <a:off x="1116825" y="1392205"/>
            <a:ext cx="2474554" cy="2583433"/>
          </a:xfrm>
          <a:custGeom>
            <a:avLst/>
            <a:gdLst/>
            <a:ahLst/>
            <a:cxnLst/>
            <a:rect l="l" t="t" r="r" b="b"/>
            <a:pathLst>
              <a:path w="1834220" h="2127694">
                <a:moveTo>
                  <a:pt x="0" y="0"/>
                </a:moveTo>
                <a:lnTo>
                  <a:pt x="1834220" y="1063847"/>
                </a:lnTo>
                <a:lnTo>
                  <a:pt x="0" y="2127694"/>
                </a:lnTo>
                <a:close/>
              </a:path>
            </a:pathLst>
          </a:custGeom>
        </p:spPr>
        <p:txBody>
          <a:bodyPr vert="horz" lIns="82292" tIns="41148" rIns="82292" bIns="41148" anchor="ctr"/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90" name="Picture Placeholder 177"/>
          <p:cNvSpPr>
            <a:spLocks noGrp="1"/>
          </p:cNvSpPr>
          <p:nvPr>
            <p:ph type="pic" sz="quarter" idx="13"/>
          </p:nvPr>
        </p:nvSpPr>
        <p:spPr>
          <a:xfrm>
            <a:off x="4168391" y="1072167"/>
            <a:ext cx="1869862" cy="1952135"/>
          </a:xfrm>
          <a:custGeom>
            <a:avLst/>
            <a:gdLst/>
            <a:ahLst/>
            <a:cxnLst/>
            <a:rect l="l" t="t" r="r" b="b"/>
            <a:pathLst>
              <a:path w="1834220" h="2127694">
                <a:moveTo>
                  <a:pt x="0" y="0"/>
                </a:moveTo>
                <a:lnTo>
                  <a:pt x="1834220" y="1063847"/>
                </a:lnTo>
                <a:lnTo>
                  <a:pt x="0" y="2127694"/>
                </a:lnTo>
                <a:close/>
              </a:path>
            </a:pathLst>
          </a:custGeom>
        </p:spPr>
        <p:txBody>
          <a:bodyPr vert="horz" lIns="82292" tIns="41148" rIns="82292" bIns="41148" anchor="ctr"/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353" name="Picture Placeholder 177"/>
          <p:cNvSpPr>
            <a:spLocks noGrp="1"/>
          </p:cNvSpPr>
          <p:nvPr>
            <p:ph type="pic" sz="quarter" idx="14"/>
          </p:nvPr>
        </p:nvSpPr>
        <p:spPr>
          <a:xfrm>
            <a:off x="6681972" y="1750798"/>
            <a:ext cx="1826854" cy="1907234"/>
          </a:xfrm>
          <a:custGeom>
            <a:avLst/>
            <a:gdLst/>
            <a:ahLst/>
            <a:cxnLst/>
            <a:rect l="l" t="t" r="r" b="b"/>
            <a:pathLst>
              <a:path w="1834220" h="2127694">
                <a:moveTo>
                  <a:pt x="0" y="0"/>
                </a:moveTo>
                <a:lnTo>
                  <a:pt x="1834220" y="1063847"/>
                </a:lnTo>
                <a:lnTo>
                  <a:pt x="0" y="2127694"/>
                </a:lnTo>
                <a:close/>
              </a:path>
            </a:pathLst>
          </a:custGeom>
        </p:spPr>
        <p:txBody>
          <a:bodyPr vert="horz" lIns="82292" tIns="41148" rIns="82292" bIns="41148" anchor="ctr"/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354" name="Picture Placeholder 177"/>
          <p:cNvSpPr>
            <a:spLocks noGrp="1"/>
          </p:cNvSpPr>
          <p:nvPr>
            <p:ph type="pic" sz="quarter" idx="15"/>
          </p:nvPr>
        </p:nvSpPr>
        <p:spPr>
          <a:xfrm>
            <a:off x="2986943" y="1095107"/>
            <a:ext cx="1239525" cy="1294063"/>
          </a:xfrm>
          <a:custGeom>
            <a:avLst/>
            <a:gdLst/>
            <a:ahLst/>
            <a:cxnLst/>
            <a:rect l="l" t="t" r="r" b="b"/>
            <a:pathLst>
              <a:path w="1834220" h="2127694">
                <a:moveTo>
                  <a:pt x="0" y="0"/>
                </a:moveTo>
                <a:lnTo>
                  <a:pt x="1834220" y="1063847"/>
                </a:lnTo>
                <a:lnTo>
                  <a:pt x="0" y="2127694"/>
                </a:lnTo>
                <a:close/>
              </a:path>
            </a:pathLst>
          </a:custGeom>
        </p:spPr>
        <p:txBody>
          <a:bodyPr vert="horz" lIns="82292" tIns="41148" rIns="82292" bIns="41148" anchor="ctr"/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355" name="Picture Placeholder 177"/>
          <p:cNvSpPr>
            <a:spLocks noGrp="1"/>
          </p:cNvSpPr>
          <p:nvPr>
            <p:ph type="pic" sz="quarter" idx="16"/>
          </p:nvPr>
        </p:nvSpPr>
        <p:spPr>
          <a:xfrm>
            <a:off x="5437202" y="2363802"/>
            <a:ext cx="1239525" cy="1294063"/>
          </a:xfrm>
          <a:custGeom>
            <a:avLst/>
            <a:gdLst/>
            <a:ahLst/>
            <a:cxnLst/>
            <a:rect l="l" t="t" r="r" b="b"/>
            <a:pathLst>
              <a:path w="1834220" h="2127694">
                <a:moveTo>
                  <a:pt x="0" y="0"/>
                </a:moveTo>
                <a:lnTo>
                  <a:pt x="1834220" y="1063847"/>
                </a:lnTo>
                <a:lnTo>
                  <a:pt x="0" y="2127694"/>
                </a:lnTo>
                <a:close/>
              </a:path>
            </a:pathLst>
          </a:custGeom>
        </p:spPr>
        <p:txBody>
          <a:bodyPr vert="horz" lIns="82292" tIns="41148" rIns="82292" bIns="41148" anchor="ctr"/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356" name="Picture Placeholder 177"/>
          <p:cNvSpPr>
            <a:spLocks noGrp="1"/>
          </p:cNvSpPr>
          <p:nvPr>
            <p:ph type="pic" sz="quarter" idx="17"/>
          </p:nvPr>
        </p:nvSpPr>
        <p:spPr>
          <a:xfrm>
            <a:off x="7903880" y="1083715"/>
            <a:ext cx="1239525" cy="1294063"/>
          </a:xfrm>
          <a:custGeom>
            <a:avLst/>
            <a:gdLst/>
            <a:ahLst/>
            <a:cxnLst/>
            <a:rect l="l" t="t" r="r" b="b"/>
            <a:pathLst>
              <a:path w="1834220" h="2127694">
                <a:moveTo>
                  <a:pt x="0" y="0"/>
                </a:moveTo>
                <a:lnTo>
                  <a:pt x="1834220" y="1063847"/>
                </a:lnTo>
                <a:lnTo>
                  <a:pt x="0" y="2127694"/>
                </a:lnTo>
                <a:close/>
              </a:path>
            </a:pathLst>
          </a:custGeom>
        </p:spPr>
        <p:txBody>
          <a:bodyPr vert="horz" lIns="82292" tIns="41148" rIns="82292" bIns="41148" anchor="ctr"/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357" name="Picture Placeholder 177"/>
          <p:cNvSpPr>
            <a:spLocks noGrp="1"/>
          </p:cNvSpPr>
          <p:nvPr>
            <p:ph type="pic" sz="quarter" idx="18"/>
          </p:nvPr>
        </p:nvSpPr>
        <p:spPr>
          <a:xfrm>
            <a:off x="-122700" y="2055165"/>
            <a:ext cx="1239525" cy="1294063"/>
          </a:xfrm>
          <a:custGeom>
            <a:avLst/>
            <a:gdLst/>
            <a:ahLst/>
            <a:cxnLst/>
            <a:rect l="l" t="t" r="r" b="b"/>
            <a:pathLst>
              <a:path w="1834220" h="2127694">
                <a:moveTo>
                  <a:pt x="0" y="0"/>
                </a:moveTo>
                <a:lnTo>
                  <a:pt x="1834220" y="1063847"/>
                </a:lnTo>
                <a:lnTo>
                  <a:pt x="0" y="2127694"/>
                </a:lnTo>
                <a:close/>
              </a:path>
            </a:pathLst>
          </a:custGeom>
        </p:spPr>
        <p:txBody>
          <a:bodyPr vert="horz" lIns="82292" tIns="41148" rIns="82292" bIns="41148" anchor="ctr"/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34" name="Isosceles Triangle 133"/>
          <p:cNvSpPr/>
          <p:nvPr userDrawn="1"/>
        </p:nvSpPr>
        <p:spPr>
          <a:xfrm rot="5400000">
            <a:off x="481794" y="1083676"/>
            <a:ext cx="644201" cy="617051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35" name="Isosceles Triangle 134"/>
          <p:cNvSpPr/>
          <p:nvPr userDrawn="1"/>
        </p:nvSpPr>
        <p:spPr>
          <a:xfrm rot="5400000">
            <a:off x="2360552" y="3342892"/>
            <a:ext cx="644201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37" name="Isosceles Triangle 136"/>
          <p:cNvSpPr/>
          <p:nvPr userDrawn="1"/>
        </p:nvSpPr>
        <p:spPr>
          <a:xfrm rot="5400000">
            <a:off x="3595844" y="2062759"/>
            <a:ext cx="644201" cy="617051"/>
          </a:xfrm>
          <a:prstGeom prst="triangl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49" name="Isosceles Triangle 148"/>
          <p:cNvSpPr/>
          <p:nvPr userDrawn="1"/>
        </p:nvSpPr>
        <p:spPr>
          <a:xfrm rot="5400000">
            <a:off x="5416351" y="1101733"/>
            <a:ext cx="644201" cy="617051"/>
          </a:xfrm>
          <a:prstGeom prst="triangl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50" name="Isosceles Triangle 149"/>
          <p:cNvSpPr/>
          <p:nvPr userDrawn="1"/>
        </p:nvSpPr>
        <p:spPr>
          <a:xfrm rot="5400000">
            <a:off x="7905722" y="3022411"/>
            <a:ext cx="644201" cy="617051"/>
          </a:xfrm>
          <a:prstGeom prst="triangl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547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9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00"/>
                            </p:stCondLst>
                            <p:childTnLst>
                              <p:par>
                                <p:cTn id="79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/>
      <p:bldP spid="290" grpId="0"/>
      <p:bldP spid="353" grpId="0"/>
      <p:bldP spid="354" grpId="0"/>
      <p:bldP spid="355" grpId="0"/>
      <p:bldP spid="356" grpId="0"/>
      <p:bldP spid="357" grpId="0"/>
      <p:bldP spid="134" grpId="0" animBg="1"/>
      <p:bldP spid="135" grpId="0" animBg="1"/>
      <p:bldP spid="137" grpId="0" animBg="1"/>
      <p:bldP spid="149" grpId="0" animBg="1"/>
      <p:bldP spid="150" grpId="0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am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Isosceles Triangle 27"/>
          <p:cNvSpPr/>
          <p:nvPr userDrawn="1"/>
        </p:nvSpPr>
        <p:spPr>
          <a:xfrm rot="16200000">
            <a:off x="8551479" y="-298535"/>
            <a:ext cx="644201" cy="617051"/>
          </a:xfrm>
          <a:prstGeom prst="triangl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9" name="Isosceles Triangle 28"/>
          <p:cNvSpPr/>
          <p:nvPr userDrawn="1"/>
        </p:nvSpPr>
        <p:spPr>
          <a:xfrm rot="5400000">
            <a:off x="8551479" y="19912"/>
            <a:ext cx="644201" cy="617051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0" name="Isosceles Triangle 29"/>
          <p:cNvSpPr/>
          <p:nvPr userDrawn="1"/>
        </p:nvSpPr>
        <p:spPr>
          <a:xfrm rot="16200000">
            <a:off x="8551479" y="338359"/>
            <a:ext cx="644201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1" name="Isosceles Triangle 30"/>
          <p:cNvSpPr/>
          <p:nvPr userDrawn="1"/>
        </p:nvSpPr>
        <p:spPr>
          <a:xfrm rot="5400000">
            <a:off x="8551479" y="660460"/>
            <a:ext cx="644201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2" name="Isosceles Triangle 31"/>
          <p:cNvSpPr/>
          <p:nvPr userDrawn="1"/>
        </p:nvSpPr>
        <p:spPr>
          <a:xfrm rot="16200000">
            <a:off x="8551479" y="982561"/>
            <a:ext cx="644201" cy="617051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5" name="Isosceles Triangle 34"/>
          <p:cNvSpPr/>
          <p:nvPr userDrawn="1"/>
        </p:nvSpPr>
        <p:spPr>
          <a:xfrm rot="5400000">
            <a:off x="7934428" y="-308372"/>
            <a:ext cx="644201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6" name="Isosceles Triangle 35"/>
          <p:cNvSpPr/>
          <p:nvPr userDrawn="1"/>
        </p:nvSpPr>
        <p:spPr>
          <a:xfrm rot="16200000">
            <a:off x="7934428" y="10075"/>
            <a:ext cx="644201" cy="617051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7" name="Isosceles Triangle 36"/>
          <p:cNvSpPr/>
          <p:nvPr userDrawn="1"/>
        </p:nvSpPr>
        <p:spPr>
          <a:xfrm rot="5400000">
            <a:off x="7934428" y="328522"/>
            <a:ext cx="644201" cy="617051"/>
          </a:xfrm>
          <a:prstGeom prst="triangl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8" name="Isosceles Triangle 37"/>
          <p:cNvSpPr/>
          <p:nvPr userDrawn="1"/>
        </p:nvSpPr>
        <p:spPr>
          <a:xfrm rot="16200000">
            <a:off x="7934428" y="646969"/>
            <a:ext cx="644201" cy="617051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9" name="Isosceles Triangle 38"/>
          <p:cNvSpPr/>
          <p:nvPr userDrawn="1"/>
        </p:nvSpPr>
        <p:spPr>
          <a:xfrm rot="5400000">
            <a:off x="7947128" y="969070"/>
            <a:ext cx="644201" cy="617051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40" name="Isosceles Triangle 39"/>
          <p:cNvSpPr/>
          <p:nvPr userDrawn="1"/>
        </p:nvSpPr>
        <p:spPr>
          <a:xfrm rot="16200000">
            <a:off x="7947128" y="1291171"/>
            <a:ext cx="644201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44" name="Isosceles Triangle 43"/>
          <p:cNvSpPr/>
          <p:nvPr userDrawn="1"/>
        </p:nvSpPr>
        <p:spPr>
          <a:xfrm rot="16200000">
            <a:off x="7330077" y="-298535"/>
            <a:ext cx="644201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45" name="Isosceles Triangle 44"/>
          <p:cNvSpPr/>
          <p:nvPr userDrawn="1"/>
        </p:nvSpPr>
        <p:spPr>
          <a:xfrm rot="5400000">
            <a:off x="7330077" y="19912"/>
            <a:ext cx="644201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46" name="Isosceles Triangle 45"/>
          <p:cNvSpPr/>
          <p:nvPr userDrawn="1"/>
        </p:nvSpPr>
        <p:spPr>
          <a:xfrm rot="16200000">
            <a:off x="7330077" y="338359"/>
            <a:ext cx="644201" cy="617051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47" name="Isosceles Triangle 46"/>
          <p:cNvSpPr/>
          <p:nvPr userDrawn="1"/>
        </p:nvSpPr>
        <p:spPr>
          <a:xfrm rot="5400000">
            <a:off x="7330077" y="660460"/>
            <a:ext cx="644201" cy="617051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48" name="Isosceles Triangle 47"/>
          <p:cNvSpPr/>
          <p:nvPr userDrawn="1"/>
        </p:nvSpPr>
        <p:spPr>
          <a:xfrm rot="16200000">
            <a:off x="7342777" y="982561"/>
            <a:ext cx="644201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52" name="Isosceles Triangle 51"/>
          <p:cNvSpPr/>
          <p:nvPr userDrawn="1"/>
        </p:nvSpPr>
        <p:spPr>
          <a:xfrm rot="5400000">
            <a:off x="6713026" y="-308372"/>
            <a:ext cx="644201" cy="617051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53" name="Isosceles Triangle 52"/>
          <p:cNvSpPr/>
          <p:nvPr userDrawn="1"/>
        </p:nvSpPr>
        <p:spPr>
          <a:xfrm rot="16200000">
            <a:off x="6713026" y="10075"/>
            <a:ext cx="644201" cy="617051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57" name="Isosceles Triangle 56"/>
          <p:cNvSpPr/>
          <p:nvPr userDrawn="1"/>
        </p:nvSpPr>
        <p:spPr>
          <a:xfrm rot="16200000">
            <a:off x="6108675" y="-298535"/>
            <a:ext cx="644201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58" name="Isosceles Triangle 57"/>
          <p:cNvSpPr/>
          <p:nvPr userDrawn="1"/>
        </p:nvSpPr>
        <p:spPr>
          <a:xfrm rot="5400000">
            <a:off x="6108675" y="19912"/>
            <a:ext cx="644201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62041" y="841664"/>
            <a:ext cx="691136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slide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cxnSp>
        <p:nvCxnSpPr>
          <p:cNvPr id="3" name="Straight Connector 2"/>
          <p:cNvCxnSpPr/>
          <p:nvPr userDrawn="1"/>
        </p:nvCxnSpPr>
        <p:spPr>
          <a:xfrm flipV="1">
            <a:off x="1062038" y="1330062"/>
            <a:ext cx="6923598" cy="20239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 userDrawn="1"/>
        </p:nvCxnSpPr>
        <p:spPr>
          <a:xfrm flipH="1">
            <a:off x="1062038" y="693637"/>
            <a:ext cx="588962" cy="0"/>
          </a:xfrm>
          <a:prstGeom prst="line">
            <a:avLst/>
          </a:prstGeom>
          <a:ln w="3810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062037" y="1588770"/>
            <a:ext cx="6885962" cy="2378998"/>
          </a:xfrm>
          <a:prstGeom prst="rect">
            <a:avLst/>
          </a:prstGeom>
        </p:spPr>
        <p:txBody>
          <a:bodyPr vert="horz" lIns="82292" tIns="41148" rIns="82292" bIns="41148" anchor="ctr"/>
          <a:lstStyle>
            <a:lvl1pPr marL="0" indent="0" algn="ctr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cxnSp>
        <p:nvCxnSpPr>
          <p:cNvPr id="43" name="Straight Connector 42"/>
          <p:cNvCxnSpPr/>
          <p:nvPr userDrawn="1"/>
        </p:nvCxnSpPr>
        <p:spPr>
          <a:xfrm>
            <a:off x="1062037" y="3979198"/>
            <a:ext cx="6885962" cy="0"/>
          </a:xfrm>
          <a:prstGeom prst="line">
            <a:avLst/>
          </a:prstGeom>
          <a:ln w="5715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1062834" y="4067114"/>
            <a:ext cx="6885164" cy="30861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2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/>
              <a:t>Image Caption</a:t>
            </a:r>
          </a:p>
        </p:txBody>
      </p:sp>
    </p:spTree>
    <p:extLst>
      <p:ext uri="{BB962C8B-B14F-4D97-AF65-F5344CB8AC3E}">
        <p14:creationId xmlns:p14="http://schemas.microsoft.com/office/powerpoint/2010/main" val="116039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2" grpId="0" animBg="1"/>
      <p:bldP spid="53" grpId="0" animBg="1"/>
      <p:bldP spid="57" grpId="0" animBg="1"/>
      <p:bldP spid="58" grpId="0" animBg="1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/>
      <p:bldP spid="4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am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Isosceles Triangle 27"/>
          <p:cNvSpPr/>
          <p:nvPr userDrawn="1"/>
        </p:nvSpPr>
        <p:spPr>
          <a:xfrm rot="16200000">
            <a:off x="8551479" y="-298535"/>
            <a:ext cx="644201" cy="617051"/>
          </a:xfrm>
          <a:prstGeom prst="triangl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9" name="Isosceles Triangle 28"/>
          <p:cNvSpPr/>
          <p:nvPr userDrawn="1"/>
        </p:nvSpPr>
        <p:spPr>
          <a:xfrm rot="5400000">
            <a:off x="8551479" y="19912"/>
            <a:ext cx="644201" cy="617051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0" name="Isosceles Triangle 29"/>
          <p:cNvSpPr/>
          <p:nvPr userDrawn="1"/>
        </p:nvSpPr>
        <p:spPr>
          <a:xfrm rot="16200000">
            <a:off x="8551479" y="338359"/>
            <a:ext cx="644201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1" name="Isosceles Triangle 30"/>
          <p:cNvSpPr/>
          <p:nvPr userDrawn="1"/>
        </p:nvSpPr>
        <p:spPr>
          <a:xfrm rot="5400000">
            <a:off x="8551479" y="660460"/>
            <a:ext cx="644201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2" name="Isosceles Triangle 31"/>
          <p:cNvSpPr/>
          <p:nvPr userDrawn="1"/>
        </p:nvSpPr>
        <p:spPr>
          <a:xfrm rot="16200000">
            <a:off x="8551479" y="982561"/>
            <a:ext cx="644201" cy="617051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5" name="Isosceles Triangle 34"/>
          <p:cNvSpPr/>
          <p:nvPr userDrawn="1"/>
        </p:nvSpPr>
        <p:spPr>
          <a:xfrm rot="5400000">
            <a:off x="7934428" y="-308372"/>
            <a:ext cx="644201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6" name="Isosceles Triangle 35"/>
          <p:cNvSpPr/>
          <p:nvPr userDrawn="1"/>
        </p:nvSpPr>
        <p:spPr>
          <a:xfrm rot="16200000">
            <a:off x="7934428" y="10075"/>
            <a:ext cx="644201" cy="617051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7" name="Isosceles Triangle 36"/>
          <p:cNvSpPr/>
          <p:nvPr userDrawn="1"/>
        </p:nvSpPr>
        <p:spPr>
          <a:xfrm rot="5400000">
            <a:off x="7934428" y="328522"/>
            <a:ext cx="644201" cy="617051"/>
          </a:xfrm>
          <a:prstGeom prst="triangl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8" name="Isosceles Triangle 37"/>
          <p:cNvSpPr/>
          <p:nvPr userDrawn="1"/>
        </p:nvSpPr>
        <p:spPr>
          <a:xfrm rot="16200000">
            <a:off x="7934428" y="646969"/>
            <a:ext cx="644201" cy="617051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9" name="Isosceles Triangle 38"/>
          <p:cNvSpPr/>
          <p:nvPr userDrawn="1"/>
        </p:nvSpPr>
        <p:spPr>
          <a:xfrm rot="5400000">
            <a:off x="7947128" y="969070"/>
            <a:ext cx="644201" cy="617051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40" name="Isosceles Triangle 39"/>
          <p:cNvSpPr/>
          <p:nvPr userDrawn="1"/>
        </p:nvSpPr>
        <p:spPr>
          <a:xfrm rot="16200000">
            <a:off x="7947128" y="1291171"/>
            <a:ext cx="644201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44" name="Isosceles Triangle 43"/>
          <p:cNvSpPr/>
          <p:nvPr userDrawn="1"/>
        </p:nvSpPr>
        <p:spPr>
          <a:xfrm rot="16200000">
            <a:off x="7330077" y="-298535"/>
            <a:ext cx="644201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45" name="Isosceles Triangle 44"/>
          <p:cNvSpPr/>
          <p:nvPr userDrawn="1"/>
        </p:nvSpPr>
        <p:spPr>
          <a:xfrm rot="5400000">
            <a:off x="7330077" y="19912"/>
            <a:ext cx="644201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46" name="Isosceles Triangle 45"/>
          <p:cNvSpPr/>
          <p:nvPr userDrawn="1"/>
        </p:nvSpPr>
        <p:spPr>
          <a:xfrm rot="16200000">
            <a:off x="7330077" y="338359"/>
            <a:ext cx="644201" cy="617051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47" name="Isosceles Triangle 46"/>
          <p:cNvSpPr/>
          <p:nvPr userDrawn="1"/>
        </p:nvSpPr>
        <p:spPr>
          <a:xfrm rot="5400000">
            <a:off x="7330077" y="660460"/>
            <a:ext cx="644201" cy="617051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48" name="Isosceles Triangle 47"/>
          <p:cNvSpPr/>
          <p:nvPr userDrawn="1"/>
        </p:nvSpPr>
        <p:spPr>
          <a:xfrm rot="16200000">
            <a:off x="7342777" y="982561"/>
            <a:ext cx="644201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52" name="Isosceles Triangle 51"/>
          <p:cNvSpPr/>
          <p:nvPr userDrawn="1"/>
        </p:nvSpPr>
        <p:spPr>
          <a:xfrm rot="5400000">
            <a:off x="6713026" y="-308372"/>
            <a:ext cx="644201" cy="617051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53" name="Isosceles Triangle 52"/>
          <p:cNvSpPr/>
          <p:nvPr userDrawn="1"/>
        </p:nvSpPr>
        <p:spPr>
          <a:xfrm rot="16200000">
            <a:off x="6713026" y="10075"/>
            <a:ext cx="644201" cy="617051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57" name="Isosceles Triangle 56"/>
          <p:cNvSpPr/>
          <p:nvPr userDrawn="1"/>
        </p:nvSpPr>
        <p:spPr>
          <a:xfrm rot="16200000">
            <a:off x="6108675" y="-298535"/>
            <a:ext cx="644201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58" name="Isosceles Triangle 57"/>
          <p:cNvSpPr/>
          <p:nvPr userDrawn="1"/>
        </p:nvSpPr>
        <p:spPr>
          <a:xfrm rot="5400000">
            <a:off x="6108675" y="19912"/>
            <a:ext cx="644201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62041" y="841664"/>
            <a:ext cx="691136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slide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cxnSp>
        <p:nvCxnSpPr>
          <p:cNvPr id="3" name="Straight Connector 2"/>
          <p:cNvCxnSpPr/>
          <p:nvPr userDrawn="1"/>
        </p:nvCxnSpPr>
        <p:spPr>
          <a:xfrm flipV="1">
            <a:off x="1062038" y="1330062"/>
            <a:ext cx="6923598" cy="20239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 userDrawn="1"/>
        </p:nvCxnSpPr>
        <p:spPr>
          <a:xfrm flipH="1">
            <a:off x="1062038" y="693637"/>
            <a:ext cx="588962" cy="0"/>
          </a:xfrm>
          <a:prstGeom prst="line">
            <a:avLst/>
          </a:prstGeom>
          <a:ln w="3810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062036" y="1588770"/>
            <a:ext cx="3289660" cy="2378998"/>
          </a:xfrm>
          <a:prstGeom prst="rect">
            <a:avLst/>
          </a:prstGeom>
        </p:spPr>
        <p:txBody>
          <a:bodyPr vert="horz" lIns="82292" tIns="41148" rIns="82292" bIns="41148" anchor="ctr"/>
          <a:lstStyle>
            <a:lvl1pPr marL="0" indent="0" algn="ctr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cxnSp>
        <p:nvCxnSpPr>
          <p:cNvPr id="43" name="Straight Connector 42"/>
          <p:cNvCxnSpPr/>
          <p:nvPr userDrawn="1"/>
        </p:nvCxnSpPr>
        <p:spPr>
          <a:xfrm>
            <a:off x="1062037" y="3979198"/>
            <a:ext cx="3289660" cy="0"/>
          </a:xfrm>
          <a:prstGeom prst="line">
            <a:avLst/>
          </a:prstGeom>
          <a:ln w="5715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1062836" y="4101404"/>
            <a:ext cx="3288432" cy="30861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2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/>
              <a:t>Image Caption</a:t>
            </a:r>
          </a:p>
        </p:txBody>
      </p:sp>
      <p:sp>
        <p:nvSpPr>
          <p:cNvPr id="91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695976" y="1588770"/>
            <a:ext cx="3289660" cy="2378998"/>
          </a:xfrm>
          <a:prstGeom prst="rect">
            <a:avLst/>
          </a:prstGeom>
        </p:spPr>
        <p:txBody>
          <a:bodyPr vert="horz" lIns="82292" tIns="41148" rIns="82292" bIns="41148" anchor="ctr"/>
          <a:lstStyle>
            <a:lvl1pPr marL="0" indent="0" algn="ctr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cxnSp>
        <p:nvCxnSpPr>
          <p:cNvPr id="93" name="Straight Connector 92"/>
          <p:cNvCxnSpPr/>
          <p:nvPr userDrawn="1"/>
        </p:nvCxnSpPr>
        <p:spPr>
          <a:xfrm>
            <a:off x="4695977" y="3979198"/>
            <a:ext cx="3289660" cy="0"/>
          </a:xfrm>
          <a:prstGeom prst="line">
            <a:avLst/>
          </a:prstGeom>
          <a:ln w="571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4695977" y="4101404"/>
            <a:ext cx="3289660" cy="30861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2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/>
              <a:t>Image Caption</a:t>
            </a:r>
          </a:p>
        </p:txBody>
      </p:sp>
    </p:spTree>
    <p:extLst>
      <p:ext uri="{BB962C8B-B14F-4D97-AF65-F5344CB8AC3E}">
        <p14:creationId xmlns:p14="http://schemas.microsoft.com/office/powerpoint/2010/main" val="1087950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2" grpId="0" animBg="1"/>
      <p:bldP spid="53" grpId="0" animBg="1"/>
      <p:bldP spid="57" grpId="0" animBg="1"/>
      <p:bldP spid="58" grpId="0" animBg="1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/>
      <p:bldP spid="49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1" grpId="0"/>
      <p:bldP spid="94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am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Isosceles Triangle 27"/>
          <p:cNvSpPr/>
          <p:nvPr userDrawn="1"/>
        </p:nvSpPr>
        <p:spPr>
          <a:xfrm rot="16200000">
            <a:off x="8551479" y="-298535"/>
            <a:ext cx="644201" cy="617051"/>
          </a:xfrm>
          <a:prstGeom prst="triangl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9" name="Isosceles Triangle 28"/>
          <p:cNvSpPr/>
          <p:nvPr userDrawn="1"/>
        </p:nvSpPr>
        <p:spPr>
          <a:xfrm rot="5400000">
            <a:off x="8551479" y="19912"/>
            <a:ext cx="644201" cy="617051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0" name="Isosceles Triangle 29"/>
          <p:cNvSpPr/>
          <p:nvPr userDrawn="1"/>
        </p:nvSpPr>
        <p:spPr>
          <a:xfrm rot="16200000">
            <a:off x="8551479" y="338359"/>
            <a:ext cx="644201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1" name="Isosceles Triangle 30"/>
          <p:cNvSpPr/>
          <p:nvPr userDrawn="1"/>
        </p:nvSpPr>
        <p:spPr>
          <a:xfrm rot="5400000">
            <a:off x="8551479" y="660460"/>
            <a:ext cx="644201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2" name="Isosceles Triangle 31"/>
          <p:cNvSpPr/>
          <p:nvPr userDrawn="1"/>
        </p:nvSpPr>
        <p:spPr>
          <a:xfrm rot="16200000">
            <a:off x="8551479" y="982561"/>
            <a:ext cx="644201" cy="617051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5" name="Isosceles Triangle 34"/>
          <p:cNvSpPr/>
          <p:nvPr userDrawn="1"/>
        </p:nvSpPr>
        <p:spPr>
          <a:xfrm rot="5400000">
            <a:off x="7934428" y="-308372"/>
            <a:ext cx="644201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6" name="Isosceles Triangle 35"/>
          <p:cNvSpPr/>
          <p:nvPr userDrawn="1"/>
        </p:nvSpPr>
        <p:spPr>
          <a:xfrm rot="16200000">
            <a:off x="7934428" y="10075"/>
            <a:ext cx="644201" cy="617051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7" name="Isosceles Triangle 36"/>
          <p:cNvSpPr/>
          <p:nvPr userDrawn="1"/>
        </p:nvSpPr>
        <p:spPr>
          <a:xfrm rot="5400000">
            <a:off x="7934428" y="328522"/>
            <a:ext cx="644201" cy="617051"/>
          </a:xfrm>
          <a:prstGeom prst="triangl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8" name="Isosceles Triangle 37"/>
          <p:cNvSpPr/>
          <p:nvPr userDrawn="1"/>
        </p:nvSpPr>
        <p:spPr>
          <a:xfrm rot="16200000">
            <a:off x="7934428" y="646969"/>
            <a:ext cx="644201" cy="617051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9" name="Isosceles Triangle 38"/>
          <p:cNvSpPr/>
          <p:nvPr userDrawn="1"/>
        </p:nvSpPr>
        <p:spPr>
          <a:xfrm rot="5400000">
            <a:off x="7947128" y="969070"/>
            <a:ext cx="644201" cy="617051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40" name="Isosceles Triangle 39"/>
          <p:cNvSpPr/>
          <p:nvPr userDrawn="1"/>
        </p:nvSpPr>
        <p:spPr>
          <a:xfrm rot="16200000">
            <a:off x="7947128" y="1291171"/>
            <a:ext cx="644201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44" name="Isosceles Triangle 43"/>
          <p:cNvSpPr/>
          <p:nvPr userDrawn="1"/>
        </p:nvSpPr>
        <p:spPr>
          <a:xfrm rot="16200000">
            <a:off x="7330077" y="-298535"/>
            <a:ext cx="644201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45" name="Isosceles Triangle 44"/>
          <p:cNvSpPr/>
          <p:nvPr userDrawn="1"/>
        </p:nvSpPr>
        <p:spPr>
          <a:xfrm rot="5400000">
            <a:off x="7330077" y="19912"/>
            <a:ext cx="644201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46" name="Isosceles Triangle 45"/>
          <p:cNvSpPr/>
          <p:nvPr userDrawn="1"/>
        </p:nvSpPr>
        <p:spPr>
          <a:xfrm rot="16200000">
            <a:off x="7330077" y="338359"/>
            <a:ext cx="644201" cy="617051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47" name="Isosceles Triangle 46"/>
          <p:cNvSpPr/>
          <p:nvPr userDrawn="1"/>
        </p:nvSpPr>
        <p:spPr>
          <a:xfrm rot="5400000">
            <a:off x="7330077" y="660460"/>
            <a:ext cx="644201" cy="617051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48" name="Isosceles Triangle 47"/>
          <p:cNvSpPr/>
          <p:nvPr userDrawn="1"/>
        </p:nvSpPr>
        <p:spPr>
          <a:xfrm rot="16200000">
            <a:off x="7342777" y="982561"/>
            <a:ext cx="644201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52" name="Isosceles Triangle 51"/>
          <p:cNvSpPr/>
          <p:nvPr userDrawn="1"/>
        </p:nvSpPr>
        <p:spPr>
          <a:xfrm rot="5400000">
            <a:off x="6713026" y="-308372"/>
            <a:ext cx="644201" cy="617051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53" name="Isosceles Triangle 52"/>
          <p:cNvSpPr/>
          <p:nvPr userDrawn="1"/>
        </p:nvSpPr>
        <p:spPr>
          <a:xfrm rot="16200000">
            <a:off x="6713026" y="10075"/>
            <a:ext cx="644201" cy="617051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57" name="Isosceles Triangle 56"/>
          <p:cNvSpPr/>
          <p:nvPr userDrawn="1"/>
        </p:nvSpPr>
        <p:spPr>
          <a:xfrm rot="16200000">
            <a:off x="6108675" y="-298535"/>
            <a:ext cx="644201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58" name="Isosceles Triangle 57"/>
          <p:cNvSpPr/>
          <p:nvPr userDrawn="1"/>
        </p:nvSpPr>
        <p:spPr>
          <a:xfrm rot="5400000">
            <a:off x="6108675" y="19912"/>
            <a:ext cx="644201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62041" y="841664"/>
            <a:ext cx="691136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slide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cxnSp>
        <p:nvCxnSpPr>
          <p:cNvPr id="3" name="Straight Connector 2"/>
          <p:cNvCxnSpPr/>
          <p:nvPr userDrawn="1"/>
        </p:nvCxnSpPr>
        <p:spPr>
          <a:xfrm flipV="1">
            <a:off x="1062038" y="1330062"/>
            <a:ext cx="6923598" cy="20239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 userDrawn="1"/>
        </p:nvCxnSpPr>
        <p:spPr>
          <a:xfrm flipH="1">
            <a:off x="1062038" y="693637"/>
            <a:ext cx="588962" cy="0"/>
          </a:xfrm>
          <a:prstGeom prst="line">
            <a:avLst/>
          </a:prstGeom>
          <a:ln w="3810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062036" y="1588770"/>
            <a:ext cx="2134933" cy="2378998"/>
          </a:xfrm>
          <a:prstGeom prst="rect">
            <a:avLst/>
          </a:prstGeom>
        </p:spPr>
        <p:txBody>
          <a:bodyPr vert="horz" lIns="82292" tIns="41148" rIns="82292" bIns="41148" anchor="ctr"/>
          <a:lstStyle>
            <a:lvl1pPr marL="0" indent="0" algn="ctr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cxnSp>
        <p:nvCxnSpPr>
          <p:cNvPr id="43" name="Straight Connector 42"/>
          <p:cNvCxnSpPr/>
          <p:nvPr userDrawn="1"/>
        </p:nvCxnSpPr>
        <p:spPr>
          <a:xfrm>
            <a:off x="1062042" y="3979198"/>
            <a:ext cx="2134933" cy="0"/>
          </a:xfrm>
          <a:prstGeom prst="line">
            <a:avLst/>
          </a:prstGeom>
          <a:ln w="5715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1062834" y="4101404"/>
            <a:ext cx="2134136" cy="30861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2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/>
              <a:t>Image Caption</a:t>
            </a:r>
          </a:p>
        </p:txBody>
      </p:sp>
      <p:sp>
        <p:nvSpPr>
          <p:cNvPr id="91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436936" y="1588770"/>
            <a:ext cx="2134933" cy="2378998"/>
          </a:xfrm>
          <a:prstGeom prst="rect">
            <a:avLst/>
          </a:prstGeom>
        </p:spPr>
        <p:txBody>
          <a:bodyPr vert="horz" lIns="82292" tIns="41148" rIns="82292" bIns="41148" anchor="ctr"/>
          <a:lstStyle>
            <a:lvl1pPr marL="0" indent="0" algn="ctr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cxnSp>
        <p:nvCxnSpPr>
          <p:cNvPr id="93" name="Straight Connector 92"/>
          <p:cNvCxnSpPr/>
          <p:nvPr userDrawn="1"/>
        </p:nvCxnSpPr>
        <p:spPr>
          <a:xfrm>
            <a:off x="3436937" y="3979198"/>
            <a:ext cx="2134933" cy="0"/>
          </a:xfrm>
          <a:prstGeom prst="line">
            <a:avLst/>
          </a:prstGeom>
          <a:ln w="571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3436937" y="4101404"/>
            <a:ext cx="2134933" cy="30861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2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/>
              <a:t>Image Caption</a:t>
            </a:r>
          </a:p>
        </p:txBody>
      </p:sp>
      <p:sp>
        <p:nvSpPr>
          <p:cNvPr id="99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5825769" y="1588770"/>
            <a:ext cx="2134933" cy="2378998"/>
          </a:xfrm>
          <a:prstGeom prst="rect">
            <a:avLst/>
          </a:prstGeom>
        </p:spPr>
        <p:txBody>
          <a:bodyPr vert="horz" lIns="82292" tIns="41148" rIns="82292" bIns="41148" anchor="ctr"/>
          <a:lstStyle>
            <a:lvl1pPr marL="0" indent="0" algn="ctr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cxnSp>
        <p:nvCxnSpPr>
          <p:cNvPr id="101" name="Straight Connector 100"/>
          <p:cNvCxnSpPr/>
          <p:nvPr userDrawn="1"/>
        </p:nvCxnSpPr>
        <p:spPr>
          <a:xfrm>
            <a:off x="5825769" y="3979198"/>
            <a:ext cx="2134933" cy="0"/>
          </a:xfrm>
          <a:prstGeom prst="line">
            <a:avLst/>
          </a:prstGeom>
          <a:ln w="5715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Text Placeholder 2"/>
          <p:cNvSpPr>
            <a:spLocks noGrp="1"/>
          </p:cNvSpPr>
          <p:nvPr>
            <p:ph type="body" sz="quarter" idx="37" hasCustomPrompt="1"/>
          </p:nvPr>
        </p:nvSpPr>
        <p:spPr>
          <a:xfrm>
            <a:off x="5826565" y="4101404"/>
            <a:ext cx="2121434" cy="30861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2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/>
              <a:t>Image Caption</a:t>
            </a:r>
          </a:p>
        </p:txBody>
      </p:sp>
    </p:spTree>
    <p:extLst>
      <p:ext uri="{BB962C8B-B14F-4D97-AF65-F5344CB8AC3E}">
        <p14:creationId xmlns:p14="http://schemas.microsoft.com/office/powerpoint/2010/main" val="511845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2" grpId="0" animBg="1"/>
      <p:bldP spid="53" grpId="0" animBg="1"/>
      <p:bldP spid="57" grpId="0" animBg="1"/>
      <p:bldP spid="58" grpId="0" animBg="1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/>
      <p:bldP spid="49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1" grpId="0"/>
      <p:bldP spid="94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9" grpId="0"/>
      <p:bldP spid="102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Isosceles Triangle 27"/>
          <p:cNvSpPr/>
          <p:nvPr userDrawn="1"/>
        </p:nvSpPr>
        <p:spPr>
          <a:xfrm rot="16200000">
            <a:off x="8551479" y="-298535"/>
            <a:ext cx="644201" cy="617051"/>
          </a:xfrm>
          <a:prstGeom prst="triangl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9" name="Isosceles Triangle 28"/>
          <p:cNvSpPr/>
          <p:nvPr userDrawn="1"/>
        </p:nvSpPr>
        <p:spPr>
          <a:xfrm rot="5400000">
            <a:off x="8551479" y="19912"/>
            <a:ext cx="644201" cy="617051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0" name="Isosceles Triangle 29"/>
          <p:cNvSpPr/>
          <p:nvPr userDrawn="1"/>
        </p:nvSpPr>
        <p:spPr>
          <a:xfrm rot="16200000">
            <a:off x="8551479" y="338359"/>
            <a:ext cx="644201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1" name="Isosceles Triangle 30"/>
          <p:cNvSpPr/>
          <p:nvPr userDrawn="1"/>
        </p:nvSpPr>
        <p:spPr>
          <a:xfrm rot="5400000">
            <a:off x="8551479" y="660460"/>
            <a:ext cx="644201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2" name="Isosceles Triangle 31"/>
          <p:cNvSpPr/>
          <p:nvPr userDrawn="1"/>
        </p:nvSpPr>
        <p:spPr>
          <a:xfrm rot="16200000">
            <a:off x="8551479" y="982561"/>
            <a:ext cx="644201" cy="617051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5" name="Isosceles Triangle 34"/>
          <p:cNvSpPr/>
          <p:nvPr userDrawn="1"/>
        </p:nvSpPr>
        <p:spPr>
          <a:xfrm rot="5400000">
            <a:off x="7934428" y="-308372"/>
            <a:ext cx="644201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6" name="Isosceles Triangle 35"/>
          <p:cNvSpPr/>
          <p:nvPr userDrawn="1"/>
        </p:nvSpPr>
        <p:spPr>
          <a:xfrm rot="16200000">
            <a:off x="7934428" y="10075"/>
            <a:ext cx="644201" cy="617051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7" name="Isosceles Triangle 36"/>
          <p:cNvSpPr/>
          <p:nvPr userDrawn="1"/>
        </p:nvSpPr>
        <p:spPr>
          <a:xfrm rot="5400000">
            <a:off x="7934428" y="328522"/>
            <a:ext cx="644201" cy="617051"/>
          </a:xfrm>
          <a:prstGeom prst="triangl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8" name="Isosceles Triangle 37"/>
          <p:cNvSpPr/>
          <p:nvPr userDrawn="1"/>
        </p:nvSpPr>
        <p:spPr>
          <a:xfrm rot="16200000">
            <a:off x="7934428" y="646969"/>
            <a:ext cx="644201" cy="617051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9" name="Isosceles Triangle 38"/>
          <p:cNvSpPr/>
          <p:nvPr userDrawn="1"/>
        </p:nvSpPr>
        <p:spPr>
          <a:xfrm rot="5400000">
            <a:off x="7947128" y="969070"/>
            <a:ext cx="644201" cy="617051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40" name="Isosceles Triangle 39"/>
          <p:cNvSpPr/>
          <p:nvPr userDrawn="1"/>
        </p:nvSpPr>
        <p:spPr>
          <a:xfrm rot="16200000">
            <a:off x="7947128" y="1291171"/>
            <a:ext cx="644201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44" name="Isosceles Triangle 43"/>
          <p:cNvSpPr/>
          <p:nvPr userDrawn="1"/>
        </p:nvSpPr>
        <p:spPr>
          <a:xfrm rot="16200000">
            <a:off x="7330077" y="-298535"/>
            <a:ext cx="644201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45" name="Isosceles Triangle 44"/>
          <p:cNvSpPr/>
          <p:nvPr userDrawn="1"/>
        </p:nvSpPr>
        <p:spPr>
          <a:xfrm rot="5400000">
            <a:off x="7330077" y="19912"/>
            <a:ext cx="644201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46" name="Isosceles Triangle 45"/>
          <p:cNvSpPr/>
          <p:nvPr userDrawn="1"/>
        </p:nvSpPr>
        <p:spPr>
          <a:xfrm rot="16200000">
            <a:off x="7330077" y="338359"/>
            <a:ext cx="644201" cy="617051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47" name="Isosceles Triangle 46"/>
          <p:cNvSpPr/>
          <p:nvPr userDrawn="1"/>
        </p:nvSpPr>
        <p:spPr>
          <a:xfrm rot="5400000">
            <a:off x="7330077" y="660460"/>
            <a:ext cx="644201" cy="617051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48" name="Isosceles Triangle 47"/>
          <p:cNvSpPr/>
          <p:nvPr userDrawn="1"/>
        </p:nvSpPr>
        <p:spPr>
          <a:xfrm rot="16200000">
            <a:off x="7342777" y="982561"/>
            <a:ext cx="644201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52" name="Isosceles Triangle 51"/>
          <p:cNvSpPr/>
          <p:nvPr userDrawn="1"/>
        </p:nvSpPr>
        <p:spPr>
          <a:xfrm rot="5400000">
            <a:off x="6713026" y="-308372"/>
            <a:ext cx="644201" cy="617051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53" name="Isosceles Triangle 52"/>
          <p:cNvSpPr/>
          <p:nvPr userDrawn="1"/>
        </p:nvSpPr>
        <p:spPr>
          <a:xfrm rot="16200000">
            <a:off x="6713026" y="10075"/>
            <a:ext cx="644201" cy="617051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57" name="Isosceles Triangle 56"/>
          <p:cNvSpPr/>
          <p:nvPr userDrawn="1"/>
        </p:nvSpPr>
        <p:spPr>
          <a:xfrm rot="16200000">
            <a:off x="6108675" y="-298535"/>
            <a:ext cx="644201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58" name="Isosceles Triangle 57"/>
          <p:cNvSpPr/>
          <p:nvPr userDrawn="1"/>
        </p:nvSpPr>
        <p:spPr>
          <a:xfrm rot="5400000">
            <a:off x="6108675" y="19912"/>
            <a:ext cx="644201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62041" y="841664"/>
            <a:ext cx="691136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slide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cxnSp>
        <p:nvCxnSpPr>
          <p:cNvPr id="3" name="Straight Connector 2"/>
          <p:cNvCxnSpPr/>
          <p:nvPr userDrawn="1"/>
        </p:nvCxnSpPr>
        <p:spPr>
          <a:xfrm flipV="1">
            <a:off x="1062038" y="1330062"/>
            <a:ext cx="6923598" cy="20239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 userDrawn="1"/>
        </p:nvCxnSpPr>
        <p:spPr>
          <a:xfrm flipH="1">
            <a:off x="1062038" y="693637"/>
            <a:ext cx="588962" cy="0"/>
          </a:xfrm>
          <a:prstGeom prst="line">
            <a:avLst/>
          </a:prstGeom>
          <a:ln w="3810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062037" y="1588770"/>
            <a:ext cx="1620912" cy="2378998"/>
          </a:xfrm>
          <a:prstGeom prst="rect">
            <a:avLst/>
          </a:prstGeom>
        </p:spPr>
        <p:txBody>
          <a:bodyPr vert="horz" lIns="82292" tIns="41148" rIns="82292" bIns="41148" anchor="ctr"/>
          <a:lstStyle>
            <a:lvl1pPr marL="0" indent="0" algn="ctr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cxnSp>
        <p:nvCxnSpPr>
          <p:cNvPr id="43" name="Straight Connector 42"/>
          <p:cNvCxnSpPr/>
          <p:nvPr userDrawn="1"/>
        </p:nvCxnSpPr>
        <p:spPr>
          <a:xfrm>
            <a:off x="1062037" y="3979198"/>
            <a:ext cx="1620912" cy="0"/>
          </a:xfrm>
          <a:prstGeom prst="line">
            <a:avLst/>
          </a:prstGeom>
          <a:ln w="5715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1062833" y="4101404"/>
            <a:ext cx="1548187" cy="30861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2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/>
              <a:t>Image Caption</a:t>
            </a:r>
          </a:p>
        </p:txBody>
      </p:sp>
      <p:sp>
        <p:nvSpPr>
          <p:cNvPr id="91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2840039" y="1588770"/>
            <a:ext cx="1620912" cy="2378998"/>
          </a:xfrm>
          <a:prstGeom prst="rect">
            <a:avLst/>
          </a:prstGeom>
        </p:spPr>
        <p:txBody>
          <a:bodyPr vert="horz" lIns="82292" tIns="41148" rIns="82292" bIns="41148" anchor="ctr"/>
          <a:lstStyle>
            <a:lvl1pPr marL="0" indent="0" algn="ctr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cxnSp>
        <p:nvCxnSpPr>
          <p:cNvPr id="93" name="Straight Connector 92"/>
          <p:cNvCxnSpPr/>
          <p:nvPr userDrawn="1"/>
        </p:nvCxnSpPr>
        <p:spPr>
          <a:xfrm>
            <a:off x="2840039" y="3979198"/>
            <a:ext cx="1620912" cy="0"/>
          </a:xfrm>
          <a:prstGeom prst="line">
            <a:avLst/>
          </a:prstGeom>
          <a:ln w="571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2840838" y="4101404"/>
            <a:ext cx="1548187" cy="30861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2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/>
              <a:t>Image Caption</a:t>
            </a:r>
          </a:p>
        </p:txBody>
      </p:sp>
      <p:sp>
        <p:nvSpPr>
          <p:cNvPr id="99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611431" y="1588770"/>
            <a:ext cx="1620912" cy="2378998"/>
          </a:xfrm>
          <a:prstGeom prst="rect">
            <a:avLst/>
          </a:prstGeom>
        </p:spPr>
        <p:txBody>
          <a:bodyPr vert="horz" lIns="82292" tIns="41148" rIns="82292" bIns="41148" anchor="ctr"/>
          <a:lstStyle>
            <a:lvl1pPr marL="0" indent="0" algn="ctr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cxnSp>
        <p:nvCxnSpPr>
          <p:cNvPr id="101" name="Straight Connector 100"/>
          <p:cNvCxnSpPr/>
          <p:nvPr userDrawn="1"/>
        </p:nvCxnSpPr>
        <p:spPr>
          <a:xfrm>
            <a:off x="4611431" y="3979198"/>
            <a:ext cx="1620912" cy="0"/>
          </a:xfrm>
          <a:prstGeom prst="line">
            <a:avLst/>
          </a:prstGeom>
          <a:ln w="5715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Text Placeholder 2"/>
          <p:cNvSpPr>
            <a:spLocks noGrp="1"/>
          </p:cNvSpPr>
          <p:nvPr>
            <p:ph type="body" sz="quarter" idx="37" hasCustomPrompt="1"/>
          </p:nvPr>
        </p:nvSpPr>
        <p:spPr>
          <a:xfrm>
            <a:off x="4612227" y="4101404"/>
            <a:ext cx="1548187" cy="30861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2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/>
              <a:t>Image Caption</a:t>
            </a:r>
          </a:p>
        </p:txBody>
      </p:sp>
      <p:sp>
        <p:nvSpPr>
          <p:cNvPr id="107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6385850" y="1588770"/>
            <a:ext cx="1620912" cy="2378998"/>
          </a:xfrm>
          <a:prstGeom prst="rect">
            <a:avLst/>
          </a:prstGeom>
        </p:spPr>
        <p:txBody>
          <a:bodyPr vert="horz" lIns="82292" tIns="41148" rIns="82292" bIns="41148" anchor="ctr"/>
          <a:lstStyle>
            <a:lvl1pPr marL="0" indent="0" algn="ctr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cxnSp>
        <p:nvCxnSpPr>
          <p:cNvPr id="109" name="Straight Connector 108"/>
          <p:cNvCxnSpPr/>
          <p:nvPr userDrawn="1"/>
        </p:nvCxnSpPr>
        <p:spPr>
          <a:xfrm>
            <a:off x="6385850" y="3979198"/>
            <a:ext cx="1620912" cy="0"/>
          </a:xfrm>
          <a:prstGeom prst="line">
            <a:avLst/>
          </a:prstGeom>
          <a:ln w="57150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0" name="Text Placeholder 2"/>
          <p:cNvSpPr>
            <a:spLocks noGrp="1"/>
          </p:cNvSpPr>
          <p:nvPr>
            <p:ph type="body" sz="quarter" idx="44" hasCustomPrompt="1"/>
          </p:nvPr>
        </p:nvSpPr>
        <p:spPr>
          <a:xfrm>
            <a:off x="6386649" y="4101404"/>
            <a:ext cx="1548187" cy="30861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2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/>
              <a:t>Image Caption</a:t>
            </a:r>
          </a:p>
        </p:txBody>
      </p:sp>
    </p:spTree>
    <p:extLst>
      <p:ext uri="{BB962C8B-B14F-4D97-AF65-F5344CB8AC3E}">
        <p14:creationId xmlns:p14="http://schemas.microsoft.com/office/powerpoint/2010/main" val="254674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2" grpId="0" animBg="1"/>
      <p:bldP spid="53" grpId="0" animBg="1"/>
      <p:bldP spid="57" grpId="0" animBg="1"/>
      <p:bldP spid="58" grpId="0" animBg="1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/>
      <p:bldP spid="49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1" grpId="0"/>
      <p:bldP spid="94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9" grpId="0"/>
      <p:bldP spid="102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7" grpId="0"/>
      <p:bldP spid="110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am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Isosceles Triangle 27"/>
          <p:cNvSpPr/>
          <p:nvPr userDrawn="1"/>
        </p:nvSpPr>
        <p:spPr>
          <a:xfrm rot="16200000">
            <a:off x="8551479" y="-298535"/>
            <a:ext cx="644201" cy="617051"/>
          </a:xfrm>
          <a:prstGeom prst="triangl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9" name="Isosceles Triangle 28"/>
          <p:cNvSpPr/>
          <p:nvPr userDrawn="1"/>
        </p:nvSpPr>
        <p:spPr>
          <a:xfrm rot="5400000">
            <a:off x="8551479" y="19912"/>
            <a:ext cx="644201" cy="617051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0" name="Isosceles Triangle 29"/>
          <p:cNvSpPr/>
          <p:nvPr userDrawn="1"/>
        </p:nvSpPr>
        <p:spPr>
          <a:xfrm rot="16200000">
            <a:off x="8551479" y="338359"/>
            <a:ext cx="644201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1" name="Isosceles Triangle 30"/>
          <p:cNvSpPr/>
          <p:nvPr userDrawn="1"/>
        </p:nvSpPr>
        <p:spPr>
          <a:xfrm rot="5400000">
            <a:off x="8551479" y="660460"/>
            <a:ext cx="644201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2" name="Isosceles Triangle 31"/>
          <p:cNvSpPr/>
          <p:nvPr userDrawn="1"/>
        </p:nvSpPr>
        <p:spPr>
          <a:xfrm rot="16200000">
            <a:off x="8551479" y="982561"/>
            <a:ext cx="644201" cy="617051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5" name="Isosceles Triangle 34"/>
          <p:cNvSpPr/>
          <p:nvPr userDrawn="1"/>
        </p:nvSpPr>
        <p:spPr>
          <a:xfrm rot="5400000">
            <a:off x="7934428" y="-308372"/>
            <a:ext cx="644201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6" name="Isosceles Triangle 35"/>
          <p:cNvSpPr/>
          <p:nvPr userDrawn="1"/>
        </p:nvSpPr>
        <p:spPr>
          <a:xfrm rot="16200000">
            <a:off x="7934428" y="10075"/>
            <a:ext cx="644201" cy="617051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7" name="Isosceles Triangle 36"/>
          <p:cNvSpPr/>
          <p:nvPr userDrawn="1"/>
        </p:nvSpPr>
        <p:spPr>
          <a:xfrm rot="5400000">
            <a:off x="7934428" y="328522"/>
            <a:ext cx="644201" cy="617051"/>
          </a:xfrm>
          <a:prstGeom prst="triangl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8" name="Isosceles Triangle 37"/>
          <p:cNvSpPr/>
          <p:nvPr userDrawn="1"/>
        </p:nvSpPr>
        <p:spPr>
          <a:xfrm rot="16200000">
            <a:off x="7934428" y="646969"/>
            <a:ext cx="644201" cy="617051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9" name="Isosceles Triangle 38"/>
          <p:cNvSpPr/>
          <p:nvPr userDrawn="1"/>
        </p:nvSpPr>
        <p:spPr>
          <a:xfrm rot="5400000">
            <a:off x="7947128" y="969070"/>
            <a:ext cx="644201" cy="617051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40" name="Isosceles Triangle 39"/>
          <p:cNvSpPr/>
          <p:nvPr userDrawn="1"/>
        </p:nvSpPr>
        <p:spPr>
          <a:xfrm rot="16200000">
            <a:off x="7947128" y="1291171"/>
            <a:ext cx="644201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44" name="Isosceles Triangle 43"/>
          <p:cNvSpPr/>
          <p:nvPr userDrawn="1"/>
        </p:nvSpPr>
        <p:spPr>
          <a:xfrm rot="16200000">
            <a:off x="7330077" y="-298535"/>
            <a:ext cx="644201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45" name="Isosceles Triangle 44"/>
          <p:cNvSpPr/>
          <p:nvPr userDrawn="1"/>
        </p:nvSpPr>
        <p:spPr>
          <a:xfrm rot="5400000">
            <a:off x="7330077" y="19912"/>
            <a:ext cx="644201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46" name="Isosceles Triangle 45"/>
          <p:cNvSpPr/>
          <p:nvPr userDrawn="1"/>
        </p:nvSpPr>
        <p:spPr>
          <a:xfrm rot="16200000">
            <a:off x="7330077" y="338359"/>
            <a:ext cx="644201" cy="617051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47" name="Isosceles Triangle 46"/>
          <p:cNvSpPr/>
          <p:nvPr userDrawn="1"/>
        </p:nvSpPr>
        <p:spPr>
          <a:xfrm rot="5400000">
            <a:off x="7330077" y="660460"/>
            <a:ext cx="644201" cy="617051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48" name="Isosceles Triangle 47"/>
          <p:cNvSpPr/>
          <p:nvPr userDrawn="1"/>
        </p:nvSpPr>
        <p:spPr>
          <a:xfrm rot="16200000">
            <a:off x="7342777" y="982561"/>
            <a:ext cx="644201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52" name="Isosceles Triangle 51"/>
          <p:cNvSpPr/>
          <p:nvPr userDrawn="1"/>
        </p:nvSpPr>
        <p:spPr>
          <a:xfrm rot="5400000">
            <a:off x="6713026" y="-308372"/>
            <a:ext cx="644201" cy="617051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53" name="Isosceles Triangle 52"/>
          <p:cNvSpPr/>
          <p:nvPr userDrawn="1"/>
        </p:nvSpPr>
        <p:spPr>
          <a:xfrm rot="16200000">
            <a:off x="6713026" y="10075"/>
            <a:ext cx="644201" cy="617051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57" name="Isosceles Triangle 56"/>
          <p:cNvSpPr/>
          <p:nvPr userDrawn="1"/>
        </p:nvSpPr>
        <p:spPr>
          <a:xfrm rot="16200000">
            <a:off x="6108675" y="-298535"/>
            <a:ext cx="644201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58" name="Isosceles Triangle 57"/>
          <p:cNvSpPr/>
          <p:nvPr userDrawn="1"/>
        </p:nvSpPr>
        <p:spPr>
          <a:xfrm rot="5400000">
            <a:off x="6108675" y="19912"/>
            <a:ext cx="644201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62041" y="841664"/>
            <a:ext cx="691136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slide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cxnSp>
        <p:nvCxnSpPr>
          <p:cNvPr id="3" name="Straight Connector 2"/>
          <p:cNvCxnSpPr/>
          <p:nvPr userDrawn="1"/>
        </p:nvCxnSpPr>
        <p:spPr>
          <a:xfrm flipV="1">
            <a:off x="1062038" y="1330062"/>
            <a:ext cx="6923598" cy="20239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 userDrawn="1"/>
        </p:nvCxnSpPr>
        <p:spPr>
          <a:xfrm flipH="1">
            <a:off x="1062038" y="693637"/>
            <a:ext cx="588962" cy="0"/>
          </a:xfrm>
          <a:prstGeom prst="line">
            <a:avLst/>
          </a:prstGeom>
          <a:ln w="3810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062036" y="1588770"/>
            <a:ext cx="3289660" cy="2378998"/>
          </a:xfrm>
          <a:prstGeom prst="rect">
            <a:avLst/>
          </a:prstGeom>
        </p:spPr>
        <p:txBody>
          <a:bodyPr vert="horz" lIns="82292" tIns="41148" rIns="82292" bIns="41148" anchor="ctr"/>
          <a:lstStyle>
            <a:lvl1pPr marL="0" indent="0" algn="ctr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cxnSp>
        <p:nvCxnSpPr>
          <p:cNvPr id="43" name="Straight Connector 42"/>
          <p:cNvCxnSpPr/>
          <p:nvPr userDrawn="1"/>
        </p:nvCxnSpPr>
        <p:spPr>
          <a:xfrm>
            <a:off x="1062037" y="3979198"/>
            <a:ext cx="3289660" cy="0"/>
          </a:xfrm>
          <a:prstGeom prst="line">
            <a:avLst/>
          </a:prstGeom>
          <a:ln w="5715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1062836" y="4101404"/>
            <a:ext cx="3288432" cy="30861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2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/>
              <a:t>Image Caption</a:t>
            </a:r>
          </a:p>
        </p:txBody>
      </p:sp>
      <p:sp>
        <p:nvSpPr>
          <p:cNvPr id="42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457701" y="2228850"/>
            <a:ext cx="3527936" cy="2146874"/>
          </a:xfrm>
          <a:prstGeom prst="rect">
            <a:avLst/>
          </a:prstGeom>
        </p:spPr>
        <p:txBody>
          <a:bodyPr vert="horz" lIns="85550" tIns="42773" rIns="85550" bIns="42773"/>
          <a:lstStyle>
            <a:lvl1pPr marL="0" indent="0" algn="just">
              <a:lnSpc>
                <a:spcPct val="130000"/>
              </a:lnSpc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</a:p>
          <a:p>
            <a:pPr lvl="0"/>
            <a:endParaRPr lang="en-US" dirty="0"/>
          </a:p>
          <a:p>
            <a:pPr lvl="0"/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</a:t>
            </a:r>
          </a:p>
        </p:txBody>
      </p:sp>
      <p:sp>
        <p:nvSpPr>
          <p:cNvPr id="50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4457700" y="1601762"/>
            <a:ext cx="3533782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Image</a:t>
            </a:r>
            <a:r>
              <a:rPr lang="es-ES_tradnl" dirty="0"/>
              <a:t> </a:t>
            </a:r>
            <a:r>
              <a:rPr lang="es-ES_tradnl" dirty="0" err="1"/>
              <a:t>Caption</a:t>
            </a:r>
            <a:r>
              <a:rPr lang="es-ES_tradnl" dirty="0"/>
              <a:t> </a:t>
            </a:r>
            <a:r>
              <a:rPr lang="es-ES_tradnl" dirty="0" err="1"/>
              <a:t>Here</a:t>
            </a:r>
            <a:endParaRPr lang="es-ES_tradnl" dirty="0"/>
          </a:p>
        </p:txBody>
      </p:sp>
      <p:sp>
        <p:nvSpPr>
          <p:cNvPr id="51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4458499" y="1853216"/>
            <a:ext cx="3502205" cy="30861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12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/>
              <a:t>Subtitle Example</a:t>
            </a:r>
          </a:p>
        </p:txBody>
      </p:sp>
    </p:spTree>
    <p:extLst>
      <p:ext uri="{BB962C8B-B14F-4D97-AF65-F5344CB8AC3E}">
        <p14:creationId xmlns:p14="http://schemas.microsoft.com/office/powerpoint/2010/main" val="78256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4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4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4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2" grpId="0" animBg="1"/>
      <p:bldP spid="53" grpId="0" animBg="1"/>
      <p:bldP spid="57" grpId="0" animBg="1"/>
      <p:bldP spid="58" grpId="0" animBg="1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/>
      <p:bldP spid="49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am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Isosceles Triangle 27"/>
          <p:cNvSpPr/>
          <p:nvPr userDrawn="1"/>
        </p:nvSpPr>
        <p:spPr>
          <a:xfrm rot="16200000">
            <a:off x="8551479" y="-298535"/>
            <a:ext cx="644201" cy="617051"/>
          </a:xfrm>
          <a:prstGeom prst="triangl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9" name="Isosceles Triangle 28"/>
          <p:cNvSpPr/>
          <p:nvPr userDrawn="1"/>
        </p:nvSpPr>
        <p:spPr>
          <a:xfrm rot="5400000">
            <a:off x="8551479" y="19912"/>
            <a:ext cx="644201" cy="617051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0" name="Isosceles Triangle 29"/>
          <p:cNvSpPr/>
          <p:nvPr userDrawn="1"/>
        </p:nvSpPr>
        <p:spPr>
          <a:xfrm rot="16200000">
            <a:off x="8551479" y="338359"/>
            <a:ext cx="644201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1" name="Isosceles Triangle 30"/>
          <p:cNvSpPr/>
          <p:nvPr userDrawn="1"/>
        </p:nvSpPr>
        <p:spPr>
          <a:xfrm rot="5400000">
            <a:off x="8551479" y="660460"/>
            <a:ext cx="644201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2" name="Isosceles Triangle 31"/>
          <p:cNvSpPr/>
          <p:nvPr userDrawn="1"/>
        </p:nvSpPr>
        <p:spPr>
          <a:xfrm rot="16200000">
            <a:off x="8551479" y="982561"/>
            <a:ext cx="644201" cy="617051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5" name="Isosceles Triangle 34"/>
          <p:cNvSpPr/>
          <p:nvPr userDrawn="1"/>
        </p:nvSpPr>
        <p:spPr>
          <a:xfrm rot="5400000">
            <a:off x="7934428" y="-308372"/>
            <a:ext cx="644201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6" name="Isosceles Triangle 35"/>
          <p:cNvSpPr/>
          <p:nvPr userDrawn="1"/>
        </p:nvSpPr>
        <p:spPr>
          <a:xfrm rot="16200000">
            <a:off x="7934428" y="10075"/>
            <a:ext cx="644201" cy="617051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7" name="Isosceles Triangle 36"/>
          <p:cNvSpPr/>
          <p:nvPr userDrawn="1"/>
        </p:nvSpPr>
        <p:spPr>
          <a:xfrm rot="5400000">
            <a:off x="7934428" y="328522"/>
            <a:ext cx="644201" cy="617051"/>
          </a:xfrm>
          <a:prstGeom prst="triangl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8" name="Isosceles Triangle 37"/>
          <p:cNvSpPr/>
          <p:nvPr userDrawn="1"/>
        </p:nvSpPr>
        <p:spPr>
          <a:xfrm rot="16200000">
            <a:off x="7934428" y="646969"/>
            <a:ext cx="644201" cy="617051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9" name="Isosceles Triangle 38"/>
          <p:cNvSpPr/>
          <p:nvPr userDrawn="1"/>
        </p:nvSpPr>
        <p:spPr>
          <a:xfrm rot="5400000">
            <a:off x="7947128" y="969070"/>
            <a:ext cx="644201" cy="617051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40" name="Isosceles Triangle 39"/>
          <p:cNvSpPr/>
          <p:nvPr userDrawn="1"/>
        </p:nvSpPr>
        <p:spPr>
          <a:xfrm rot="16200000">
            <a:off x="7947128" y="1291171"/>
            <a:ext cx="644201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44" name="Isosceles Triangle 43"/>
          <p:cNvSpPr/>
          <p:nvPr userDrawn="1"/>
        </p:nvSpPr>
        <p:spPr>
          <a:xfrm rot="16200000">
            <a:off x="7330077" y="-298535"/>
            <a:ext cx="644201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45" name="Isosceles Triangle 44"/>
          <p:cNvSpPr/>
          <p:nvPr userDrawn="1"/>
        </p:nvSpPr>
        <p:spPr>
          <a:xfrm rot="5400000">
            <a:off x="7330077" y="19912"/>
            <a:ext cx="644201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46" name="Isosceles Triangle 45"/>
          <p:cNvSpPr/>
          <p:nvPr userDrawn="1"/>
        </p:nvSpPr>
        <p:spPr>
          <a:xfrm rot="16200000">
            <a:off x="7330077" y="338359"/>
            <a:ext cx="644201" cy="617051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47" name="Isosceles Triangle 46"/>
          <p:cNvSpPr/>
          <p:nvPr userDrawn="1"/>
        </p:nvSpPr>
        <p:spPr>
          <a:xfrm rot="5400000">
            <a:off x="7330077" y="660460"/>
            <a:ext cx="644201" cy="617051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48" name="Isosceles Triangle 47"/>
          <p:cNvSpPr/>
          <p:nvPr userDrawn="1"/>
        </p:nvSpPr>
        <p:spPr>
          <a:xfrm rot="16200000">
            <a:off x="7342777" y="982561"/>
            <a:ext cx="644201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52" name="Isosceles Triangle 51"/>
          <p:cNvSpPr/>
          <p:nvPr userDrawn="1"/>
        </p:nvSpPr>
        <p:spPr>
          <a:xfrm rot="5400000">
            <a:off x="6713026" y="-308372"/>
            <a:ext cx="644201" cy="617051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53" name="Isosceles Triangle 52"/>
          <p:cNvSpPr/>
          <p:nvPr userDrawn="1"/>
        </p:nvSpPr>
        <p:spPr>
          <a:xfrm rot="16200000">
            <a:off x="6713026" y="10075"/>
            <a:ext cx="644201" cy="617051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57" name="Isosceles Triangle 56"/>
          <p:cNvSpPr/>
          <p:nvPr userDrawn="1"/>
        </p:nvSpPr>
        <p:spPr>
          <a:xfrm rot="16200000">
            <a:off x="6108675" y="-298535"/>
            <a:ext cx="644201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58" name="Isosceles Triangle 57"/>
          <p:cNvSpPr/>
          <p:nvPr userDrawn="1"/>
        </p:nvSpPr>
        <p:spPr>
          <a:xfrm rot="5400000">
            <a:off x="6108675" y="19912"/>
            <a:ext cx="644201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62041" y="841664"/>
            <a:ext cx="691136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slide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cxnSp>
        <p:nvCxnSpPr>
          <p:cNvPr id="3" name="Straight Connector 2"/>
          <p:cNvCxnSpPr/>
          <p:nvPr userDrawn="1"/>
        </p:nvCxnSpPr>
        <p:spPr>
          <a:xfrm flipV="1">
            <a:off x="1062038" y="1330062"/>
            <a:ext cx="6923598" cy="20239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 userDrawn="1"/>
        </p:nvCxnSpPr>
        <p:spPr>
          <a:xfrm flipH="1">
            <a:off x="1062038" y="693637"/>
            <a:ext cx="588962" cy="0"/>
          </a:xfrm>
          <a:prstGeom prst="line">
            <a:avLst/>
          </a:prstGeom>
          <a:ln w="3810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062036" y="1588774"/>
            <a:ext cx="3289660" cy="1200151"/>
          </a:xfrm>
          <a:prstGeom prst="rect">
            <a:avLst/>
          </a:prstGeom>
        </p:spPr>
        <p:txBody>
          <a:bodyPr vert="horz" lIns="82292" tIns="41148" rIns="82292" bIns="41148" anchor="ctr"/>
          <a:lstStyle>
            <a:lvl1pPr marL="0" indent="0" algn="ctr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cxnSp>
        <p:nvCxnSpPr>
          <p:cNvPr id="43" name="Straight Connector 42"/>
          <p:cNvCxnSpPr/>
          <p:nvPr userDrawn="1"/>
        </p:nvCxnSpPr>
        <p:spPr>
          <a:xfrm>
            <a:off x="1062037" y="2813338"/>
            <a:ext cx="3289660" cy="0"/>
          </a:xfrm>
          <a:prstGeom prst="line">
            <a:avLst/>
          </a:prstGeom>
          <a:ln w="5715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1062836" y="2857091"/>
            <a:ext cx="3288432" cy="30861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2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/>
              <a:t>Image Caption</a:t>
            </a:r>
          </a:p>
        </p:txBody>
      </p:sp>
      <p:sp>
        <p:nvSpPr>
          <p:cNvPr id="42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457701" y="2228850"/>
            <a:ext cx="3527936" cy="2146874"/>
          </a:xfrm>
          <a:prstGeom prst="rect">
            <a:avLst/>
          </a:prstGeom>
        </p:spPr>
        <p:txBody>
          <a:bodyPr vert="horz" lIns="85550" tIns="42773" rIns="85550" bIns="42773"/>
          <a:lstStyle>
            <a:lvl1pPr marL="0" indent="0" algn="just">
              <a:lnSpc>
                <a:spcPct val="130000"/>
              </a:lnSpc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</a:p>
          <a:p>
            <a:pPr lvl="0"/>
            <a:endParaRPr lang="en-US" dirty="0"/>
          </a:p>
          <a:p>
            <a:pPr lvl="0"/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</a:t>
            </a:r>
          </a:p>
        </p:txBody>
      </p:sp>
      <p:sp>
        <p:nvSpPr>
          <p:cNvPr id="50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4457700" y="1601762"/>
            <a:ext cx="3533782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Image</a:t>
            </a:r>
            <a:r>
              <a:rPr lang="es-ES_tradnl" dirty="0"/>
              <a:t> </a:t>
            </a:r>
            <a:r>
              <a:rPr lang="es-ES_tradnl" dirty="0" err="1"/>
              <a:t>Caption</a:t>
            </a:r>
            <a:r>
              <a:rPr lang="es-ES_tradnl" dirty="0"/>
              <a:t> </a:t>
            </a:r>
            <a:r>
              <a:rPr lang="es-ES_tradnl" dirty="0" err="1"/>
              <a:t>Here</a:t>
            </a:r>
            <a:endParaRPr lang="es-ES_tradnl" dirty="0"/>
          </a:p>
        </p:txBody>
      </p:sp>
      <p:sp>
        <p:nvSpPr>
          <p:cNvPr id="51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4458499" y="1853216"/>
            <a:ext cx="3502205" cy="30861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12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/>
              <a:t>Subtitle Example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062036" y="3106999"/>
            <a:ext cx="3289660" cy="1200151"/>
          </a:xfrm>
          <a:prstGeom prst="rect">
            <a:avLst/>
          </a:prstGeom>
        </p:spPr>
        <p:txBody>
          <a:bodyPr vert="horz" lIns="82292" tIns="41148" rIns="82292" bIns="41148" anchor="ctr"/>
          <a:lstStyle>
            <a:lvl1pPr marL="0" indent="0" algn="ctr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cxnSp>
        <p:nvCxnSpPr>
          <p:cNvPr id="34" name="Straight Connector 33"/>
          <p:cNvCxnSpPr/>
          <p:nvPr userDrawn="1"/>
        </p:nvCxnSpPr>
        <p:spPr>
          <a:xfrm>
            <a:off x="1062037" y="4331562"/>
            <a:ext cx="3289660" cy="0"/>
          </a:xfrm>
          <a:prstGeom prst="line">
            <a:avLst/>
          </a:prstGeom>
          <a:ln w="571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1062836" y="4375316"/>
            <a:ext cx="3288432" cy="30861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2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/>
              <a:t>Image Caption</a:t>
            </a:r>
          </a:p>
        </p:txBody>
      </p:sp>
    </p:spTree>
    <p:extLst>
      <p:ext uri="{BB962C8B-B14F-4D97-AF65-F5344CB8AC3E}">
        <p14:creationId xmlns:p14="http://schemas.microsoft.com/office/powerpoint/2010/main" val="155203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4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4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4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4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2" grpId="0" animBg="1"/>
      <p:bldP spid="53" grpId="0" animBg="1"/>
      <p:bldP spid="57" grpId="0" animBg="1"/>
      <p:bldP spid="58" grpId="0" animBg="1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/>
      <p:bldP spid="49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/>
      <p:bldP spid="54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Isosceles Triangle 27"/>
          <p:cNvSpPr/>
          <p:nvPr userDrawn="1"/>
        </p:nvSpPr>
        <p:spPr>
          <a:xfrm rot="16200000">
            <a:off x="8551479" y="-298535"/>
            <a:ext cx="644201" cy="617051"/>
          </a:xfrm>
          <a:prstGeom prst="triangl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9" name="Isosceles Triangle 28"/>
          <p:cNvSpPr/>
          <p:nvPr userDrawn="1"/>
        </p:nvSpPr>
        <p:spPr>
          <a:xfrm rot="5400000">
            <a:off x="8551479" y="19912"/>
            <a:ext cx="644201" cy="617051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0" name="Isosceles Triangle 29"/>
          <p:cNvSpPr/>
          <p:nvPr userDrawn="1"/>
        </p:nvSpPr>
        <p:spPr>
          <a:xfrm rot="16200000">
            <a:off x="8551479" y="338359"/>
            <a:ext cx="644201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1" name="Isosceles Triangle 30"/>
          <p:cNvSpPr/>
          <p:nvPr userDrawn="1"/>
        </p:nvSpPr>
        <p:spPr>
          <a:xfrm rot="5400000">
            <a:off x="8551479" y="660460"/>
            <a:ext cx="644201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2" name="Isosceles Triangle 31"/>
          <p:cNvSpPr/>
          <p:nvPr userDrawn="1"/>
        </p:nvSpPr>
        <p:spPr>
          <a:xfrm rot="16200000">
            <a:off x="8551479" y="982561"/>
            <a:ext cx="644201" cy="617051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5" name="Isosceles Triangle 34"/>
          <p:cNvSpPr/>
          <p:nvPr userDrawn="1"/>
        </p:nvSpPr>
        <p:spPr>
          <a:xfrm rot="5400000">
            <a:off x="7934428" y="-308372"/>
            <a:ext cx="644201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6" name="Isosceles Triangle 35"/>
          <p:cNvSpPr/>
          <p:nvPr userDrawn="1"/>
        </p:nvSpPr>
        <p:spPr>
          <a:xfrm rot="16200000">
            <a:off x="7934428" y="10075"/>
            <a:ext cx="644201" cy="617051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7" name="Isosceles Triangle 36"/>
          <p:cNvSpPr/>
          <p:nvPr userDrawn="1"/>
        </p:nvSpPr>
        <p:spPr>
          <a:xfrm rot="5400000">
            <a:off x="7934428" y="328522"/>
            <a:ext cx="644201" cy="617051"/>
          </a:xfrm>
          <a:prstGeom prst="triangl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8" name="Isosceles Triangle 37"/>
          <p:cNvSpPr/>
          <p:nvPr userDrawn="1"/>
        </p:nvSpPr>
        <p:spPr>
          <a:xfrm rot="16200000">
            <a:off x="7934428" y="646969"/>
            <a:ext cx="644201" cy="617051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9" name="Isosceles Triangle 38"/>
          <p:cNvSpPr/>
          <p:nvPr userDrawn="1"/>
        </p:nvSpPr>
        <p:spPr>
          <a:xfrm rot="5400000">
            <a:off x="7947128" y="969070"/>
            <a:ext cx="644201" cy="617051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40" name="Isosceles Triangle 39"/>
          <p:cNvSpPr/>
          <p:nvPr userDrawn="1"/>
        </p:nvSpPr>
        <p:spPr>
          <a:xfrm rot="16200000">
            <a:off x="7947128" y="1291171"/>
            <a:ext cx="644201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44" name="Isosceles Triangle 43"/>
          <p:cNvSpPr/>
          <p:nvPr userDrawn="1"/>
        </p:nvSpPr>
        <p:spPr>
          <a:xfrm rot="16200000">
            <a:off x="7330077" y="-298535"/>
            <a:ext cx="644201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45" name="Isosceles Triangle 44"/>
          <p:cNvSpPr/>
          <p:nvPr userDrawn="1"/>
        </p:nvSpPr>
        <p:spPr>
          <a:xfrm rot="5400000">
            <a:off x="7330077" y="19912"/>
            <a:ext cx="644201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46" name="Isosceles Triangle 45"/>
          <p:cNvSpPr/>
          <p:nvPr userDrawn="1"/>
        </p:nvSpPr>
        <p:spPr>
          <a:xfrm rot="16200000">
            <a:off x="7330077" y="338359"/>
            <a:ext cx="644201" cy="617051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47" name="Isosceles Triangle 46"/>
          <p:cNvSpPr/>
          <p:nvPr userDrawn="1"/>
        </p:nvSpPr>
        <p:spPr>
          <a:xfrm rot="5400000">
            <a:off x="7330077" y="660460"/>
            <a:ext cx="644201" cy="617051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48" name="Isosceles Triangle 47"/>
          <p:cNvSpPr/>
          <p:nvPr userDrawn="1"/>
        </p:nvSpPr>
        <p:spPr>
          <a:xfrm rot="16200000">
            <a:off x="7342777" y="982561"/>
            <a:ext cx="644201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52" name="Isosceles Triangle 51"/>
          <p:cNvSpPr/>
          <p:nvPr userDrawn="1"/>
        </p:nvSpPr>
        <p:spPr>
          <a:xfrm rot="5400000">
            <a:off x="6713026" y="-308372"/>
            <a:ext cx="644201" cy="617051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53" name="Isosceles Triangle 52"/>
          <p:cNvSpPr/>
          <p:nvPr userDrawn="1"/>
        </p:nvSpPr>
        <p:spPr>
          <a:xfrm rot="16200000">
            <a:off x="6713026" y="10075"/>
            <a:ext cx="644201" cy="617051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57" name="Isosceles Triangle 56"/>
          <p:cNvSpPr/>
          <p:nvPr userDrawn="1"/>
        </p:nvSpPr>
        <p:spPr>
          <a:xfrm rot="16200000">
            <a:off x="6108675" y="-298535"/>
            <a:ext cx="644201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58" name="Isosceles Triangle 57"/>
          <p:cNvSpPr/>
          <p:nvPr userDrawn="1"/>
        </p:nvSpPr>
        <p:spPr>
          <a:xfrm rot="5400000">
            <a:off x="6108675" y="19912"/>
            <a:ext cx="644201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62041" y="841664"/>
            <a:ext cx="691136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slide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cxnSp>
        <p:nvCxnSpPr>
          <p:cNvPr id="3" name="Straight Connector 2"/>
          <p:cNvCxnSpPr/>
          <p:nvPr userDrawn="1"/>
        </p:nvCxnSpPr>
        <p:spPr>
          <a:xfrm flipV="1">
            <a:off x="1062038" y="1330062"/>
            <a:ext cx="6923598" cy="20239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062036" y="1537289"/>
            <a:ext cx="6885961" cy="86301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dolor ante. </a:t>
            </a:r>
          </a:p>
        </p:txBody>
      </p:sp>
      <p:cxnSp>
        <p:nvCxnSpPr>
          <p:cNvPr id="73" name="Straight Connector 72"/>
          <p:cNvCxnSpPr/>
          <p:nvPr userDrawn="1"/>
        </p:nvCxnSpPr>
        <p:spPr>
          <a:xfrm flipH="1">
            <a:off x="1062038" y="693637"/>
            <a:ext cx="588962" cy="0"/>
          </a:xfrm>
          <a:prstGeom prst="line">
            <a:avLst/>
          </a:prstGeom>
          <a:ln w="3810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822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2" grpId="0" animBg="1"/>
      <p:bldP spid="53" grpId="0" animBg="1"/>
      <p:bldP spid="57" grpId="0" animBg="1"/>
      <p:bldP spid="58" grpId="0" animBg="1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/>
          <p:cNvSpPr/>
          <p:nvPr userDrawn="1"/>
        </p:nvSpPr>
        <p:spPr>
          <a:xfrm rot="16200000">
            <a:off x="-29493" y="-310434"/>
            <a:ext cx="644201" cy="617051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6" name="Isosceles Triangle 5"/>
          <p:cNvSpPr/>
          <p:nvPr userDrawn="1"/>
        </p:nvSpPr>
        <p:spPr>
          <a:xfrm rot="5400000">
            <a:off x="-29493" y="8014"/>
            <a:ext cx="644201" cy="617051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7" name="Isosceles Triangle 6"/>
          <p:cNvSpPr/>
          <p:nvPr userDrawn="1"/>
        </p:nvSpPr>
        <p:spPr>
          <a:xfrm rot="16200000">
            <a:off x="-29493" y="326461"/>
            <a:ext cx="644201" cy="617051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9" name="Isosceles Triangle 8"/>
          <p:cNvSpPr/>
          <p:nvPr userDrawn="1"/>
        </p:nvSpPr>
        <p:spPr>
          <a:xfrm rot="5400000">
            <a:off x="-29493" y="644908"/>
            <a:ext cx="644201" cy="617051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0" name="Isosceles Triangle 9"/>
          <p:cNvSpPr/>
          <p:nvPr userDrawn="1"/>
        </p:nvSpPr>
        <p:spPr>
          <a:xfrm rot="16200000">
            <a:off x="-29493" y="963355"/>
            <a:ext cx="644201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1" name="Isosceles Triangle 10"/>
          <p:cNvSpPr/>
          <p:nvPr userDrawn="1"/>
        </p:nvSpPr>
        <p:spPr>
          <a:xfrm rot="16200000">
            <a:off x="579097" y="4361"/>
            <a:ext cx="644201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2" name="Isosceles Triangle 11"/>
          <p:cNvSpPr/>
          <p:nvPr userDrawn="1"/>
        </p:nvSpPr>
        <p:spPr>
          <a:xfrm rot="5400000">
            <a:off x="579097" y="-314087"/>
            <a:ext cx="644201" cy="617051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3" name="Isosceles Triangle 12"/>
          <p:cNvSpPr/>
          <p:nvPr userDrawn="1"/>
        </p:nvSpPr>
        <p:spPr>
          <a:xfrm rot="5400000">
            <a:off x="579097" y="322808"/>
            <a:ext cx="644201" cy="617051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4" name="Isosceles Triangle 13"/>
          <p:cNvSpPr/>
          <p:nvPr userDrawn="1"/>
        </p:nvSpPr>
        <p:spPr>
          <a:xfrm rot="16200000">
            <a:off x="1196148" y="-310434"/>
            <a:ext cx="644201" cy="617051"/>
          </a:xfrm>
          <a:prstGeom prst="triangl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5" name="Isosceles Triangle 14"/>
          <p:cNvSpPr/>
          <p:nvPr userDrawn="1"/>
        </p:nvSpPr>
        <p:spPr>
          <a:xfrm rot="5400000">
            <a:off x="1196148" y="8014"/>
            <a:ext cx="644201" cy="617051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6" name="Isosceles Triangle 15"/>
          <p:cNvSpPr/>
          <p:nvPr userDrawn="1"/>
        </p:nvSpPr>
        <p:spPr>
          <a:xfrm rot="5400000">
            <a:off x="1804732" y="-306312"/>
            <a:ext cx="644201" cy="617051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62041" y="841664"/>
            <a:ext cx="691136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slide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cxnSp>
        <p:nvCxnSpPr>
          <p:cNvPr id="3" name="Straight Connector 2"/>
          <p:cNvCxnSpPr/>
          <p:nvPr userDrawn="1"/>
        </p:nvCxnSpPr>
        <p:spPr>
          <a:xfrm flipV="1">
            <a:off x="1062038" y="1330062"/>
            <a:ext cx="6923598" cy="20239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 userDrawn="1"/>
        </p:nvCxnSpPr>
        <p:spPr>
          <a:xfrm flipH="1">
            <a:off x="1062038" y="693637"/>
            <a:ext cx="588962" cy="0"/>
          </a:xfrm>
          <a:prstGeom prst="line">
            <a:avLst/>
          </a:prstGeom>
          <a:ln w="3810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054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4" indent="0">
              <a:buNone/>
              <a:defRPr sz="1800" b="1"/>
            </a:lvl3pPr>
            <a:lvl4pPr marL="1371546" indent="0">
              <a:buNone/>
              <a:defRPr sz="1600" b="1"/>
            </a:lvl4pPr>
            <a:lvl5pPr marL="1828728" indent="0">
              <a:buNone/>
              <a:defRPr sz="1600" b="1"/>
            </a:lvl5pPr>
            <a:lvl6pPr marL="2285910" indent="0">
              <a:buNone/>
              <a:defRPr sz="1600" b="1"/>
            </a:lvl6pPr>
            <a:lvl7pPr marL="2743092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4" indent="0">
              <a:buNone/>
              <a:defRPr sz="1800" b="1"/>
            </a:lvl3pPr>
            <a:lvl4pPr marL="1371546" indent="0">
              <a:buNone/>
              <a:defRPr sz="1600" b="1"/>
            </a:lvl4pPr>
            <a:lvl5pPr marL="1828728" indent="0">
              <a:buNone/>
              <a:defRPr sz="1600" b="1"/>
            </a:lvl5pPr>
            <a:lvl6pPr marL="2285910" indent="0">
              <a:buNone/>
              <a:defRPr sz="1600" b="1"/>
            </a:lvl6pPr>
            <a:lvl7pPr marL="2743092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91358-8387-45F0-AFFD-D4BBE4EC3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7765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slid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sosceles Triangle 9"/>
          <p:cNvSpPr/>
          <p:nvPr userDrawn="1"/>
        </p:nvSpPr>
        <p:spPr>
          <a:xfrm rot="16200000">
            <a:off x="-29493" y="-310434"/>
            <a:ext cx="644201" cy="617051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1" name="Isosceles Triangle 10"/>
          <p:cNvSpPr/>
          <p:nvPr userDrawn="1"/>
        </p:nvSpPr>
        <p:spPr>
          <a:xfrm rot="5400000">
            <a:off x="-29493" y="8014"/>
            <a:ext cx="644201" cy="617051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2" name="Isosceles Triangle 11"/>
          <p:cNvSpPr/>
          <p:nvPr userDrawn="1"/>
        </p:nvSpPr>
        <p:spPr>
          <a:xfrm rot="16200000">
            <a:off x="-29493" y="326461"/>
            <a:ext cx="644201" cy="617051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3" name="Isosceles Triangle 12"/>
          <p:cNvSpPr/>
          <p:nvPr userDrawn="1"/>
        </p:nvSpPr>
        <p:spPr>
          <a:xfrm rot="5400000">
            <a:off x="-29493" y="644908"/>
            <a:ext cx="644201" cy="617051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4" name="Isosceles Triangle 13"/>
          <p:cNvSpPr/>
          <p:nvPr userDrawn="1"/>
        </p:nvSpPr>
        <p:spPr>
          <a:xfrm rot="16200000">
            <a:off x="-29493" y="963355"/>
            <a:ext cx="644201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5" name="Isosceles Triangle 14"/>
          <p:cNvSpPr/>
          <p:nvPr userDrawn="1"/>
        </p:nvSpPr>
        <p:spPr>
          <a:xfrm rot="16200000">
            <a:off x="579097" y="4361"/>
            <a:ext cx="644201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6" name="Isosceles Triangle 15"/>
          <p:cNvSpPr/>
          <p:nvPr userDrawn="1"/>
        </p:nvSpPr>
        <p:spPr>
          <a:xfrm rot="5400000">
            <a:off x="579097" y="-314087"/>
            <a:ext cx="644201" cy="617051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7" name="Isosceles Triangle 16"/>
          <p:cNvSpPr/>
          <p:nvPr userDrawn="1"/>
        </p:nvSpPr>
        <p:spPr>
          <a:xfrm rot="5400000">
            <a:off x="579097" y="322808"/>
            <a:ext cx="644201" cy="617051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8" name="Isosceles Triangle 17"/>
          <p:cNvSpPr/>
          <p:nvPr userDrawn="1"/>
        </p:nvSpPr>
        <p:spPr>
          <a:xfrm rot="16200000">
            <a:off x="1196148" y="-310434"/>
            <a:ext cx="644201" cy="617051"/>
          </a:xfrm>
          <a:prstGeom prst="triangl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9" name="Isosceles Triangle 18"/>
          <p:cNvSpPr/>
          <p:nvPr userDrawn="1"/>
        </p:nvSpPr>
        <p:spPr>
          <a:xfrm rot="5400000">
            <a:off x="1196148" y="8014"/>
            <a:ext cx="644201" cy="617051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0" name="Isosceles Triangle 19"/>
          <p:cNvSpPr/>
          <p:nvPr userDrawn="1"/>
        </p:nvSpPr>
        <p:spPr>
          <a:xfrm rot="5400000">
            <a:off x="1804732" y="-306312"/>
            <a:ext cx="644201" cy="617051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96904" y="686391"/>
            <a:ext cx="372110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slide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596904" y="1174786"/>
            <a:ext cx="7975601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 userDrawn="1"/>
        </p:nvCxnSpPr>
        <p:spPr>
          <a:xfrm flipH="1">
            <a:off x="596899" y="538365"/>
            <a:ext cx="588962" cy="0"/>
          </a:xfrm>
          <a:prstGeom prst="line">
            <a:avLst/>
          </a:prstGeom>
          <a:ln w="3810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262442" y="686391"/>
            <a:ext cx="4310063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accent2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r>
              <a:rPr lang="es-ES_tradnl" dirty="0"/>
              <a:t> </a:t>
            </a:r>
            <a:r>
              <a:rPr lang="es-ES_tradnl" dirty="0" err="1"/>
              <a:t>here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94389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slid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sosceles Triangle 13"/>
          <p:cNvSpPr/>
          <p:nvPr userDrawn="1"/>
        </p:nvSpPr>
        <p:spPr>
          <a:xfrm rot="16200000">
            <a:off x="-38484" y="-303126"/>
            <a:ext cx="644201" cy="617051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5" name="Isosceles Triangle 14"/>
          <p:cNvSpPr/>
          <p:nvPr userDrawn="1"/>
        </p:nvSpPr>
        <p:spPr>
          <a:xfrm rot="5400000">
            <a:off x="-38484" y="15322"/>
            <a:ext cx="644201" cy="617051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6" name="Isosceles Triangle 15"/>
          <p:cNvSpPr/>
          <p:nvPr userDrawn="1"/>
        </p:nvSpPr>
        <p:spPr>
          <a:xfrm rot="16200000">
            <a:off x="-38484" y="333769"/>
            <a:ext cx="644201" cy="617051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7" name="Isosceles Triangle 16"/>
          <p:cNvSpPr/>
          <p:nvPr userDrawn="1"/>
        </p:nvSpPr>
        <p:spPr>
          <a:xfrm rot="5400000">
            <a:off x="-38484" y="652216"/>
            <a:ext cx="644201" cy="617051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8" name="Isosceles Triangle 17"/>
          <p:cNvSpPr/>
          <p:nvPr userDrawn="1"/>
        </p:nvSpPr>
        <p:spPr>
          <a:xfrm rot="16200000">
            <a:off x="-38484" y="970663"/>
            <a:ext cx="644201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9" name="Isosceles Triangle 18"/>
          <p:cNvSpPr/>
          <p:nvPr userDrawn="1"/>
        </p:nvSpPr>
        <p:spPr>
          <a:xfrm rot="16200000">
            <a:off x="570102" y="11668"/>
            <a:ext cx="644201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0" name="Isosceles Triangle 19"/>
          <p:cNvSpPr/>
          <p:nvPr userDrawn="1"/>
        </p:nvSpPr>
        <p:spPr>
          <a:xfrm rot="5400000">
            <a:off x="570102" y="-306780"/>
            <a:ext cx="644201" cy="617051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1" name="Isosceles Triangle 20"/>
          <p:cNvSpPr/>
          <p:nvPr userDrawn="1"/>
        </p:nvSpPr>
        <p:spPr>
          <a:xfrm rot="5400000">
            <a:off x="570102" y="330115"/>
            <a:ext cx="644201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2" name="Isosceles Triangle 21"/>
          <p:cNvSpPr/>
          <p:nvPr userDrawn="1"/>
        </p:nvSpPr>
        <p:spPr>
          <a:xfrm rot="16200000">
            <a:off x="1187153" y="-303126"/>
            <a:ext cx="644201" cy="617051"/>
          </a:xfrm>
          <a:prstGeom prst="triangl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3" name="Isosceles Triangle 22"/>
          <p:cNvSpPr/>
          <p:nvPr userDrawn="1"/>
        </p:nvSpPr>
        <p:spPr>
          <a:xfrm rot="5400000">
            <a:off x="1187153" y="15322"/>
            <a:ext cx="644201" cy="617051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4" name="Isosceles Triangle 23"/>
          <p:cNvSpPr/>
          <p:nvPr userDrawn="1"/>
        </p:nvSpPr>
        <p:spPr>
          <a:xfrm rot="5400000">
            <a:off x="1795737" y="-299004"/>
            <a:ext cx="644201" cy="617051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62041" y="841664"/>
            <a:ext cx="691136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slide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cxnSp>
        <p:nvCxnSpPr>
          <p:cNvPr id="26" name="Straight Connector 25"/>
          <p:cNvCxnSpPr/>
          <p:nvPr userDrawn="1"/>
        </p:nvCxnSpPr>
        <p:spPr>
          <a:xfrm flipV="1">
            <a:off x="1062038" y="1330062"/>
            <a:ext cx="6923598" cy="20239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064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4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062038" y="1599700"/>
            <a:ext cx="6923598" cy="2663695"/>
          </a:xfrm>
          <a:prstGeom prst="rect">
            <a:avLst/>
          </a:prstGeom>
        </p:spPr>
        <p:txBody>
          <a:bodyPr vert="horz" lIns="85550" tIns="42773" rIns="85550" bIns="42773"/>
          <a:lstStyle>
            <a:lvl1pPr marL="0" indent="0" algn="just">
              <a:lnSpc>
                <a:spcPct val="130000"/>
              </a:lnSpc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dolor ante.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, in </a:t>
            </a:r>
            <a:r>
              <a:rPr lang="en-US" dirty="0" err="1"/>
              <a:t>ultricies</a:t>
            </a:r>
            <a:r>
              <a:rPr lang="en-US" dirty="0"/>
              <a:t> diam.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 et. </a:t>
            </a:r>
          </a:p>
          <a:p>
            <a:pPr lvl="0"/>
            <a:endParaRPr lang="en-US" dirty="0"/>
          </a:p>
          <a:p>
            <a:pPr lvl="0"/>
            <a:r>
              <a:rPr lang="en-US" dirty="0" err="1"/>
              <a:t>Proin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nisi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non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porta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,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,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ligula.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a </a:t>
            </a:r>
            <a:r>
              <a:rPr lang="en-US" dirty="0" err="1"/>
              <a:t>est</a:t>
            </a:r>
            <a:r>
              <a:rPr lang="en-US" dirty="0"/>
              <a:t> at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ex.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maximus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.</a:t>
            </a:r>
          </a:p>
        </p:txBody>
      </p:sp>
      <p:sp>
        <p:nvSpPr>
          <p:cNvPr id="6" name="Isosceles Triangle 5"/>
          <p:cNvSpPr/>
          <p:nvPr userDrawn="1"/>
        </p:nvSpPr>
        <p:spPr>
          <a:xfrm rot="16200000">
            <a:off x="8551479" y="-298535"/>
            <a:ext cx="644201" cy="617051"/>
          </a:xfrm>
          <a:prstGeom prst="triangl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7" name="Isosceles Triangle 6"/>
          <p:cNvSpPr/>
          <p:nvPr userDrawn="1"/>
        </p:nvSpPr>
        <p:spPr>
          <a:xfrm rot="5400000">
            <a:off x="8551479" y="19912"/>
            <a:ext cx="644201" cy="617051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9" name="Isosceles Triangle 8"/>
          <p:cNvSpPr/>
          <p:nvPr userDrawn="1"/>
        </p:nvSpPr>
        <p:spPr>
          <a:xfrm rot="16200000">
            <a:off x="8551479" y="338359"/>
            <a:ext cx="644201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0" name="Isosceles Triangle 9"/>
          <p:cNvSpPr/>
          <p:nvPr userDrawn="1"/>
        </p:nvSpPr>
        <p:spPr>
          <a:xfrm rot="5400000">
            <a:off x="8551479" y="660460"/>
            <a:ext cx="644201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1" name="Isosceles Triangle 10"/>
          <p:cNvSpPr/>
          <p:nvPr userDrawn="1"/>
        </p:nvSpPr>
        <p:spPr>
          <a:xfrm rot="16200000">
            <a:off x="8551479" y="982561"/>
            <a:ext cx="644201" cy="617051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2" name="Isosceles Triangle 11"/>
          <p:cNvSpPr/>
          <p:nvPr userDrawn="1"/>
        </p:nvSpPr>
        <p:spPr>
          <a:xfrm rot="5400000">
            <a:off x="7934428" y="-308372"/>
            <a:ext cx="644201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3" name="Isosceles Triangle 12"/>
          <p:cNvSpPr/>
          <p:nvPr userDrawn="1"/>
        </p:nvSpPr>
        <p:spPr>
          <a:xfrm rot="16200000">
            <a:off x="7934428" y="10075"/>
            <a:ext cx="644201" cy="617051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4" name="Isosceles Triangle 13"/>
          <p:cNvSpPr/>
          <p:nvPr userDrawn="1"/>
        </p:nvSpPr>
        <p:spPr>
          <a:xfrm rot="5400000">
            <a:off x="7934428" y="328522"/>
            <a:ext cx="644201" cy="617051"/>
          </a:xfrm>
          <a:prstGeom prst="triangl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5" name="Isosceles Triangle 14"/>
          <p:cNvSpPr/>
          <p:nvPr userDrawn="1"/>
        </p:nvSpPr>
        <p:spPr>
          <a:xfrm rot="16200000">
            <a:off x="7934428" y="646969"/>
            <a:ext cx="644201" cy="617051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6" name="Isosceles Triangle 15"/>
          <p:cNvSpPr/>
          <p:nvPr userDrawn="1"/>
        </p:nvSpPr>
        <p:spPr>
          <a:xfrm rot="5400000">
            <a:off x="7947128" y="969070"/>
            <a:ext cx="644201" cy="617051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7" name="Isosceles Triangle 16"/>
          <p:cNvSpPr/>
          <p:nvPr userDrawn="1"/>
        </p:nvSpPr>
        <p:spPr>
          <a:xfrm rot="16200000">
            <a:off x="7947128" y="1291171"/>
            <a:ext cx="644201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8" name="Isosceles Triangle 17"/>
          <p:cNvSpPr/>
          <p:nvPr userDrawn="1"/>
        </p:nvSpPr>
        <p:spPr>
          <a:xfrm rot="16200000">
            <a:off x="7330077" y="-298535"/>
            <a:ext cx="644201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9" name="Isosceles Triangle 18"/>
          <p:cNvSpPr/>
          <p:nvPr userDrawn="1"/>
        </p:nvSpPr>
        <p:spPr>
          <a:xfrm rot="5400000">
            <a:off x="7330077" y="19912"/>
            <a:ext cx="644201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0" name="Isosceles Triangle 19"/>
          <p:cNvSpPr/>
          <p:nvPr userDrawn="1"/>
        </p:nvSpPr>
        <p:spPr>
          <a:xfrm rot="16200000">
            <a:off x="7330077" y="338359"/>
            <a:ext cx="644201" cy="617051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1" name="Isosceles Triangle 20"/>
          <p:cNvSpPr/>
          <p:nvPr userDrawn="1"/>
        </p:nvSpPr>
        <p:spPr>
          <a:xfrm rot="5400000">
            <a:off x="7330077" y="660460"/>
            <a:ext cx="644201" cy="617051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2" name="Isosceles Triangle 21"/>
          <p:cNvSpPr/>
          <p:nvPr userDrawn="1"/>
        </p:nvSpPr>
        <p:spPr>
          <a:xfrm rot="16200000">
            <a:off x="7342777" y="982561"/>
            <a:ext cx="644201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3" name="Isosceles Triangle 22"/>
          <p:cNvSpPr/>
          <p:nvPr userDrawn="1"/>
        </p:nvSpPr>
        <p:spPr>
          <a:xfrm rot="5400000">
            <a:off x="6713026" y="-308372"/>
            <a:ext cx="644201" cy="617051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4" name="Isosceles Triangle 23"/>
          <p:cNvSpPr/>
          <p:nvPr userDrawn="1"/>
        </p:nvSpPr>
        <p:spPr>
          <a:xfrm rot="16200000">
            <a:off x="6713026" y="10075"/>
            <a:ext cx="644201" cy="617051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5" name="Isosceles Triangle 24"/>
          <p:cNvSpPr/>
          <p:nvPr userDrawn="1"/>
        </p:nvSpPr>
        <p:spPr>
          <a:xfrm rot="16200000">
            <a:off x="6108675" y="-298535"/>
            <a:ext cx="644201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6" name="Isosceles Triangle 25"/>
          <p:cNvSpPr/>
          <p:nvPr userDrawn="1"/>
        </p:nvSpPr>
        <p:spPr>
          <a:xfrm rot="5400000">
            <a:off x="6108675" y="19912"/>
            <a:ext cx="644201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62041" y="841664"/>
            <a:ext cx="691136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slide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cxnSp>
        <p:nvCxnSpPr>
          <p:cNvPr id="28" name="Straight Connector 27"/>
          <p:cNvCxnSpPr/>
          <p:nvPr userDrawn="1"/>
        </p:nvCxnSpPr>
        <p:spPr>
          <a:xfrm flipV="1">
            <a:off x="1062038" y="1330062"/>
            <a:ext cx="6923598" cy="20239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931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4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4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4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300"/>
                            </p:stCondLst>
                            <p:childTnLst>
                              <p:par>
                                <p:cTn id="1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062038" y="1593981"/>
            <a:ext cx="6923598" cy="2669410"/>
          </a:xfrm>
          <a:prstGeom prst="rect">
            <a:avLst/>
          </a:prstGeom>
        </p:spPr>
        <p:txBody>
          <a:bodyPr vert="horz" lIns="85550" tIns="42773" rIns="85550" bIns="42773" numCol="2" spcCol="323987"/>
          <a:lstStyle>
            <a:lvl1pPr marL="0" indent="0" algn="just">
              <a:lnSpc>
                <a:spcPct val="130000"/>
              </a:lnSpc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dolor ante.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, in </a:t>
            </a:r>
            <a:r>
              <a:rPr lang="en-US" dirty="0" err="1"/>
              <a:t>ultricies</a:t>
            </a:r>
            <a:r>
              <a:rPr lang="en-US" dirty="0"/>
              <a:t> diam.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 et. </a:t>
            </a:r>
          </a:p>
          <a:p>
            <a:pPr lvl="0"/>
            <a:r>
              <a:rPr lang="en-US" dirty="0" err="1"/>
              <a:t>Proin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nisi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non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porta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,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,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ligula.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a </a:t>
            </a:r>
            <a:r>
              <a:rPr lang="en-US" dirty="0" err="1"/>
              <a:t>est</a:t>
            </a:r>
            <a:r>
              <a:rPr lang="en-US" dirty="0"/>
              <a:t> at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ex.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maximus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.</a:t>
            </a:r>
          </a:p>
        </p:txBody>
      </p:sp>
      <p:sp>
        <p:nvSpPr>
          <p:cNvPr id="54" name="Isosceles Triangle 53"/>
          <p:cNvSpPr/>
          <p:nvPr userDrawn="1"/>
        </p:nvSpPr>
        <p:spPr>
          <a:xfrm rot="16200000">
            <a:off x="-29493" y="-310434"/>
            <a:ext cx="644201" cy="617051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55" name="Isosceles Triangle 54"/>
          <p:cNvSpPr/>
          <p:nvPr userDrawn="1"/>
        </p:nvSpPr>
        <p:spPr>
          <a:xfrm rot="5400000">
            <a:off x="-29493" y="8014"/>
            <a:ext cx="644201" cy="617051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56" name="Isosceles Triangle 55"/>
          <p:cNvSpPr/>
          <p:nvPr userDrawn="1"/>
        </p:nvSpPr>
        <p:spPr>
          <a:xfrm rot="16200000">
            <a:off x="-29493" y="326461"/>
            <a:ext cx="644201" cy="617051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57" name="Isosceles Triangle 56"/>
          <p:cNvSpPr/>
          <p:nvPr userDrawn="1"/>
        </p:nvSpPr>
        <p:spPr>
          <a:xfrm rot="5400000">
            <a:off x="-29493" y="644908"/>
            <a:ext cx="644201" cy="617051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58" name="Isosceles Triangle 57"/>
          <p:cNvSpPr/>
          <p:nvPr userDrawn="1"/>
        </p:nvSpPr>
        <p:spPr>
          <a:xfrm rot="16200000">
            <a:off x="-29493" y="963355"/>
            <a:ext cx="644201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59" name="Isosceles Triangle 58"/>
          <p:cNvSpPr/>
          <p:nvPr userDrawn="1"/>
        </p:nvSpPr>
        <p:spPr>
          <a:xfrm rot="16200000">
            <a:off x="579097" y="4361"/>
            <a:ext cx="644201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60" name="Isosceles Triangle 59"/>
          <p:cNvSpPr/>
          <p:nvPr userDrawn="1"/>
        </p:nvSpPr>
        <p:spPr>
          <a:xfrm rot="5400000">
            <a:off x="579097" y="-314087"/>
            <a:ext cx="644201" cy="617051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61" name="Isosceles Triangle 60"/>
          <p:cNvSpPr/>
          <p:nvPr userDrawn="1"/>
        </p:nvSpPr>
        <p:spPr>
          <a:xfrm rot="5400000">
            <a:off x="579097" y="322808"/>
            <a:ext cx="644201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62" name="Isosceles Triangle 61"/>
          <p:cNvSpPr/>
          <p:nvPr userDrawn="1"/>
        </p:nvSpPr>
        <p:spPr>
          <a:xfrm rot="16200000">
            <a:off x="1196148" y="-310434"/>
            <a:ext cx="644201" cy="617051"/>
          </a:xfrm>
          <a:prstGeom prst="triangl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63" name="Isosceles Triangle 62"/>
          <p:cNvSpPr/>
          <p:nvPr userDrawn="1"/>
        </p:nvSpPr>
        <p:spPr>
          <a:xfrm rot="5400000">
            <a:off x="1196148" y="8014"/>
            <a:ext cx="644201" cy="617051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64" name="Isosceles Triangle 63"/>
          <p:cNvSpPr/>
          <p:nvPr userDrawn="1"/>
        </p:nvSpPr>
        <p:spPr>
          <a:xfrm rot="5400000">
            <a:off x="1804732" y="-306312"/>
            <a:ext cx="644201" cy="617051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62041" y="841664"/>
            <a:ext cx="691136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slide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V="1">
            <a:off x="1062038" y="1330062"/>
            <a:ext cx="6923598" cy="20239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028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4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3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1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062038" y="1485901"/>
            <a:ext cx="6923598" cy="2777490"/>
          </a:xfrm>
          <a:prstGeom prst="rect">
            <a:avLst/>
          </a:prstGeom>
        </p:spPr>
        <p:txBody>
          <a:bodyPr vert="horz" lIns="85550" tIns="42773" rIns="85550" bIns="42773" numCol="3" spcCol="323987"/>
          <a:lstStyle>
            <a:lvl1pPr marL="0" indent="0" algn="just">
              <a:lnSpc>
                <a:spcPct val="130000"/>
              </a:lnSpc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dolor ante.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, in </a:t>
            </a:r>
            <a:r>
              <a:rPr lang="en-US" dirty="0" err="1"/>
              <a:t>ultricies</a:t>
            </a:r>
            <a:r>
              <a:rPr lang="en-US" dirty="0"/>
              <a:t> diam.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 et. </a:t>
            </a:r>
          </a:p>
          <a:p>
            <a:pPr lvl="0"/>
            <a:r>
              <a:rPr lang="en-US" dirty="0" err="1"/>
              <a:t>Proin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nisi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non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porta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,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,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ligula.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a </a:t>
            </a:r>
            <a:r>
              <a:rPr lang="en-US" dirty="0" err="1"/>
              <a:t>est</a:t>
            </a:r>
            <a:r>
              <a:rPr lang="en-US" dirty="0"/>
              <a:t> at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ex.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maximus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.</a:t>
            </a:r>
          </a:p>
        </p:txBody>
      </p:sp>
      <p:sp>
        <p:nvSpPr>
          <p:cNvPr id="6" name="Isosceles Triangle 5"/>
          <p:cNvSpPr/>
          <p:nvPr userDrawn="1"/>
        </p:nvSpPr>
        <p:spPr>
          <a:xfrm rot="16200000">
            <a:off x="8551479" y="-298535"/>
            <a:ext cx="644201" cy="617051"/>
          </a:xfrm>
          <a:prstGeom prst="triangl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7" name="Isosceles Triangle 6"/>
          <p:cNvSpPr/>
          <p:nvPr userDrawn="1"/>
        </p:nvSpPr>
        <p:spPr>
          <a:xfrm rot="5400000">
            <a:off x="8551479" y="19912"/>
            <a:ext cx="644201" cy="617051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9" name="Isosceles Triangle 8"/>
          <p:cNvSpPr/>
          <p:nvPr userDrawn="1"/>
        </p:nvSpPr>
        <p:spPr>
          <a:xfrm rot="16200000">
            <a:off x="8551479" y="338359"/>
            <a:ext cx="644201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0" name="Isosceles Triangle 9"/>
          <p:cNvSpPr/>
          <p:nvPr userDrawn="1"/>
        </p:nvSpPr>
        <p:spPr>
          <a:xfrm rot="5400000">
            <a:off x="8551479" y="660460"/>
            <a:ext cx="644201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1" name="Isosceles Triangle 10"/>
          <p:cNvSpPr/>
          <p:nvPr userDrawn="1"/>
        </p:nvSpPr>
        <p:spPr>
          <a:xfrm rot="16200000">
            <a:off x="8551479" y="982561"/>
            <a:ext cx="644201" cy="617051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2" name="Isosceles Triangle 11"/>
          <p:cNvSpPr/>
          <p:nvPr userDrawn="1"/>
        </p:nvSpPr>
        <p:spPr>
          <a:xfrm rot="5400000">
            <a:off x="7934428" y="-308372"/>
            <a:ext cx="644201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3" name="Isosceles Triangle 12"/>
          <p:cNvSpPr/>
          <p:nvPr userDrawn="1"/>
        </p:nvSpPr>
        <p:spPr>
          <a:xfrm rot="16200000">
            <a:off x="7934428" y="10075"/>
            <a:ext cx="644201" cy="617051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4" name="Isosceles Triangle 13"/>
          <p:cNvSpPr/>
          <p:nvPr userDrawn="1"/>
        </p:nvSpPr>
        <p:spPr>
          <a:xfrm rot="5400000">
            <a:off x="7934428" y="328522"/>
            <a:ext cx="644201" cy="617051"/>
          </a:xfrm>
          <a:prstGeom prst="triangl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5" name="Isosceles Triangle 14"/>
          <p:cNvSpPr/>
          <p:nvPr userDrawn="1"/>
        </p:nvSpPr>
        <p:spPr>
          <a:xfrm rot="16200000">
            <a:off x="7934428" y="646969"/>
            <a:ext cx="644201" cy="617051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6" name="Isosceles Triangle 15"/>
          <p:cNvSpPr/>
          <p:nvPr userDrawn="1"/>
        </p:nvSpPr>
        <p:spPr>
          <a:xfrm rot="5400000">
            <a:off x="7947128" y="969070"/>
            <a:ext cx="644201" cy="617051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7" name="Isosceles Triangle 16"/>
          <p:cNvSpPr/>
          <p:nvPr userDrawn="1"/>
        </p:nvSpPr>
        <p:spPr>
          <a:xfrm rot="16200000">
            <a:off x="7947128" y="1291171"/>
            <a:ext cx="644201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8" name="Isosceles Triangle 17"/>
          <p:cNvSpPr/>
          <p:nvPr userDrawn="1"/>
        </p:nvSpPr>
        <p:spPr>
          <a:xfrm rot="16200000">
            <a:off x="7330077" y="-298535"/>
            <a:ext cx="644201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9" name="Isosceles Triangle 18"/>
          <p:cNvSpPr/>
          <p:nvPr userDrawn="1"/>
        </p:nvSpPr>
        <p:spPr>
          <a:xfrm rot="5400000">
            <a:off x="7330077" y="19912"/>
            <a:ext cx="644201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0" name="Isosceles Triangle 19"/>
          <p:cNvSpPr/>
          <p:nvPr userDrawn="1"/>
        </p:nvSpPr>
        <p:spPr>
          <a:xfrm rot="16200000">
            <a:off x="7330077" y="338359"/>
            <a:ext cx="644201" cy="617051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1" name="Isosceles Triangle 20"/>
          <p:cNvSpPr/>
          <p:nvPr userDrawn="1"/>
        </p:nvSpPr>
        <p:spPr>
          <a:xfrm rot="5400000">
            <a:off x="7330077" y="660460"/>
            <a:ext cx="644201" cy="617051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2" name="Isosceles Triangle 21"/>
          <p:cNvSpPr/>
          <p:nvPr userDrawn="1"/>
        </p:nvSpPr>
        <p:spPr>
          <a:xfrm rot="16200000">
            <a:off x="7342777" y="982561"/>
            <a:ext cx="644201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3" name="Isosceles Triangle 22"/>
          <p:cNvSpPr/>
          <p:nvPr userDrawn="1"/>
        </p:nvSpPr>
        <p:spPr>
          <a:xfrm rot="5400000">
            <a:off x="6713026" y="-308372"/>
            <a:ext cx="644201" cy="617051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4" name="Isosceles Triangle 23"/>
          <p:cNvSpPr/>
          <p:nvPr userDrawn="1"/>
        </p:nvSpPr>
        <p:spPr>
          <a:xfrm rot="16200000">
            <a:off x="6713026" y="10075"/>
            <a:ext cx="644201" cy="617051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5" name="Isosceles Triangle 24"/>
          <p:cNvSpPr/>
          <p:nvPr userDrawn="1"/>
        </p:nvSpPr>
        <p:spPr>
          <a:xfrm rot="16200000">
            <a:off x="6108675" y="-298535"/>
            <a:ext cx="644201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6" name="Isosceles Triangle 25"/>
          <p:cNvSpPr/>
          <p:nvPr userDrawn="1"/>
        </p:nvSpPr>
        <p:spPr>
          <a:xfrm rot="5400000">
            <a:off x="6108675" y="19912"/>
            <a:ext cx="644201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62041" y="841664"/>
            <a:ext cx="691136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slide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cxnSp>
        <p:nvCxnSpPr>
          <p:cNvPr id="28" name="Straight Connector 27"/>
          <p:cNvCxnSpPr/>
          <p:nvPr userDrawn="1"/>
        </p:nvCxnSpPr>
        <p:spPr>
          <a:xfrm flipV="1">
            <a:off x="1062038" y="1330062"/>
            <a:ext cx="6923598" cy="20239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644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4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4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4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300"/>
                            </p:stCondLst>
                            <p:childTnLst>
                              <p:par>
                                <p:cTn id="1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457700" y="1321724"/>
            <a:ext cx="3515698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slide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4457701" y="1810119"/>
            <a:ext cx="3527936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 userDrawn="1"/>
        </p:nvCxnSpPr>
        <p:spPr>
          <a:xfrm flipH="1">
            <a:off x="4457700" y="1173697"/>
            <a:ext cx="588962" cy="0"/>
          </a:xfrm>
          <a:prstGeom prst="line">
            <a:avLst/>
          </a:prstGeom>
          <a:ln w="3810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Isosceles Triangle 11"/>
          <p:cNvSpPr/>
          <p:nvPr userDrawn="1"/>
        </p:nvSpPr>
        <p:spPr>
          <a:xfrm rot="5400000">
            <a:off x="8531328" y="-308372"/>
            <a:ext cx="644201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3" name="Isosceles Triangle 12"/>
          <p:cNvSpPr/>
          <p:nvPr userDrawn="1"/>
        </p:nvSpPr>
        <p:spPr>
          <a:xfrm rot="16200000">
            <a:off x="8531328" y="10075"/>
            <a:ext cx="644201" cy="617051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4" name="Isosceles Triangle 13"/>
          <p:cNvSpPr/>
          <p:nvPr userDrawn="1"/>
        </p:nvSpPr>
        <p:spPr>
          <a:xfrm rot="5400000">
            <a:off x="8531328" y="328522"/>
            <a:ext cx="644201" cy="617051"/>
          </a:xfrm>
          <a:prstGeom prst="triangl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5" name="Isosceles Triangle 14"/>
          <p:cNvSpPr/>
          <p:nvPr userDrawn="1"/>
        </p:nvSpPr>
        <p:spPr>
          <a:xfrm rot="16200000">
            <a:off x="8531328" y="646969"/>
            <a:ext cx="644201" cy="617051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6" name="Isosceles Triangle 15"/>
          <p:cNvSpPr/>
          <p:nvPr userDrawn="1"/>
        </p:nvSpPr>
        <p:spPr>
          <a:xfrm rot="5400000">
            <a:off x="8544028" y="969070"/>
            <a:ext cx="644201" cy="617051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7" name="Isosceles Triangle 16"/>
          <p:cNvSpPr/>
          <p:nvPr userDrawn="1"/>
        </p:nvSpPr>
        <p:spPr>
          <a:xfrm rot="16200000">
            <a:off x="8544028" y="1291171"/>
            <a:ext cx="644201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8" name="Isosceles Triangle 17"/>
          <p:cNvSpPr/>
          <p:nvPr userDrawn="1"/>
        </p:nvSpPr>
        <p:spPr>
          <a:xfrm rot="16200000">
            <a:off x="7926977" y="-298535"/>
            <a:ext cx="644201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9" name="Isosceles Triangle 18"/>
          <p:cNvSpPr/>
          <p:nvPr userDrawn="1"/>
        </p:nvSpPr>
        <p:spPr>
          <a:xfrm rot="5400000">
            <a:off x="7926977" y="19912"/>
            <a:ext cx="644201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0" name="Isosceles Triangle 19"/>
          <p:cNvSpPr/>
          <p:nvPr userDrawn="1"/>
        </p:nvSpPr>
        <p:spPr>
          <a:xfrm rot="16200000">
            <a:off x="7926977" y="338359"/>
            <a:ext cx="644201" cy="617051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1" name="Isosceles Triangle 20"/>
          <p:cNvSpPr/>
          <p:nvPr userDrawn="1"/>
        </p:nvSpPr>
        <p:spPr>
          <a:xfrm rot="5400000">
            <a:off x="7926977" y="660460"/>
            <a:ext cx="644201" cy="617051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2" name="Isosceles Triangle 21"/>
          <p:cNvSpPr/>
          <p:nvPr userDrawn="1"/>
        </p:nvSpPr>
        <p:spPr>
          <a:xfrm rot="16200000">
            <a:off x="7939677" y="982561"/>
            <a:ext cx="644201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3" name="Isosceles Triangle 22"/>
          <p:cNvSpPr/>
          <p:nvPr userDrawn="1"/>
        </p:nvSpPr>
        <p:spPr>
          <a:xfrm rot="5400000">
            <a:off x="7309926" y="-308372"/>
            <a:ext cx="644201" cy="617051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4" name="Isosceles Triangle 23"/>
          <p:cNvSpPr/>
          <p:nvPr userDrawn="1"/>
        </p:nvSpPr>
        <p:spPr>
          <a:xfrm rot="16200000">
            <a:off x="7309926" y="10075"/>
            <a:ext cx="644201" cy="617051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5" name="Isosceles Triangle 24"/>
          <p:cNvSpPr/>
          <p:nvPr userDrawn="1"/>
        </p:nvSpPr>
        <p:spPr>
          <a:xfrm rot="16200000">
            <a:off x="6705575" y="-298535"/>
            <a:ext cx="644201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6" name="Isosceles Triangle 25"/>
          <p:cNvSpPr/>
          <p:nvPr userDrawn="1"/>
        </p:nvSpPr>
        <p:spPr>
          <a:xfrm rot="5400000">
            <a:off x="6705575" y="19912"/>
            <a:ext cx="644201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457701" y="2005846"/>
            <a:ext cx="3527936" cy="2246117"/>
          </a:xfrm>
          <a:prstGeom prst="rect">
            <a:avLst/>
          </a:prstGeom>
        </p:spPr>
        <p:txBody>
          <a:bodyPr vert="horz" lIns="85550" tIns="42773" rIns="85550" bIns="42773"/>
          <a:lstStyle>
            <a:lvl1pPr marL="0" indent="0" algn="just">
              <a:lnSpc>
                <a:spcPct val="130000"/>
              </a:lnSpc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</a:p>
          <a:p>
            <a:pPr lvl="0"/>
            <a:endParaRPr lang="en-US" dirty="0"/>
          </a:p>
          <a:p>
            <a:pPr lvl="0"/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8648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36600" y="1321724"/>
            <a:ext cx="2832100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736600" y="1810119"/>
            <a:ext cx="2832100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 userDrawn="1"/>
        </p:nvCxnSpPr>
        <p:spPr>
          <a:xfrm flipH="1">
            <a:off x="736600" y="1173697"/>
            <a:ext cx="588962" cy="0"/>
          </a:xfrm>
          <a:prstGeom prst="line">
            <a:avLst/>
          </a:prstGeom>
          <a:ln w="3810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Isosceles Triangle 11"/>
          <p:cNvSpPr/>
          <p:nvPr userDrawn="1"/>
        </p:nvSpPr>
        <p:spPr>
          <a:xfrm rot="5400000">
            <a:off x="8531328" y="-308372"/>
            <a:ext cx="644201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3" name="Isosceles Triangle 12"/>
          <p:cNvSpPr/>
          <p:nvPr userDrawn="1"/>
        </p:nvSpPr>
        <p:spPr>
          <a:xfrm rot="16200000">
            <a:off x="8531328" y="10075"/>
            <a:ext cx="644201" cy="617051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4" name="Isosceles Triangle 13"/>
          <p:cNvSpPr/>
          <p:nvPr userDrawn="1"/>
        </p:nvSpPr>
        <p:spPr>
          <a:xfrm rot="5400000">
            <a:off x="8531328" y="328522"/>
            <a:ext cx="644201" cy="617051"/>
          </a:xfrm>
          <a:prstGeom prst="triangl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5" name="Isosceles Triangle 14"/>
          <p:cNvSpPr/>
          <p:nvPr userDrawn="1"/>
        </p:nvSpPr>
        <p:spPr>
          <a:xfrm rot="16200000">
            <a:off x="8531328" y="646969"/>
            <a:ext cx="644201" cy="617051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6" name="Isosceles Triangle 15"/>
          <p:cNvSpPr/>
          <p:nvPr userDrawn="1"/>
        </p:nvSpPr>
        <p:spPr>
          <a:xfrm rot="5400000">
            <a:off x="8544028" y="969070"/>
            <a:ext cx="644201" cy="617051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7" name="Isosceles Triangle 16"/>
          <p:cNvSpPr/>
          <p:nvPr userDrawn="1"/>
        </p:nvSpPr>
        <p:spPr>
          <a:xfrm rot="16200000">
            <a:off x="8544028" y="1291171"/>
            <a:ext cx="644201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8" name="Isosceles Triangle 17"/>
          <p:cNvSpPr/>
          <p:nvPr userDrawn="1"/>
        </p:nvSpPr>
        <p:spPr>
          <a:xfrm rot="16200000">
            <a:off x="7926977" y="-298535"/>
            <a:ext cx="644201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9" name="Isosceles Triangle 18"/>
          <p:cNvSpPr/>
          <p:nvPr userDrawn="1"/>
        </p:nvSpPr>
        <p:spPr>
          <a:xfrm rot="5400000">
            <a:off x="7926977" y="19912"/>
            <a:ext cx="644201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0" name="Isosceles Triangle 19"/>
          <p:cNvSpPr/>
          <p:nvPr userDrawn="1"/>
        </p:nvSpPr>
        <p:spPr>
          <a:xfrm rot="16200000">
            <a:off x="7926977" y="338359"/>
            <a:ext cx="644201" cy="617051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1" name="Isosceles Triangle 20"/>
          <p:cNvSpPr/>
          <p:nvPr userDrawn="1"/>
        </p:nvSpPr>
        <p:spPr>
          <a:xfrm rot="5400000">
            <a:off x="7926977" y="660460"/>
            <a:ext cx="644201" cy="617051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2" name="Isosceles Triangle 21"/>
          <p:cNvSpPr/>
          <p:nvPr userDrawn="1"/>
        </p:nvSpPr>
        <p:spPr>
          <a:xfrm rot="16200000">
            <a:off x="7939677" y="982561"/>
            <a:ext cx="644201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3" name="Isosceles Triangle 22"/>
          <p:cNvSpPr/>
          <p:nvPr userDrawn="1"/>
        </p:nvSpPr>
        <p:spPr>
          <a:xfrm rot="5400000">
            <a:off x="7309926" y="-308372"/>
            <a:ext cx="644201" cy="617051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4" name="Isosceles Triangle 23"/>
          <p:cNvSpPr/>
          <p:nvPr userDrawn="1"/>
        </p:nvSpPr>
        <p:spPr>
          <a:xfrm rot="16200000">
            <a:off x="7309926" y="10075"/>
            <a:ext cx="644201" cy="617051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5" name="Isosceles Triangle 24"/>
          <p:cNvSpPr/>
          <p:nvPr userDrawn="1"/>
        </p:nvSpPr>
        <p:spPr>
          <a:xfrm rot="16200000">
            <a:off x="6705575" y="-298535"/>
            <a:ext cx="644201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6" name="Isosceles Triangle 25"/>
          <p:cNvSpPr/>
          <p:nvPr userDrawn="1"/>
        </p:nvSpPr>
        <p:spPr>
          <a:xfrm rot="5400000">
            <a:off x="6705575" y="19912"/>
            <a:ext cx="644201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736600" y="2005846"/>
            <a:ext cx="2832100" cy="1263137"/>
          </a:xfrm>
          <a:prstGeom prst="rect">
            <a:avLst/>
          </a:prstGeom>
        </p:spPr>
        <p:txBody>
          <a:bodyPr vert="horz" lIns="85550" tIns="42773" rIns="85550" bIns="42773"/>
          <a:lstStyle>
            <a:lvl1pPr marL="0" indent="0" algn="just">
              <a:lnSpc>
                <a:spcPct val="130000"/>
              </a:lnSpc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8347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3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ef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sosceles Triangle 11"/>
          <p:cNvSpPr/>
          <p:nvPr userDrawn="1"/>
        </p:nvSpPr>
        <p:spPr>
          <a:xfrm rot="5400000">
            <a:off x="8531328" y="-308372"/>
            <a:ext cx="644201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3" name="Isosceles Triangle 12"/>
          <p:cNvSpPr/>
          <p:nvPr userDrawn="1"/>
        </p:nvSpPr>
        <p:spPr>
          <a:xfrm rot="16200000">
            <a:off x="8531328" y="10075"/>
            <a:ext cx="644201" cy="617051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4" name="Isosceles Triangle 13"/>
          <p:cNvSpPr/>
          <p:nvPr userDrawn="1"/>
        </p:nvSpPr>
        <p:spPr>
          <a:xfrm rot="5400000">
            <a:off x="8531328" y="328522"/>
            <a:ext cx="644201" cy="617051"/>
          </a:xfrm>
          <a:prstGeom prst="triangl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5" name="Isosceles Triangle 14"/>
          <p:cNvSpPr/>
          <p:nvPr userDrawn="1"/>
        </p:nvSpPr>
        <p:spPr>
          <a:xfrm rot="16200000">
            <a:off x="8531328" y="646969"/>
            <a:ext cx="644201" cy="617051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6" name="Isosceles Triangle 15"/>
          <p:cNvSpPr/>
          <p:nvPr userDrawn="1"/>
        </p:nvSpPr>
        <p:spPr>
          <a:xfrm rot="5400000">
            <a:off x="8544028" y="969070"/>
            <a:ext cx="644201" cy="617051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7" name="Isosceles Triangle 16"/>
          <p:cNvSpPr/>
          <p:nvPr userDrawn="1"/>
        </p:nvSpPr>
        <p:spPr>
          <a:xfrm rot="16200000">
            <a:off x="8544028" y="1291171"/>
            <a:ext cx="644201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8" name="Isosceles Triangle 17"/>
          <p:cNvSpPr/>
          <p:nvPr userDrawn="1"/>
        </p:nvSpPr>
        <p:spPr>
          <a:xfrm rot="16200000">
            <a:off x="7926977" y="-298535"/>
            <a:ext cx="644201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9" name="Isosceles Triangle 18"/>
          <p:cNvSpPr/>
          <p:nvPr userDrawn="1"/>
        </p:nvSpPr>
        <p:spPr>
          <a:xfrm rot="5400000">
            <a:off x="7926977" y="19912"/>
            <a:ext cx="644201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0" name="Isosceles Triangle 19"/>
          <p:cNvSpPr/>
          <p:nvPr userDrawn="1"/>
        </p:nvSpPr>
        <p:spPr>
          <a:xfrm rot="16200000">
            <a:off x="7926977" y="338359"/>
            <a:ext cx="644201" cy="617051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1" name="Isosceles Triangle 20"/>
          <p:cNvSpPr/>
          <p:nvPr userDrawn="1"/>
        </p:nvSpPr>
        <p:spPr>
          <a:xfrm rot="5400000">
            <a:off x="7926977" y="660460"/>
            <a:ext cx="644201" cy="617051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2" name="Isosceles Triangle 21"/>
          <p:cNvSpPr/>
          <p:nvPr userDrawn="1"/>
        </p:nvSpPr>
        <p:spPr>
          <a:xfrm rot="16200000">
            <a:off x="7939677" y="982561"/>
            <a:ext cx="644201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3" name="Isosceles Triangle 22"/>
          <p:cNvSpPr/>
          <p:nvPr userDrawn="1"/>
        </p:nvSpPr>
        <p:spPr>
          <a:xfrm rot="5400000">
            <a:off x="7309926" y="-308372"/>
            <a:ext cx="644201" cy="617051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4" name="Isosceles Triangle 23"/>
          <p:cNvSpPr/>
          <p:nvPr userDrawn="1"/>
        </p:nvSpPr>
        <p:spPr>
          <a:xfrm rot="16200000">
            <a:off x="7309926" y="10075"/>
            <a:ext cx="644201" cy="617051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5" name="Isosceles Triangle 24"/>
          <p:cNvSpPr/>
          <p:nvPr userDrawn="1"/>
        </p:nvSpPr>
        <p:spPr>
          <a:xfrm rot="16200000">
            <a:off x="6705575" y="-298535"/>
            <a:ext cx="644201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6" name="Isosceles Triangle 25"/>
          <p:cNvSpPr/>
          <p:nvPr userDrawn="1"/>
        </p:nvSpPr>
        <p:spPr>
          <a:xfrm rot="5400000">
            <a:off x="6705575" y="19912"/>
            <a:ext cx="644201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cxnSp>
        <p:nvCxnSpPr>
          <p:cNvPr id="28" name="Straight Connector 27"/>
          <p:cNvCxnSpPr/>
          <p:nvPr userDrawn="1"/>
        </p:nvCxnSpPr>
        <p:spPr>
          <a:xfrm flipH="1" flipV="1">
            <a:off x="6300808" y="2400120"/>
            <a:ext cx="573555" cy="157532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 flipH="1">
            <a:off x="6300808" y="3638485"/>
            <a:ext cx="573555" cy="157532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 flipH="1" flipV="1">
            <a:off x="6300808" y="4079453"/>
            <a:ext cx="573555" cy="157532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2281984" y="1963339"/>
            <a:ext cx="573555" cy="157532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 flipV="1">
            <a:off x="2281984" y="2404306"/>
            <a:ext cx="573555" cy="157532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2281984" y="3642672"/>
            <a:ext cx="573555" cy="157532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 flipV="1">
            <a:off x="2281984" y="4083639"/>
            <a:ext cx="573555" cy="157532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 flipH="1">
            <a:off x="6300808" y="1959154"/>
            <a:ext cx="573555" cy="157532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>
            <a:off x="5058163" y="2495347"/>
            <a:ext cx="511386" cy="340306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 userDrawn="1"/>
        </p:nvCxnSpPr>
        <p:spPr>
          <a:xfrm flipH="1">
            <a:off x="3590842" y="3473335"/>
            <a:ext cx="511386" cy="340306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 userDrawn="1"/>
        </p:nvCxnSpPr>
        <p:spPr>
          <a:xfrm>
            <a:off x="3597032" y="2470450"/>
            <a:ext cx="511386" cy="340306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5064350" y="3448437"/>
            <a:ext cx="511386" cy="340306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>
            <a:spLocks noChangeAspect="1"/>
          </p:cNvSpPr>
          <p:nvPr userDrawn="1"/>
        </p:nvSpPr>
        <p:spPr>
          <a:xfrm>
            <a:off x="3939795" y="2576983"/>
            <a:ext cx="1275733" cy="1155024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41" name="Oval 40"/>
          <p:cNvSpPr>
            <a:spLocks noChangeAspect="1"/>
          </p:cNvSpPr>
          <p:nvPr userDrawn="1"/>
        </p:nvSpPr>
        <p:spPr>
          <a:xfrm>
            <a:off x="2793368" y="1890724"/>
            <a:ext cx="863592" cy="777233"/>
          </a:xfrm>
          <a:prstGeom prst="ellipse">
            <a:avLst/>
          </a:prstGeom>
          <a:solidFill>
            <a:schemeClr val="accent5"/>
          </a:solidFill>
          <a:ln w="1270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42" name="Oval 41"/>
          <p:cNvSpPr>
            <a:spLocks noChangeAspect="1"/>
          </p:cNvSpPr>
          <p:nvPr userDrawn="1"/>
        </p:nvSpPr>
        <p:spPr>
          <a:xfrm>
            <a:off x="2793368" y="3564868"/>
            <a:ext cx="863592" cy="777233"/>
          </a:xfrm>
          <a:prstGeom prst="ellipse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grpSp>
        <p:nvGrpSpPr>
          <p:cNvPr id="43" name="Group 42"/>
          <p:cNvGrpSpPr/>
          <p:nvPr userDrawn="1"/>
        </p:nvGrpSpPr>
        <p:grpSpPr>
          <a:xfrm>
            <a:off x="1781767" y="1710388"/>
            <a:ext cx="531062" cy="1137898"/>
            <a:chOff x="1629134" y="1261120"/>
            <a:chExt cx="531062" cy="1264331"/>
          </a:xfrm>
        </p:grpSpPr>
        <p:sp>
          <p:nvSpPr>
            <p:cNvPr id="44" name="Oval 43"/>
            <p:cNvSpPr>
              <a:spLocks noChangeAspect="1"/>
            </p:cNvSpPr>
            <p:nvPr/>
          </p:nvSpPr>
          <p:spPr>
            <a:xfrm>
              <a:off x="1629134" y="1261120"/>
              <a:ext cx="528088" cy="52808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45" name="Oval 44"/>
            <p:cNvSpPr>
              <a:spLocks noChangeAspect="1"/>
            </p:cNvSpPr>
            <p:nvPr/>
          </p:nvSpPr>
          <p:spPr>
            <a:xfrm>
              <a:off x="1632108" y="1997363"/>
              <a:ext cx="528088" cy="528088"/>
            </a:xfrm>
            <a:prstGeom prst="ellipse">
              <a:avLst/>
            </a:prstGeom>
            <a:solidFill>
              <a:schemeClr val="accent3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</p:grpSp>
      <p:grpSp>
        <p:nvGrpSpPr>
          <p:cNvPr id="46" name="Group 45"/>
          <p:cNvGrpSpPr/>
          <p:nvPr userDrawn="1"/>
        </p:nvGrpSpPr>
        <p:grpSpPr>
          <a:xfrm>
            <a:off x="1779081" y="3386032"/>
            <a:ext cx="528088" cy="1134905"/>
            <a:chOff x="1779081" y="2852164"/>
            <a:chExt cx="528088" cy="1261006"/>
          </a:xfrm>
        </p:grpSpPr>
        <p:sp>
          <p:nvSpPr>
            <p:cNvPr id="47" name="Oval 46"/>
            <p:cNvSpPr>
              <a:spLocks noChangeAspect="1"/>
            </p:cNvSpPr>
            <p:nvPr/>
          </p:nvSpPr>
          <p:spPr>
            <a:xfrm>
              <a:off x="1779081" y="2852164"/>
              <a:ext cx="528088" cy="528088"/>
            </a:xfrm>
            <a:prstGeom prst="ellipse">
              <a:avLst/>
            </a:prstGeom>
            <a:solidFill>
              <a:schemeClr val="accent6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48" name="Oval 47"/>
            <p:cNvSpPr>
              <a:spLocks noChangeAspect="1"/>
            </p:cNvSpPr>
            <p:nvPr/>
          </p:nvSpPr>
          <p:spPr>
            <a:xfrm>
              <a:off x="1779081" y="3585082"/>
              <a:ext cx="528088" cy="52808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</p:grpSp>
      <p:sp>
        <p:nvSpPr>
          <p:cNvPr id="49" name="Oval 48"/>
          <p:cNvSpPr>
            <a:spLocks noChangeAspect="1"/>
          </p:cNvSpPr>
          <p:nvPr userDrawn="1"/>
        </p:nvSpPr>
        <p:spPr>
          <a:xfrm flipH="1">
            <a:off x="5498354" y="1890724"/>
            <a:ext cx="863592" cy="777233"/>
          </a:xfrm>
          <a:prstGeom prst="ellipse">
            <a:avLst/>
          </a:prstGeom>
          <a:solidFill>
            <a:schemeClr val="accent6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50" name="Oval 49"/>
          <p:cNvSpPr>
            <a:spLocks noChangeAspect="1"/>
          </p:cNvSpPr>
          <p:nvPr userDrawn="1"/>
        </p:nvSpPr>
        <p:spPr>
          <a:xfrm flipH="1">
            <a:off x="5498354" y="3564868"/>
            <a:ext cx="863592" cy="777233"/>
          </a:xfrm>
          <a:prstGeom prst="ellipse">
            <a:avLst/>
          </a:prstGeom>
          <a:solidFill>
            <a:schemeClr val="accent3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grpSp>
        <p:nvGrpSpPr>
          <p:cNvPr id="51" name="Group 50"/>
          <p:cNvGrpSpPr/>
          <p:nvPr userDrawn="1"/>
        </p:nvGrpSpPr>
        <p:grpSpPr>
          <a:xfrm>
            <a:off x="6842488" y="1710388"/>
            <a:ext cx="531062" cy="1137898"/>
            <a:chOff x="1629134" y="1261120"/>
            <a:chExt cx="531062" cy="1264331"/>
          </a:xfrm>
        </p:grpSpPr>
        <p:sp>
          <p:nvSpPr>
            <p:cNvPr id="52" name="Oval 51"/>
            <p:cNvSpPr>
              <a:spLocks noChangeAspect="1"/>
            </p:cNvSpPr>
            <p:nvPr/>
          </p:nvSpPr>
          <p:spPr>
            <a:xfrm>
              <a:off x="1629134" y="1261120"/>
              <a:ext cx="528088" cy="52808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53" name="Oval 52"/>
            <p:cNvSpPr>
              <a:spLocks noChangeAspect="1"/>
            </p:cNvSpPr>
            <p:nvPr/>
          </p:nvSpPr>
          <p:spPr>
            <a:xfrm>
              <a:off x="1632108" y="1997363"/>
              <a:ext cx="528088" cy="528088"/>
            </a:xfrm>
            <a:prstGeom prst="ellipse">
              <a:avLst/>
            </a:prstGeom>
            <a:solidFill>
              <a:schemeClr val="accent4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</p:grpSp>
      <p:grpSp>
        <p:nvGrpSpPr>
          <p:cNvPr id="54" name="Group 53"/>
          <p:cNvGrpSpPr/>
          <p:nvPr userDrawn="1"/>
        </p:nvGrpSpPr>
        <p:grpSpPr>
          <a:xfrm>
            <a:off x="6848144" y="3386032"/>
            <a:ext cx="528088" cy="1134905"/>
            <a:chOff x="1779081" y="2852164"/>
            <a:chExt cx="528088" cy="1261006"/>
          </a:xfrm>
        </p:grpSpPr>
        <p:sp>
          <p:nvSpPr>
            <p:cNvPr id="55" name="Oval 54"/>
            <p:cNvSpPr>
              <a:spLocks noChangeAspect="1"/>
            </p:cNvSpPr>
            <p:nvPr/>
          </p:nvSpPr>
          <p:spPr>
            <a:xfrm>
              <a:off x="1779081" y="2852164"/>
              <a:ext cx="528088" cy="528088"/>
            </a:xfrm>
            <a:prstGeom prst="ellipse">
              <a:avLst/>
            </a:prstGeom>
            <a:solidFill>
              <a:schemeClr val="accent5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56" name="Oval 55"/>
            <p:cNvSpPr>
              <a:spLocks noChangeAspect="1"/>
            </p:cNvSpPr>
            <p:nvPr/>
          </p:nvSpPr>
          <p:spPr>
            <a:xfrm>
              <a:off x="1779081" y="3585082"/>
              <a:ext cx="528088" cy="52808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</p:grpSp>
      <p:sp>
        <p:nvSpPr>
          <p:cNvPr id="57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165100" y="1657087"/>
            <a:ext cx="149968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58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165100" y="1870422"/>
            <a:ext cx="149968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59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165100" y="2282019"/>
            <a:ext cx="149968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60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165100" y="2495350"/>
            <a:ext cx="149968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63" name="Text Placeholder 7"/>
          <p:cNvSpPr>
            <a:spLocks noGrp="1"/>
          </p:cNvSpPr>
          <p:nvPr>
            <p:ph type="body" sz="quarter" idx="32" hasCustomPrompt="1"/>
          </p:nvPr>
        </p:nvSpPr>
        <p:spPr>
          <a:xfrm>
            <a:off x="165100" y="3341921"/>
            <a:ext cx="149968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64" name="Text Placeholder 7"/>
          <p:cNvSpPr>
            <a:spLocks noGrp="1"/>
          </p:cNvSpPr>
          <p:nvPr>
            <p:ph type="body" sz="quarter" idx="33" hasCustomPrompt="1"/>
          </p:nvPr>
        </p:nvSpPr>
        <p:spPr>
          <a:xfrm>
            <a:off x="165100" y="3555255"/>
            <a:ext cx="149968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65" name="Text Placeholder 7"/>
          <p:cNvSpPr>
            <a:spLocks noGrp="1"/>
          </p:cNvSpPr>
          <p:nvPr>
            <p:ph type="body" sz="quarter" idx="34" hasCustomPrompt="1"/>
          </p:nvPr>
        </p:nvSpPr>
        <p:spPr>
          <a:xfrm>
            <a:off x="165100" y="3966853"/>
            <a:ext cx="149968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66" name="Text Placeholder 7"/>
          <p:cNvSpPr>
            <a:spLocks noGrp="1"/>
          </p:cNvSpPr>
          <p:nvPr>
            <p:ph type="body" sz="quarter" idx="35" hasCustomPrompt="1"/>
          </p:nvPr>
        </p:nvSpPr>
        <p:spPr>
          <a:xfrm>
            <a:off x="165100" y="4180186"/>
            <a:ext cx="149968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67" name="Text Placeholder 7"/>
          <p:cNvSpPr>
            <a:spLocks noGrp="1"/>
          </p:cNvSpPr>
          <p:nvPr>
            <p:ph type="body" sz="quarter" idx="36" hasCustomPrompt="1"/>
          </p:nvPr>
        </p:nvSpPr>
        <p:spPr>
          <a:xfrm>
            <a:off x="7442203" y="1657087"/>
            <a:ext cx="149968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68" name="Text Placeholder 7"/>
          <p:cNvSpPr>
            <a:spLocks noGrp="1"/>
          </p:cNvSpPr>
          <p:nvPr>
            <p:ph type="body" sz="quarter" idx="37" hasCustomPrompt="1"/>
          </p:nvPr>
        </p:nvSpPr>
        <p:spPr>
          <a:xfrm>
            <a:off x="7442203" y="1870422"/>
            <a:ext cx="149968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69" name="Text Placeholder 7"/>
          <p:cNvSpPr>
            <a:spLocks noGrp="1"/>
          </p:cNvSpPr>
          <p:nvPr>
            <p:ph type="body" sz="quarter" idx="38" hasCustomPrompt="1"/>
          </p:nvPr>
        </p:nvSpPr>
        <p:spPr>
          <a:xfrm>
            <a:off x="7442203" y="2282019"/>
            <a:ext cx="149968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70" name="Text Placeholder 7"/>
          <p:cNvSpPr>
            <a:spLocks noGrp="1"/>
          </p:cNvSpPr>
          <p:nvPr>
            <p:ph type="body" sz="quarter" idx="39" hasCustomPrompt="1"/>
          </p:nvPr>
        </p:nvSpPr>
        <p:spPr>
          <a:xfrm>
            <a:off x="7442203" y="2495350"/>
            <a:ext cx="149968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71" name="Text Placeholder 7"/>
          <p:cNvSpPr>
            <a:spLocks noGrp="1"/>
          </p:cNvSpPr>
          <p:nvPr>
            <p:ph type="body" sz="quarter" idx="40" hasCustomPrompt="1"/>
          </p:nvPr>
        </p:nvSpPr>
        <p:spPr>
          <a:xfrm>
            <a:off x="7442203" y="3341921"/>
            <a:ext cx="149968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72" name="Text Placeholder 7"/>
          <p:cNvSpPr>
            <a:spLocks noGrp="1"/>
          </p:cNvSpPr>
          <p:nvPr>
            <p:ph type="body" sz="quarter" idx="41" hasCustomPrompt="1"/>
          </p:nvPr>
        </p:nvSpPr>
        <p:spPr>
          <a:xfrm>
            <a:off x="7442203" y="3555255"/>
            <a:ext cx="149968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74" name="Text Placeholder 7"/>
          <p:cNvSpPr>
            <a:spLocks noGrp="1"/>
          </p:cNvSpPr>
          <p:nvPr>
            <p:ph type="body" sz="quarter" idx="42" hasCustomPrompt="1"/>
          </p:nvPr>
        </p:nvSpPr>
        <p:spPr>
          <a:xfrm>
            <a:off x="7442203" y="3966853"/>
            <a:ext cx="149968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75" name="Text Placeholder 7"/>
          <p:cNvSpPr>
            <a:spLocks noGrp="1"/>
          </p:cNvSpPr>
          <p:nvPr>
            <p:ph type="body" sz="quarter" idx="43" hasCustomPrompt="1"/>
          </p:nvPr>
        </p:nvSpPr>
        <p:spPr>
          <a:xfrm>
            <a:off x="7442203" y="4180186"/>
            <a:ext cx="149968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76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331546" y="2967943"/>
            <a:ext cx="511916" cy="351117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77" name="Text Placeholder 7"/>
          <p:cNvSpPr>
            <a:spLocks noGrp="1"/>
          </p:cNvSpPr>
          <p:nvPr>
            <p:ph type="body" sz="quarter" idx="44" hasCustomPrompt="1"/>
          </p:nvPr>
        </p:nvSpPr>
        <p:spPr>
          <a:xfrm>
            <a:off x="2972646" y="2110342"/>
            <a:ext cx="511916" cy="351117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78" name="Text Placeholder 7"/>
          <p:cNvSpPr>
            <a:spLocks noGrp="1"/>
          </p:cNvSpPr>
          <p:nvPr>
            <p:ph type="body" sz="quarter" idx="45" hasCustomPrompt="1"/>
          </p:nvPr>
        </p:nvSpPr>
        <p:spPr>
          <a:xfrm>
            <a:off x="5677746" y="2110342"/>
            <a:ext cx="511916" cy="351117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79" name="Text Placeholder 7"/>
          <p:cNvSpPr>
            <a:spLocks noGrp="1"/>
          </p:cNvSpPr>
          <p:nvPr>
            <p:ph type="body" sz="quarter" idx="46" hasCustomPrompt="1"/>
          </p:nvPr>
        </p:nvSpPr>
        <p:spPr>
          <a:xfrm>
            <a:off x="2972646" y="3788744"/>
            <a:ext cx="511916" cy="351117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80" name="Text Placeholder 7"/>
          <p:cNvSpPr>
            <a:spLocks noGrp="1"/>
          </p:cNvSpPr>
          <p:nvPr>
            <p:ph type="body" sz="quarter" idx="47" hasCustomPrompt="1"/>
          </p:nvPr>
        </p:nvSpPr>
        <p:spPr>
          <a:xfrm>
            <a:off x="5677746" y="3788744"/>
            <a:ext cx="511916" cy="351117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81" name="Text Placeholder 7"/>
          <p:cNvSpPr>
            <a:spLocks noGrp="1"/>
          </p:cNvSpPr>
          <p:nvPr>
            <p:ph type="body" sz="quarter" idx="48" hasCustomPrompt="1"/>
          </p:nvPr>
        </p:nvSpPr>
        <p:spPr>
          <a:xfrm>
            <a:off x="1800909" y="1755013"/>
            <a:ext cx="511916" cy="351117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82" name="Text Placeholder 7"/>
          <p:cNvSpPr>
            <a:spLocks noGrp="1"/>
          </p:cNvSpPr>
          <p:nvPr>
            <p:ph type="body" sz="quarter" idx="49" hasCustomPrompt="1"/>
          </p:nvPr>
        </p:nvSpPr>
        <p:spPr>
          <a:xfrm>
            <a:off x="1800909" y="2420141"/>
            <a:ext cx="511916" cy="351117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83" name="Text Placeholder 7"/>
          <p:cNvSpPr>
            <a:spLocks noGrp="1"/>
          </p:cNvSpPr>
          <p:nvPr>
            <p:ph type="body" sz="quarter" idx="50" hasCustomPrompt="1"/>
          </p:nvPr>
        </p:nvSpPr>
        <p:spPr>
          <a:xfrm>
            <a:off x="6858660" y="1755013"/>
            <a:ext cx="511916" cy="351117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84" name="Text Placeholder 7"/>
          <p:cNvSpPr>
            <a:spLocks noGrp="1"/>
          </p:cNvSpPr>
          <p:nvPr>
            <p:ph type="body" sz="quarter" idx="51" hasCustomPrompt="1"/>
          </p:nvPr>
        </p:nvSpPr>
        <p:spPr>
          <a:xfrm>
            <a:off x="6858660" y="2420141"/>
            <a:ext cx="511916" cy="351117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85" name="Text Placeholder 7"/>
          <p:cNvSpPr>
            <a:spLocks noGrp="1"/>
          </p:cNvSpPr>
          <p:nvPr>
            <p:ph type="body" sz="quarter" idx="52" hasCustomPrompt="1"/>
          </p:nvPr>
        </p:nvSpPr>
        <p:spPr>
          <a:xfrm>
            <a:off x="1800909" y="3421392"/>
            <a:ext cx="511916" cy="351117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86" name="Text Placeholder 7"/>
          <p:cNvSpPr>
            <a:spLocks noGrp="1"/>
          </p:cNvSpPr>
          <p:nvPr>
            <p:ph type="body" sz="quarter" idx="53" hasCustomPrompt="1"/>
          </p:nvPr>
        </p:nvSpPr>
        <p:spPr>
          <a:xfrm>
            <a:off x="1800909" y="4086521"/>
            <a:ext cx="511916" cy="351117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87" name="Text Placeholder 7"/>
          <p:cNvSpPr>
            <a:spLocks noGrp="1"/>
          </p:cNvSpPr>
          <p:nvPr>
            <p:ph type="body" sz="quarter" idx="54" hasCustomPrompt="1"/>
          </p:nvPr>
        </p:nvSpPr>
        <p:spPr>
          <a:xfrm>
            <a:off x="6858660" y="3421392"/>
            <a:ext cx="511916" cy="351117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88" name="Text Placeholder 7"/>
          <p:cNvSpPr>
            <a:spLocks noGrp="1"/>
          </p:cNvSpPr>
          <p:nvPr>
            <p:ph type="body" sz="quarter" idx="55" hasCustomPrompt="1"/>
          </p:nvPr>
        </p:nvSpPr>
        <p:spPr>
          <a:xfrm>
            <a:off x="6858660" y="4086521"/>
            <a:ext cx="511916" cy="351117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8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01281" y="670835"/>
            <a:ext cx="691136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slide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cxnSp>
        <p:nvCxnSpPr>
          <p:cNvPr id="90" name="Straight Connector 89"/>
          <p:cNvCxnSpPr/>
          <p:nvPr userDrawn="1"/>
        </p:nvCxnSpPr>
        <p:spPr>
          <a:xfrm flipV="1">
            <a:off x="201279" y="1159233"/>
            <a:ext cx="6923598" cy="20239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 userDrawn="1"/>
        </p:nvCxnSpPr>
        <p:spPr>
          <a:xfrm flipH="1">
            <a:off x="201279" y="522808"/>
            <a:ext cx="588962" cy="0"/>
          </a:xfrm>
          <a:prstGeom prst="line">
            <a:avLst/>
          </a:prstGeom>
          <a:ln w="3810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496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4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4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4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4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4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4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4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4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4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4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4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4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4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4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4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4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4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4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4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4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4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4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4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4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4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4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4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4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4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4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4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4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4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4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4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4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4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4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4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4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4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4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4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4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4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4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3" dur="4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4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700"/>
                            </p:stCondLst>
                            <p:childTnLst>
                              <p:par>
                                <p:cTn id="26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3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3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3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3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3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3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3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3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4" dur="3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3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3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3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3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3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3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3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300" fill="hold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300" fill="hold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4" dur="3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3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8" dur="3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3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30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30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300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300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4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1" dur="4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4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40" grpId="0" animBg="1"/>
      <p:bldP spid="41" grpId="0" animBg="1"/>
      <p:bldP spid="42" grpId="0" animBg="1"/>
      <p:bldP spid="49" grpId="0" animBg="1"/>
      <p:bldP spid="50" grpId="0" animBg="1"/>
      <p:bldP spid="5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9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6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63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6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65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6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6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6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6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6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6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6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69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6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7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7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7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71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72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7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7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7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7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75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2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7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7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7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7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7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8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7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7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7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7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0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8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8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1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8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8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2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8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8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3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8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8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4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8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8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5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8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8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6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8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8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7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8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8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8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8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8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9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Lef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 userDrawn="1"/>
        </p:nvGrpSpPr>
        <p:grpSpPr>
          <a:xfrm>
            <a:off x="1984963" y="1710388"/>
            <a:ext cx="531062" cy="1137898"/>
            <a:chOff x="1629134" y="1261120"/>
            <a:chExt cx="531062" cy="1264331"/>
          </a:xfrm>
        </p:grpSpPr>
        <p:sp>
          <p:nvSpPr>
            <p:cNvPr id="44" name="Oval 43"/>
            <p:cNvSpPr>
              <a:spLocks noChangeAspect="1"/>
            </p:cNvSpPr>
            <p:nvPr/>
          </p:nvSpPr>
          <p:spPr>
            <a:xfrm>
              <a:off x="1629134" y="1261120"/>
              <a:ext cx="528088" cy="528088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45" name="Oval 44"/>
            <p:cNvSpPr>
              <a:spLocks noChangeAspect="1"/>
            </p:cNvSpPr>
            <p:nvPr/>
          </p:nvSpPr>
          <p:spPr>
            <a:xfrm>
              <a:off x="1632108" y="1997363"/>
              <a:ext cx="528088" cy="528088"/>
            </a:xfrm>
            <a:prstGeom prst="ellipse">
              <a:avLst/>
            </a:prstGeom>
            <a:solidFill>
              <a:schemeClr val="accent2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</p:grpSp>
      <p:grpSp>
        <p:nvGrpSpPr>
          <p:cNvPr id="46" name="Group 45"/>
          <p:cNvGrpSpPr/>
          <p:nvPr userDrawn="1"/>
        </p:nvGrpSpPr>
        <p:grpSpPr>
          <a:xfrm>
            <a:off x="1982281" y="3386032"/>
            <a:ext cx="528088" cy="1134905"/>
            <a:chOff x="1779081" y="2852164"/>
            <a:chExt cx="528088" cy="1261006"/>
          </a:xfrm>
        </p:grpSpPr>
        <p:sp>
          <p:nvSpPr>
            <p:cNvPr id="47" name="Oval 46"/>
            <p:cNvSpPr>
              <a:spLocks noChangeAspect="1"/>
            </p:cNvSpPr>
            <p:nvPr/>
          </p:nvSpPr>
          <p:spPr>
            <a:xfrm>
              <a:off x="1779081" y="2852164"/>
              <a:ext cx="528088" cy="528088"/>
            </a:xfrm>
            <a:prstGeom prst="ellipse">
              <a:avLst/>
            </a:prstGeom>
            <a:solidFill>
              <a:schemeClr val="accent3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48" name="Oval 47"/>
            <p:cNvSpPr>
              <a:spLocks noChangeAspect="1"/>
            </p:cNvSpPr>
            <p:nvPr/>
          </p:nvSpPr>
          <p:spPr>
            <a:xfrm>
              <a:off x="1779081" y="3585082"/>
              <a:ext cx="528088" cy="528088"/>
            </a:xfrm>
            <a:prstGeom prst="ellipse">
              <a:avLst/>
            </a:prstGeom>
            <a:solidFill>
              <a:schemeClr val="accent4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</p:grpSp>
      <p:sp>
        <p:nvSpPr>
          <p:cNvPr id="49" name="Oval 48"/>
          <p:cNvSpPr>
            <a:spLocks noChangeAspect="1"/>
          </p:cNvSpPr>
          <p:nvPr userDrawn="1"/>
        </p:nvSpPr>
        <p:spPr>
          <a:xfrm flipH="1">
            <a:off x="6117005" y="3681030"/>
            <a:ext cx="863592" cy="777233"/>
          </a:xfrm>
          <a:prstGeom prst="ellipse">
            <a:avLst/>
          </a:prstGeom>
          <a:solidFill>
            <a:schemeClr val="accent5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57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368302" y="1657087"/>
            <a:ext cx="149968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58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368302" y="1870422"/>
            <a:ext cx="149968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59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368302" y="2282019"/>
            <a:ext cx="149968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60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368302" y="2495350"/>
            <a:ext cx="149968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63" name="Text Placeholder 7"/>
          <p:cNvSpPr>
            <a:spLocks noGrp="1"/>
          </p:cNvSpPr>
          <p:nvPr>
            <p:ph type="body" sz="quarter" idx="32" hasCustomPrompt="1"/>
          </p:nvPr>
        </p:nvSpPr>
        <p:spPr>
          <a:xfrm>
            <a:off x="368302" y="3341921"/>
            <a:ext cx="149968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64" name="Text Placeholder 7"/>
          <p:cNvSpPr>
            <a:spLocks noGrp="1"/>
          </p:cNvSpPr>
          <p:nvPr>
            <p:ph type="body" sz="quarter" idx="33" hasCustomPrompt="1"/>
          </p:nvPr>
        </p:nvSpPr>
        <p:spPr>
          <a:xfrm>
            <a:off x="368302" y="3555255"/>
            <a:ext cx="149968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65" name="Text Placeholder 7"/>
          <p:cNvSpPr>
            <a:spLocks noGrp="1"/>
          </p:cNvSpPr>
          <p:nvPr>
            <p:ph type="body" sz="quarter" idx="34" hasCustomPrompt="1"/>
          </p:nvPr>
        </p:nvSpPr>
        <p:spPr>
          <a:xfrm>
            <a:off x="368302" y="3966853"/>
            <a:ext cx="149968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66" name="Text Placeholder 7"/>
          <p:cNvSpPr>
            <a:spLocks noGrp="1"/>
          </p:cNvSpPr>
          <p:nvPr>
            <p:ph type="body" sz="quarter" idx="35" hasCustomPrompt="1"/>
          </p:nvPr>
        </p:nvSpPr>
        <p:spPr>
          <a:xfrm>
            <a:off x="368302" y="4180186"/>
            <a:ext cx="149968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67" name="Text Placeholder 7"/>
          <p:cNvSpPr>
            <a:spLocks noGrp="1"/>
          </p:cNvSpPr>
          <p:nvPr>
            <p:ph type="body" sz="quarter" idx="36" hasCustomPrompt="1"/>
          </p:nvPr>
        </p:nvSpPr>
        <p:spPr>
          <a:xfrm>
            <a:off x="7099303" y="3804935"/>
            <a:ext cx="149968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68" name="Text Placeholder 7"/>
          <p:cNvSpPr>
            <a:spLocks noGrp="1"/>
          </p:cNvSpPr>
          <p:nvPr>
            <p:ph type="body" sz="quarter" idx="37" hasCustomPrompt="1"/>
          </p:nvPr>
        </p:nvSpPr>
        <p:spPr>
          <a:xfrm>
            <a:off x="7099303" y="4018268"/>
            <a:ext cx="149968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78" name="Text Placeholder 7"/>
          <p:cNvSpPr>
            <a:spLocks noGrp="1"/>
          </p:cNvSpPr>
          <p:nvPr>
            <p:ph type="body" sz="quarter" idx="45" hasCustomPrompt="1"/>
          </p:nvPr>
        </p:nvSpPr>
        <p:spPr>
          <a:xfrm>
            <a:off x="6296396" y="3900644"/>
            <a:ext cx="511916" cy="351117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81" name="Text Placeholder 7"/>
          <p:cNvSpPr>
            <a:spLocks noGrp="1"/>
          </p:cNvSpPr>
          <p:nvPr>
            <p:ph type="body" sz="quarter" idx="48" hasCustomPrompt="1"/>
          </p:nvPr>
        </p:nvSpPr>
        <p:spPr>
          <a:xfrm>
            <a:off x="2004109" y="1755013"/>
            <a:ext cx="511916" cy="351117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82" name="Text Placeholder 7"/>
          <p:cNvSpPr>
            <a:spLocks noGrp="1"/>
          </p:cNvSpPr>
          <p:nvPr>
            <p:ph type="body" sz="quarter" idx="49" hasCustomPrompt="1"/>
          </p:nvPr>
        </p:nvSpPr>
        <p:spPr>
          <a:xfrm>
            <a:off x="2004109" y="2420141"/>
            <a:ext cx="511916" cy="351117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85" name="Text Placeholder 7"/>
          <p:cNvSpPr>
            <a:spLocks noGrp="1"/>
          </p:cNvSpPr>
          <p:nvPr>
            <p:ph type="body" sz="quarter" idx="52" hasCustomPrompt="1"/>
          </p:nvPr>
        </p:nvSpPr>
        <p:spPr>
          <a:xfrm>
            <a:off x="2004109" y="3421392"/>
            <a:ext cx="511916" cy="351117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86" name="Text Placeholder 7"/>
          <p:cNvSpPr>
            <a:spLocks noGrp="1"/>
          </p:cNvSpPr>
          <p:nvPr>
            <p:ph type="body" sz="quarter" idx="53" hasCustomPrompt="1"/>
          </p:nvPr>
        </p:nvSpPr>
        <p:spPr>
          <a:xfrm>
            <a:off x="2004109" y="4086521"/>
            <a:ext cx="511916" cy="351117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8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79079" y="670835"/>
            <a:ext cx="8206122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slide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cxnSp>
        <p:nvCxnSpPr>
          <p:cNvPr id="90" name="Straight Connector 89"/>
          <p:cNvCxnSpPr/>
          <p:nvPr userDrawn="1"/>
        </p:nvCxnSpPr>
        <p:spPr>
          <a:xfrm flipV="1">
            <a:off x="391783" y="1159233"/>
            <a:ext cx="8206121" cy="20239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 userDrawn="1"/>
        </p:nvCxnSpPr>
        <p:spPr>
          <a:xfrm flipH="1">
            <a:off x="404479" y="522808"/>
            <a:ext cx="588962" cy="0"/>
          </a:xfrm>
          <a:prstGeom prst="line">
            <a:avLst/>
          </a:prstGeom>
          <a:ln w="3810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71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4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4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4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4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4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4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4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4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4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4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4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9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6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63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6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65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6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6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6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6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6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6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6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8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7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7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1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8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8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2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8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8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5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8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8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6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8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8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9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Lef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36600" y="1127413"/>
            <a:ext cx="2832100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736600" y="1615809"/>
            <a:ext cx="2832100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 userDrawn="1"/>
        </p:nvCxnSpPr>
        <p:spPr>
          <a:xfrm flipH="1">
            <a:off x="736600" y="979387"/>
            <a:ext cx="588962" cy="0"/>
          </a:xfrm>
          <a:prstGeom prst="line">
            <a:avLst/>
          </a:prstGeom>
          <a:ln w="3810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 userDrawn="1"/>
        </p:nvGrpSpPr>
        <p:grpSpPr>
          <a:xfrm>
            <a:off x="6719145" y="-321943"/>
            <a:ext cx="2455504" cy="2243743"/>
            <a:chOff x="6719145" y="-357719"/>
            <a:chExt cx="2455504" cy="2493048"/>
          </a:xfrm>
        </p:grpSpPr>
        <p:sp>
          <p:nvSpPr>
            <p:cNvPr id="12" name="Isosceles Triangle 11"/>
            <p:cNvSpPr/>
            <p:nvPr userDrawn="1"/>
          </p:nvSpPr>
          <p:spPr>
            <a:xfrm rot="5400000">
              <a:off x="8495534" y="-308355"/>
              <a:ext cx="715779" cy="617051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" name="Isosceles Triangle 12"/>
            <p:cNvSpPr/>
            <p:nvPr userDrawn="1"/>
          </p:nvSpPr>
          <p:spPr>
            <a:xfrm rot="16200000">
              <a:off x="8495534" y="45475"/>
              <a:ext cx="715779" cy="617051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" name="Isosceles Triangle 13"/>
            <p:cNvSpPr/>
            <p:nvPr userDrawn="1"/>
          </p:nvSpPr>
          <p:spPr>
            <a:xfrm rot="5400000">
              <a:off x="8495534" y="399305"/>
              <a:ext cx="715779" cy="617051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5" name="Isosceles Triangle 14"/>
            <p:cNvSpPr/>
            <p:nvPr userDrawn="1"/>
          </p:nvSpPr>
          <p:spPr>
            <a:xfrm rot="16200000">
              <a:off x="8495534" y="753135"/>
              <a:ext cx="715779" cy="617051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6" name="Isosceles Triangle 15"/>
            <p:cNvSpPr/>
            <p:nvPr userDrawn="1"/>
          </p:nvSpPr>
          <p:spPr>
            <a:xfrm rot="5400000">
              <a:off x="8508234" y="1111024"/>
              <a:ext cx="715779" cy="617051"/>
            </a:xfrm>
            <a:prstGeom prst="triangl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6200000">
              <a:off x="8508234" y="1468914"/>
              <a:ext cx="715779" cy="617051"/>
            </a:xfrm>
            <a:prstGeom prst="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8" name="Isosceles Triangle 17"/>
            <p:cNvSpPr/>
            <p:nvPr userDrawn="1"/>
          </p:nvSpPr>
          <p:spPr>
            <a:xfrm rot="16200000">
              <a:off x="7891183" y="-297425"/>
              <a:ext cx="715779" cy="617051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9" name="Isosceles Triangle 18"/>
            <p:cNvSpPr/>
            <p:nvPr userDrawn="1"/>
          </p:nvSpPr>
          <p:spPr>
            <a:xfrm rot="5400000">
              <a:off x="7891183" y="56405"/>
              <a:ext cx="715779" cy="617051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0" name="Isosceles Triangle 19"/>
            <p:cNvSpPr/>
            <p:nvPr userDrawn="1"/>
          </p:nvSpPr>
          <p:spPr>
            <a:xfrm rot="16200000">
              <a:off x="7891183" y="410235"/>
              <a:ext cx="715779" cy="617051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1" name="Isosceles Triangle 20"/>
            <p:cNvSpPr/>
            <p:nvPr userDrawn="1"/>
          </p:nvSpPr>
          <p:spPr>
            <a:xfrm rot="5400000">
              <a:off x="7891183" y="768124"/>
              <a:ext cx="715779" cy="617051"/>
            </a:xfrm>
            <a:prstGeom prst="triangl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2" name="Isosceles Triangle 21"/>
            <p:cNvSpPr/>
            <p:nvPr userDrawn="1"/>
          </p:nvSpPr>
          <p:spPr>
            <a:xfrm rot="16200000">
              <a:off x="7903883" y="1126014"/>
              <a:ext cx="715779" cy="617051"/>
            </a:xfrm>
            <a:prstGeom prst="triangl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3" name="Isosceles Triangle 22"/>
            <p:cNvSpPr/>
            <p:nvPr userDrawn="1"/>
          </p:nvSpPr>
          <p:spPr>
            <a:xfrm rot="5400000">
              <a:off x="7274132" y="-308355"/>
              <a:ext cx="715779" cy="617051"/>
            </a:xfrm>
            <a:prstGeom prst="triangl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4" name="Isosceles Triangle 23"/>
            <p:cNvSpPr/>
            <p:nvPr userDrawn="1"/>
          </p:nvSpPr>
          <p:spPr>
            <a:xfrm rot="16200000">
              <a:off x="7274132" y="45475"/>
              <a:ext cx="715779" cy="617051"/>
            </a:xfrm>
            <a:prstGeom prst="triangl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5" name="Isosceles Triangle 24"/>
            <p:cNvSpPr/>
            <p:nvPr userDrawn="1"/>
          </p:nvSpPr>
          <p:spPr>
            <a:xfrm rot="16200000">
              <a:off x="6669781" y="-297425"/>
              <a:ext cx="715779" cy="617051"/>
            </a:xfrm>
            <a:prstGeom prst="triangl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6" name="Isosceles Triangle 25"/>
            <p:cNvSpPr/>
            <p:nvPr userDrawn="1"/>
          </p:nvSpPr>
          <p:spPr>
            <a:xfrm rot="5400000">
              <a:off x="6669781" y="56405"/>
              <a:ext cx="715779" cy="617051"/>
            </a:xfrm>
            <a:prstGeom prst="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</p:grpSp>
      <p:sp>
        <p:nvSpPr>
          <p:cNvPr id="2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736600" y="1811536"/>
            <a:ext cx="2832100" cy="1251707"/>
          </a:xfrm>
          <a:prstGeom prst="rect">
            <a:avLst/>
          </a:prstGeom>
        </p:spPr>
        <p:txBody>
          <a:bodyPr vert="horz" lIns="85550" tIns="42773" rIns="85550" bIns="42773"/>
          <a:lstStyle>
            <a:lvl1pPr marL="0" indent="0" algn="l">
              <a:lnSpc>
                <a:spcPct val="130000"/>
              </a:lnSpc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con sec </a:t>
            </a:r>
            <a:r>
              <a:rPr lang="en-US" dirty="0" err="1"/>
              <a:t>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270" y="1013884"/>
            <a:ext cx="1950219" cy="350409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201" y="1013884"/>
            <a:ext cx="1950219" cy="3504093"/>
          </a:xfrm>
          <a:prstGeom prst="rect">
            <a:avLst/>
          </a:prstGeom>
        </p:spPr>
      </p:pic>
      <p:sp>
        <p:nvSpPr>
          <p:cNvPr id="32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7323500" y="1613186"/>
            <a:ext cx="1158324" cy="2288290"/>
          </a:xfrm>
          <a:prstGeom prst="rect">
            <a:avLst/>
          </a:prstGeom>
        </p:spPr>
        <p:txBody>
          <a:bodyPr lIns="82292" tIns="41148" rIns="82292" bIns="41148" anchor="ctr"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3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4279900" y="1613186"/>
            <a:ext cx="1079500" cy="2288290"/>
          </a:xfrm>
          <a:prstGeom prst="rect">
            <a:avLst/>
          </a:prstGeom>
        </p:spPr>
        <p:txBody>
          <a:bodyPr lIns="82292" tIns="41148" rIns="82292" bIns="41148" anchor="ctr"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574" y="650542"/>
            <a:ext cx="2337751" cy="4200399"/>
          </a:xfrm>
          <a:prstGeom prst="rect">
            <a:avLst/>
          </a:prstGeom>
        </p:spPr>
      </p:pic>
      <p:sp>
        <p:nvSpPr>
          <p:cNvPr id="3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468920" y="1334749"/>
            <a:ext cx="1764000" cy="2791485"/>
          </a:xfrm>
          <a:prstGeom prst="rect">
            <a:avLst/>
          </a:prstGeom>
        </p:spPr>
      </p:sp>
      <p:sp>
        <p:nvSpPr>
          <p:cNvPr id="36" name="Rounded Rectangle 35"/>
          <p:cNvSpPr/>
          <p:nvPr userDrawn="1"/>
        </p:nvSpPr>
        <p:spPr>
          <a:xfrm>
            <a:off x="775545" y="3124278"/>
            <a:ext cx="615253" cy="55372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7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1518089" y="3147142"/>
            <a:ext cx="2049694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40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826346" y="3215047"/>
            <a:ext cx="511916" cy="351117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41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1518089" y="3360476"/>
            <a:ext cx="2049694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42" name="Rounded Rectangle 41"/>
          <p:cNvSpPr/>
          <p:nvPr userDrawn="1"/>
        </p:nvSpPr>
        <p:spPr>
          <a:xfrm>
            <a:off x="775545" y="3763637"/>
            <a:ext cx="615253" cy="55372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43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1518089" y="3786499"/>
            <a:ext cx="2049694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2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44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826346" y="3854399"/>
            <a:ext cx="511916" cy="351117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45" name="Text Placeholder 7"/>
          <p:cNvSpPr>
            <a:spLocks noGrp="1"/>
          </p:cNvSpPr>
          <p:nvPr>
            <p:ph type="body" sz="quarter" idx="32" hasCustomPrompt="1"/>
          </p:nvPr>
        </p:nvSpPr>
        <p:spPr>
          <a:xfrm>
            <a:off x="1518089" y="3999832"/>
            <a:ext cx="2049694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126176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"/>
                            </p:stCondLst>
                            <p:childTnLst>
                              <p:par>
                                <p:cTn id="2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300"/>
                            </p:stCondLst>
                            <p:childTnLst>
                              <p:par>
                                <p:cTn id="3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4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4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4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4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/>
      <p:bldP spid="33" grpId="0"/>
      <p:bldP spid="36" grpId="0" animBg="1"/>
      <p:bldP spid="3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1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animBg="1"/>
      <p:bldP spid="4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3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5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91358-8387-45F0-AFFD-D4BBE4EC3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8722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36600" y="1321724"/>
            <a:ext cx="2832100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736600" y="1810119"/>
            <a:ext cx="2832100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 userDrawn="1"/>
        </p:nvCxnSpPr>
        <p:spPr>
          <a:xfrm flipH="1">
            <a:off x="736600" y="1173697"/>
            <a:ext cx="588962" cy="0"/>
          </a:xfrm>
          <a:prstGeom prst="line">
            <a:avLst/>
          </a:prstGeom>
          <a:ln w="3810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Isosceles Triangle 11"/>
          <p:cNvSpPr/>
          <p:nvPr userDrawn="1"/>
        </p:nvSpPr>
        <p:spPr>
          <a:xfrm rot="5400000">
            <a:off x="8531328" y="-308372"/>
            <a:ext cx="644201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3" name="Isosceles Triangle 12"/>
          <p:cNvSpPr/>
          <p:nvPr userDrawn="1"/>
        </p:nvSpPr>
        <p:spPr>
          <a:xfrm rot="16200000">
            <a:off x="8531328" y="10075"/>
            <a:ext cx="644201" cy="617051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4" name="Isosceles Triangle 13"/>
          <p:cNvSpPr/>
          <p:nvPr userDrawn="1"/>
        </p:nvSpPr>
        <p:spPr>
          <a:xfrm rot="5400000">
            <a:off x="8531328" y="328522"/>
            <a:ext cx="644201" cy="617051"/>
          </a:xfrm>
          <a:prstGeom prst="triangl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5" name="Isosceles Triangle 14"/>
          <p:cNvSpPr/>
          <p:nvPr userDrawn="1"/>
        </p:nvSpPr>
        <p:spPr>
          <a:xfrm rot="16200000">
            <a:off x="8531328" y="646969"/>
            <a:ext cx="644201" cy="617051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6" name="Isosceles Triangle 15"/>
          <p:cNvSpPr/>
          <p:nvPr userDrawn="1"/>
        </p:nvSpPr>
        <p:spPr>
          <a:xfrm rot="5400000">
            <a:off x="8544028" y="969070"/>
            <a:ext cx="644201" cy="617051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7" name="Isosceles Triangle 16"/>
          <p:cNvSpPr/>
          <p:nvPr userDrawn="1"/>
        </p:nvSpPr>
        <p:spPr>
          <a:xfrm rot="16200000">
            <a:off x="8544028" y="1291171"/>
            <a:ext cx="644201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8" name="Isosceles Triangle 17"/>
          <p:cNvSpPr/>
          <p:nvPr userDrawn="1"/>
        </p:nvSpPr>
        <p:spPr>
          <a:xfrm rot="16200000">
            <a:off x="7926977" y="-298535"/>
            <a:ext cx="644201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9" name="Isosceles Triangle 18"/>
          <p:cNvSpPr/>
          <p:nvPr userDrawn="1"/>
        </p:nvSpPr>
        <p:spPr>
          <a:xfrm rot="5400000">
            <a:off x="7926977" y="19912"/>
            <a:ext cx="644201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0" name="Isosceles Triangle 19"/>
          <p:cNvSpPr/>
          <p:nvPr userDrawn="1"/>
        </p:nvSpPr>
        <p:spPr>
          <a:xfrm rot="16200000">
            <a:off x="7926977" y="338359"/>
            <a:ext cx="644201" cy="617051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1" name="Isosceles Triangle 20"/>
          <p:cNvSpPr/>
          <p:nvPr userDrawn="1"/>
        </p:nvSpPr>
        <p:spPr>
          <a:xfrm rot="5400000">
            <a:off x="7926977" y="660460"/>
            <a:ext cx="644201" cy="617051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2" name="Isosceles Triangle 21"/>
          <p:cNvSpPr/>
          <p:nvPr userDrawn="1"/>
        </p:nvSpPr>
        <p:spPr>
          <a:xfrm rot="16200000">
            <a:off x="7939677" y="982561"/>
            <a:ext cx="644201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3" name="Isosceles Triangle 22"/>
          <p:cNvSpPr/>
          <p:nvPr userDrawn="1"/>
        </p:nvSpPr>
        <p:spPr>
          <a:xfrm rot="5400000">
            <a:off x="7309926" y="-308372"/>
            <a:ext cx="644201" cy="617051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4" name="Isosceles Triangle 23"/>
          <p:cNvSpPr/>
          <p:nvPr userDrawn="1"/>
        </p:nvSpPr>
        <p:spPr>
          <a:xfrm rot="16200000">
            <a:off x="7309926" y="10075"/>
            <a:ext cx="644201" cy="617051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5" name="Isosceles Triangle 24"/>
          <p:cNvSpPr/>
          <p:nvPr userDrawn="1"/>
        </p:nvSpPr>
        <p:spPr>
          <a:xfrm rot="16200000">
            <a:off x="6705575" y="-298535"/>
            <a:ext cx="644201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6" name="Isosceles Triangle 25"/>
          <p:cNvSpPr/>
          <p:nvPr userDrawn="1"/>
        </p:nvSpPr>
        <p:spPr>
          <a:xfrm rot="5400000">
            <a:off x="6705575" y="19912"/>
            <a:ext cx="644201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736600" y="2005846"/>
            <a:ext cx="2832100" cy="2246117"/>
          </a:xfrm>
          <a:prstGeom prst="rect">
            <a:avLst/>
          </a:prstGeom>
        </p:spPr>
        <p:txBody>
          <a:bodyPr vert="horz" lIns="85550" tIns="42773" rIns="85550" bIns="42773"/>
          <a:lstStyle>
            <a:lvl1pPr marL="0" indent="0" algn="just">
              <a:lnSpc>
                <a:spcPct val="130000"/>
              </a:lnSpc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</a:p>
          <a:p>
            <a:pPr lvl="0"/>
            <a:endParaRPr lang="en-US" dirty="0"/>
          </a:p>
          <a:p>
            <a:pPr lvl="0"/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</a:t>
            </a:r>
          </a:p>
        </p:txBody>
      </p:sp>
      <p:grpSp>
        <p:nvGrpSpPr>
          <p:cNvPr id="2" name="Group 1"/>
          <p:cNvGrpSpPr/>
          <p:nvPr userDrawn="1"/>
        </p:nvGrpSpPr>
        <p:grpSpPr>
          <a:xfrm>
            <a:off x="4336310" y="742951"/>
            <a:ext cx="3719274" cy="4394534"/>
            <a:chOff x="3629387" y="-102530"/>
            <a:chExt cx="5101723" cy="6697753"/>
          </a:xfrm>
        </p:grpSpPr>
        <p:pic>
          <p:nvPicPr>
            <p:cNvPr id="31" name="Picture 3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1282" y="349941"/>
              <a:ext cx="2789828" cy="5852887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9387" y="-102530"/>
              <a:ext cx="3192541" cy="6697753"/>
            </a:xfrm>
            <a:prstGeom prst="rect">
              <a:avLst/>
            </a:prstGeom>
          </p:spPr>
        </p:pic>
      </p:grpSp>
      <p:sp>
        <p:nvSpPr>
          <p:cNvPr id="28" name="Picture Placeholder 4"/>
          <p:cNvSpPr>
            <a:spLocks noGrp="1" noChangeAspect="1"/>
          </p:cNvSpPr>
          <p:nvPr>
            <p:ph type="pic" sz="quarter" idx="14"/>
          </p:nvPr>
        </p:nvSpPr>
        <p:spPr>
          <a:xfrm>
            <a:off x="4599620" y="1403329"/>
            <a:ext cx="1800000" cy="2848635"/>
          </a:xfrm>
          <a:prstGeom prst="rect">
            <a:avLst/>
          </a:prstGeom>
        </p:spPr>
      </p:sp>
      <p:sp>
        <p:nvSpPr>
          <p:cNvPr id="29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515105" y="1622695"/>
            <a:ext cx="1308729" cy="2492106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109704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3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8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ef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36600" y="1321724"/>
            <a:ext cx="3771900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736600" y="1810119"/>
            <a:ext cx="3771900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 userDrawn="1"/>
        </p:nvCxnSpPr>
        <p:spPr>
          <a:xfrm flipH="1">
            <a:off x="736600" y="1173697"/>
            <a:ext cx="588962" cy="0"/>
          </a:xfrm>
          <a:prstGeom prst="line">
            <a:avLst/>
          </a:prstGeom>
          <a:ln w="3810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Isosceles Triangle 11"/>
          <p:cNvSpPr/>
          <p:nvPr userDrawn="1"/>
        </p:nvSpPr>
        <p:spPr>
          <a:xfrm rot="5400000">
            <a:off x="8531328" y="-308372"/>
            <a:ext cx="644201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3" name="Isosceles Triangle 12"/>
          <p:cNvSpPr/>
          <p:nvPr userDrawn="1"/>
        </p:nvSpPr>
        <p:spPr>
          <a:xfrm rot="16200000">
            <a:off x="8531328" y="10075"/>
            <a:ext cx="644201" cy="617051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4" name="Isosceles Triangle 13"/>
          <p:cNvSpPr/>
          <p:nvPr userDrawn="1"/>
        </p:nvSpPr>
        <p:spPr>
          <a:xfrm rot="5400000">
            <a:off x="8531328" y="328522"/>
            <a:ext cx="644201" cy="617051"/>
          </a:xfrm>
          <a:prstGeom prst="triangl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5" name="Isosceles Triangle 14"/>
          <p:cNvSpPr/>
          <p:nvPr userDrawn="1"/>
        </p:nvSpPr>
        <p:spPr>
          <a:xfrm rot="16200000">
            <a:off x="8531328" y="646969"/>
            <a:ext cx="644201" cy="617051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6" name="Isosceles Triangle 15"/>
          <p:cNvSpPr/>
          <p:nvPr userDrawn="1"/>
        </p:nvSpPr>
        <p:spPr>
          <a:xfrm rot="5400000">
            <a:off x="8544028" y="969070"/>
            <a:ext cx="644201" cy="617051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7" name="Isosceles Triangle 16"/>
          <p:cNvSpPr/>
          <p:nvPr userDrawn="1"/>
        </p:nvSpPr>
        <p:spPr>
          <a:xfrm rot="16200000">
            <a:off x="8544028" y="1291171"/>
            <a:ext cx="644201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8" name="Isosceles Triangle 17"/>
          <p:cNvSpPr/>
          <p:nvPr userDrawn="1"/>
        </p:nvSpPr>
        <p:spPr>
          <a:xfrm rot="16200000">
            <a:off x="7926977" y="-298535"/>
            <a:ext cx="644201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9" name="Isosceles Triangle 18"/>
          <p:cNvSpPr/>
          <p:nvPr userDrawn="1"/>
        </p:nvSpPr>
        <p:spPr>
          <a:xfrm rot="5400000">
            <a:off x="7926977" y="19912"/>
            <a:ext cx="644201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0" name="Isosceles Triangle 19"/>
          <p:cNvSpPr/>
          <p:nvPr userDrawn="1"/>
        </p:nvSpPr>
        <p:spPr>
          <a:xfrm rot="16200000">
            <a:off x="7926977" y="338359"/>
            <a:ext cx="644201" cy="617051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1" name="Isosceles Triangle 20"/>
          <p:cNvSpPr/>
          <p:nvPr userDrawn="1"/>
        </p:nvSpPr>
        <p:spPr>
          <a:xfrm rot="5400000">
            <a:off x="7926977" y="660460"/>
            <a:ext cx="644201" cy="617051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2" name="Isosceles Triangle 21"/>
          <p:cNvSpPr/>
          <p:nvPr userDrawn="1"/>
        </p:nvSpPr>
        <p:spPr>
          <a:xfrm rot="16200000">
            <a:off x="7939677" y="982561"/>
            <a:ext cx="644201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3" name="Isosceles Triangle 22"/>
          <p:cNvSpPr/>
          <p:nvPr userDrawn="1"/>
        </p:nvSpPr>
        <p:spPr>
          <a:xfrm rot="5400000">
            <a:off x="7309926" y="-308372"/>
            <a:ext cx="644201" cy="617051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4" name="Isosceles Triangle 23"/>
          <p:cNvSpPr/>
          <p:nvPr userDrawn="1"/>
        </p:nvSpPr>
        <p:spPr>
          <a:xfrm rot="16200000">
            <a:off x="7309926" y="10075"/>
            <a:ext cx="644201" cy="617051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5" name="Isosceles Triangle 24"/>
          <p:cNvSpPr/>
          <p:nvPr userDrawn="1"/>
        </p:nvSpPr>
        <p:spPr>
          <a:xfrm rot="16200000">
            <a:off x="6705575" y="-298535"/>
            <a:ext cx="644201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6" name="Isosceles Triangle 25"/>
          <p:cNvSpPr/>
          <p:nvPr userDrawn="1"/>
        </p:nvSpPr>
        <p:spPr>
          <a:xfrm rot="5400000">
            <a:off x="6705575" y="19912"/>
            <a:ext cx="644201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736600" y="2005846"/>
            <a:ext cx="3771900" cy="1011677"/>
          </a:xfrm>
          <a:prstGeom prst="rect">
            <a:avLst/>
          </a:prstGeom>
        </p:spPr>
        <p:txBody>
          <a:bodyPr vert="horz" lIns="85550" tIns="42773" rIns="85550" bIns="42773"/>
          <a:lstStyle>
            <a:lvl1pPr marL="0" indent="0" algn="just">
              <a:lnSpc>
                <a:spcPct val="130000"/>
              </a:lnSpc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807" y="468604"/>
            <a:ext cx="3620676" cy="438914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29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3619504" y="934699"/>
            <a:ext cx="4397246" cy="3351555"/>
          </a:xfrm>
          <a:custGeom>
            <a:avLst/>
            <a:gdLst>
              <a:gd name="connsiteX0" fmla="*/ 0 w 2593847"/>
              <a:gd name="connsiteY0" fmla="*/ 0 h 3241350"/>
              <a:gd name="connsiteX1" fmla="*/ 2593847 w 2593847"/>
              <a:gd name="connsiteY1" fmla="*/ 0 h 3241350"/>
              <a:gd name="connsiteX2" fmla="*/ 2593847 w 2593847"/>
              <a:gd name="connsiteY2" fmla="*/ 3241350 h 3241350"/>
              <a:gd name="connsiteX3" fmla="*/ 0 w 2593847"/>
              <a:gd name="connsiteY3" fmla="*/ 3241350 h 3241350"/>
              <a:gd name="connsiteX4" fmla="*/ 0 w 2593847"/>
              <a:gd name="connsiteY4" fmla="*/ 0 h 3241350"/>
              <a:gd name="connsiteX0" fmla="*/ 0 w 2682747"/>
              <a:gd name="connsiteY0" fmla="*/ 482600 h 3723950"/>
              <a:gd name="connsiteX1" fmla="*/ 2682747 w 2682747"/>
              <a:gd name="connsiteY1" fmla="*/ 0 h 3723950"/>
              <a:gd name="connsiteX2" fmla="*/ 2593847 w 2682747"/>
              <a:gd name="connsiteY2" fmla="*/ 3723950 h 3723950"/>
              <a:gd name="connsiteX3" fmla="*/ 0 w 2682747"/>
              <a:gd name="connsiteY3" fmla="*/ 3723950 h 3723950"/>
              <a:gd name="connsiteX4" fmla="*/ 0 w 2682747"/>
              <a:gd name="connsiteY4" fmla="*/ 482600 h 3723950"/>
              <a:gd name="connsiteX0" fmla="*/ 177800 w 2682747"/>
              <a:gd name="connsiteY0" fmla="*/ 317500 h 3723950"/>
              <a:gd name="connsiteX1" fmla="*/ 2682747 w 2682747"/>
              <a:gd name="connsiteY1" fmla="*/ 0 h 3723950"/>
              <a:gd name="connsiteX2" fmla="*/ 2593847 w 2682747"/>
              <a:gd name="connsiteY2" fmla="*/ 3723950 h 3723950"/>
              <a:gd name="connsiteX3" fmla="*/ 0 w 2682747"/>
              <a:gd name="connsiteY3" fmla="*/ 3723950 h 3723950"/>
              <a:gd name="connsiteX4" fmla="*/ 177800 w 2682747"/>
              <a:gd name="connsiteY4" fmla="*/ 317500 h 37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2747" h="3723950">
                <a:moveTo>
                  <a:pt x="177800" y="317500"/>
                </a:moveTo>
                <a:lnTo>
                  <a:pt x="2682747" y="0"/>
                </a:lnTo>
                <a:lnTo>
                  <a:pt x="2593847" y="3723950"/>
                </a:lnTo>
                <a:lnTo>
                  <a:pt x="0" y="3723950"/>
                </a:lnTo>
                <a:lnTo>
                  <a:pt x="177800" y="317500"/>
                </a:lnTo>
                <a:close/>
              </a:path>
            </a:pathLst>
          </a:custGeom>
        </p:spPr>
      </p:sp>
      <p:sp>
        <p:nvSpPr>
          <p:cNvPr id="30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2692405" y="3147142"/>
            <a:ext cx="1816100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2124690" y="3119855"/>
            <a:ext cx="511916" cy="351117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accent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2692405" y="3493838"/>
            <a:ext cx="1816100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2124690" y="3466553"/>
            <a:ext cx="511916" cy="351117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accent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2692405" y="3829103"/>
            <a:ext cx="1816100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32" hasCustomPrompt="1"/>
          </p:nvPr>
        </p:nvSpPr>
        <p:spPr>
          <a:xfrm>
            <a:off x="2124690" y="3801820"/>
            <a:ext cx="511916" cy="351117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accent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36" name="Text Placeholder 7"/>
          <p:cNvSpPr>
            <a:spLocks noGrp="1"/>
          </p:cNvSpPr>
          <p:nvPr>
            <p:ph type="body" sz="quarter" idx="33" hasCustomPrompt="1"/>
          </p:nvPr>
        </p:nvSpPr>
        <p:spPr>
          <a:xfrm>
            <a:off x="2692405" y="4161203"/>
            <a:ext cx="1816100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37" name="Text Placeholder 7"/>
          <p:cNvSpPr>
            <a:spLocks noGrp="1"/>
          </p:cNvSpPr>
          <p:nvPr>
            <p:ph type="body" sz="quarter" idx="34" hasCustomPrompt="1"/>
          </p:nvPr>
        </p:nvSpPr>
        <p:spPr>
          <a:xfrm>
            <a:off x="2124690" y="4133920"/>
            <a:ext cx="511916" cy="351117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accent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882072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300"/>
                            </p:stCondLst>
                            <p:childTnLst>
                              <p:par>
                                <p:cTn id="8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4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4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4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4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4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4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4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4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4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4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4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4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4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4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4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4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4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4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4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4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4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4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4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1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2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3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5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ef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36600" y="1230284"/>
            <a:ext cx="3149600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736600" y="1718679"/>
            <a:ext cx="3149600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 userDrawn="1"/>
        </p:nvCxnSpPr>
        <p:spPr>
          <a:xfrm flipH="1">
            <a:off x="736600" y="1082257"/>
            <a:ext cx="588962" cy="0"/>
          </a:xfrm>
          <a:prstGeom prst="line">
            <a:avLst/>
          </a:prstGeom>
          <a:ln w="3810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Isosceles Triangle 11"/>
          <p:cNvSpPr/>
          <p:nvPr userDrawn="1"/>
        </p:nvSpPr>
        <p:spPr>
          <a:xfrm rot="5400000">
            <a:off x="8531328" y="-308372"/>
            <a:ext cx="644201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3" name="Isosceles Triangle 12"/>
          <p:cNvSpPr/>
          <p:nvPr userDrawn="1"/>
        </p:nvSpPr>
        <p:spPr>
          <a:xfrm rot="16200000">
            <a:off x="8531328" y="10075"/>
            <a:ext cx="644201" cy="617051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4" name="Isosceles Triangle 13"/>
          <p:cNvSpPr/>
          <p:nvPr userDrawn="1"/>
        </p:nvSpPr>
        <p:spPr>
          <a:xfrm rot="5400000">
            <a:off x="8531328" y="328522"/>
            <a:ext cx="644201" cy="617051"/>
          </a:xfrm>
          <a:prstGeom prst="triangl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5" name="Isosceles Triangle 14"/>
          <p:cNvSpPr/>
          <p:nvPr userDrawn="1"/>
        </p:nvSpPr>
        <p:spPr>
          <a:xfrm rot="16200000">
            <a:off x="8531328" y="646969"/>
            <a:ext cx="644201" cy="617051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6" name="Isosceles Triangle 15"/>
          <p:cNvSpPr/>
          <p:nvPr userDrawn="1"/>
        </p:nvSpPr>
        <p:spPr>
          <a:xfrm rot="5400000">
            <a:off x="8544028" y="969070"/>
            <a:ext cx="644201" cy="617051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7" name="Isosceles Triangle 16"/>
          <p:cNvSpPr/>
          <p:nvPr userDrawn="1"/>
        </p:nvSpPr>
        <p:spPr>
          <a:xfrm rot="16200000">
            <a:off x="8544028" y="1291171"/>
            <a:ext cx="644201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8" name="Isosceles Triangle 17"/>
          <p:cNvSpPr/>
          <p:nvPr userDrawn="1"/>
        </p:nvSpPr>
        <p:spPr>
          <a:xfrm rot="16200000">
            <a:off x="7926977" y="-298535"/>
            <a:ext cx="644201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9" name="Isosceles Triangle 18"/>
          <p:cNvSpPr/>
          <p:nvPr userDrawn="1"/>
        </p:nvSpPr>
        <p:spPr>
          <a:xfrm rot="5400000">
            <a:off x="7926977" y="19912"/>
            <a:ext cx="644201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0" name="Isosceles Triangle 19"/>
          <p:cNvSpPr/>
          <p:nvPr userDrawn="1"/>
        </p:nvSpPr>
        <p:spPr>
          <a:xfrm rot="16200000">
            <a:off x="7926977" y="338359"/>
            <a:ext cx="644201" cy="617051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1" name="Isosceles Triangle 20"/>
          <p:cNvSpPr/>
          <p:nvPr userDrawn="1"/>
        </p:nvSpPr>
        <p:spPr>
          <a:xfrm rot="5400000">
            <a:off x="7926977" y="660460"/>
            <a:ext cx="644201" cy="617051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2" name="Isosceles Triangle 21"/>
          <p:cNvSpPr/>
          <p:nvPr userDrawn="1"/>
        </p:nvSpPr>
        <p:spPr>
          <a:xfrm rot="16200000">
            <a:off x="7939677" y="982561"/>
            <a:ext cx="644201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3" name="Isosceles Triangle 22"/>
          <p:cNvSpPr/>
          <p:nvPr userDrawn="1"/>
        </p:nvSpPr>
        <p:spPr>
          <a:xfrm rot="5400000">
            <a:off x="7309926" y="-308372"/>
            <a:ext cx="644201" cy="617051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4" name="Isosceles Triangle 23"/>
          <p:cNvSpPr/>
          <p:nvPr userDrawn="1"/>
        </p:nvSpPr>
        <p:spPr>
          <a:xfrm rot="16200000">
            <a:off x="7309926" y="10075"/>
            <a:ext cx="644201" cy="617051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5" name="Isosceles Triangle 24"/>
          <p:cNvSpPr/>
          <p:nvPr userDrawn="1"/>
        </p:nvSpPr>
        <p:spPr>
          <a:xfrm rot="16200000">
            <a:off x="6705575" y="-298535"/>
            <a:ext cx="644201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6" name="Isosceles Triangle 25"/>
          <p:cNvSpPr/>
          <p:nvPr userDrawn="1"/>
        </p:nvSpPr>
        <p:spPr>
          <a:xfrm rot="5400000">
            <a:off x="6705575" y="19912"/>
            <a:ext cx="644201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736600" y="1845826"/>
            <a:ext cx="3149600" cy="1240277"/>
          </a:xfrm>
          <a:prstGeom prst="rect">
            <a:avLst/>
          </a:prstGeom>
        </p:spPr>
        <p:txBody>
          <a:bodyPr vert="horz" lIns="85550" tIns="42773" rIns="85550" bIns="42773"/>
          <a:lstStyle>
            <a:lvl1pPr marL="0" indent="0" algn="just">
              <a:lnSpc>
                <a:spcPct val="130000"/>
              </a:lnSpc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</a:p>
        </p:txBody>
      </p:sp>
      <p:pic>
        <p:nvPicPr>
          <p:cNvPr id="29" name="Picture 28" descr="iMac-Mas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047" y="1070263"/>
            <a:ext cx="4818631" cy="3976404"/>
          </a:xfrm>
          <a:prstGeom prst="rect">
            <a:avLst/>
          </a:prstGeom>
        </p:spPr>
      </p:pic>
      <p:sp>
        <p:nvSpPr>
          <p:cNvPr id="28" name="Picture Placeholder 4"/>
          <p:cNvSpPr>
            <a:spLocks noGrp="1" noChangeAspect="1"/>
          </p:cNvSpPr>
          <p:nvPr>
            <p:ph type="pic" sz="quarter" idx="14"/>
          </p:nvPr>
        </p:nvSpPr>
        <p:spPr>
          <a:xfrm>
            <a:off x="4371020" y="1298864"/>
            <a:ext cx="4209878" cy="2321443"/>
          </a:xfrm>
          <a:prstGeom prst="rect">
            <a:avLst/>
          </a:prstGeom>
        </p:spPr>
      </p:sp>
      <p:sp>
        <p:nvSpPr>
          <p:cNvPr id="30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1316056" y="3217620"/>
            <a:ext cx="2570143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748347" y="3190334"/>
            <a:ext cx="511916" cy="351117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accent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1316056" y="3552884"/>
            <a:ext cx="2570143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2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748347" y="3525602"/>
            <a:ext cx="511916" cy="351117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accent2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1316056" y="3888150"/>
            <a:ext cx="2570143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3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32" hasCustomPrompt="1"/>
          </p:nvPr>
        </p:nvSpPr>
        <p:spPr>
          <a:xfrm>
            <a:off x="748347" y="3860863"/>
            <a:ext cx="511916" cy="351117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accent3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36" name="Text Placeholder 7"/>
          <p:cNvSpPr>
            <a:spLocks noGrp="1"/>
          </p:cNvSpPr>
          <p:nvPr>
            <p:ph type="body" sz="quarter" idx="33" hasCustomPrompt="1"/>
          </p:nvPr>
        </p:nvSpPr>
        <p:spPr>
          <a:xfrm>
            <a:off x="1316056" y="4231680"/>
            <a:ext cx="2570143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4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37" name="Text Placeholder 7"/>
          <p:cNvSpPr>
            <a:spLocks noGrp="1"/>
          </p:cNvSpPr>
          <p:nvPr>
            <p:ph type="body" sz="quarter" idx="34" hasCustomPrompt="1"/>
          </p:nvPr>
        </p:nvSpPr>
        <p:spPr>
          <a:xfrm>
            <a:off x="748347" y="4204393"/>
            <a:ext cx="511916" cy="351117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accent4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76229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300"/>
                            </p:stCondLst>
                            <p:childTnLst>
                              <p:par>
                                <p:cTn id="8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4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4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4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4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4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4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4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4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4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4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4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4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4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4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4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4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4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4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4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4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4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4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4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4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300"/>
                            </p:stCondLst>
                            <p:childTnLst>
                              <p:par>
                                <p:cTn id="1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1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2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3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5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ef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36600" y="1321724"/>
            <a:ext cx="4102100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736600" y="1810119"/>
            <a:ext cx="4102100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 userDrawn="1"/>
        </p:nvCxnSpPr>
        <p:spPr>
          <a:xfrm flipH="1">
            <a:off x="736600" y="1173697"/>
            <a:ext cx="588962" cy="0"/>
          </a:xfrm>
          <a:prstGeom prst="line">
            <a:avLst/>
          </a:prstGeom>
          <a:ln w="3810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Isosceles Triangle 11"/>
          <p:cNvSpPr/>
          <p:nvPr userDrawn="1"/>
        </p:nvSpPr>
        <p:spPr>
          <a:xfrm rot="5400000">
            <a:off x="8531328" y="-308372"/>
            <a:ext cx="644201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3" name="Isosceles Triangle 12"/>
          <p:cNvSpPr/>
          <p:nvPr userDrawn="1"/>
        </p:nvSpPr>
        <p:spPr>
          <a:xfrm rot="16200000">
            <a:off x="8531328" y="10075"/>
            <a:ext cx="644201" cy="617051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4" name="Isosceles Triangle 13"/>
          <p:cNvSpPr/>
          <p:nvPr userDrawn="1"/>
        </p:nvSpPr>
        <p:spPr>
          <a:xfrm rot="5400000">
            <a:off x="8531328" y="328522"/>
            <a:ext cx="644201" cy="617051"/>
          </a:xfrm>
          <a:prstGeom prst="triangl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5" name="Isosceles Triangle 14"/>
          <p:cNvSpPr/>
          <p:nvPr userDrawn="1"/>
        </p:nvSpPr>
        <p:spPr>
          <a:xfrm rot="16200000">
            <a:off x="8531328" y="646969"/>
            <a:ext cx="644201" cy="617051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6" name="Isosceles Triangle 15"/>
          <p:cNvSpPr/>
          <p:nvPr userDrawn="1"/>
        </p:nvSpPr>
        <p:spPr>
          <a:xfrm rot="5400000">
            <a:off x="8544028" y="969070"/>
            <a:ext cx="644201" cy="617051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7" name="Isosceles Triangle 16"/>
          <p:cNvSpPr/>
          <p:nvPr userDrawn="1"/>
        </p:nvSpPr>
        <p:spPr>
          <a:xfrm rot="16200000">
            <a:off x="8544028" y="1291171"/>
            <a:ext cx="644201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8" name="Isosceles Triangle 17"/>
          <p:cNvSpPr/>
          <p:nvPr userDrawn="1"/>
        </p:nvSpPr>
        <p:spPr>
          <a:xfrm rot="16200000">
            <a:off x="7926977" y="-298535"/>
            <a:ext cx="644201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9" name="Isosceles Triangle 18"/>
          <p:cNvSpPr/>
          <p:nvPr userDrawn="1"/>
        </p:nvSpPr>
        <p:spPr>
          <a:xfrm rot="5400000">
            <a:off x="7926977" y="19912"/>
            <a:ext cx="644201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0" name="Isosceles Triangle 19"/>
          <p:cNvSpPr/>
          <p:nvPr userDrawn="1"/>
        </p:nvSpPr>
        <p:spPr>
          <a:xfrm rot="16200000">
            <a:off x="7926977" y="338359"/>
            <a:ext cx="644201" cy="617051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1" name="Isosceles Triangle 20"/>
          <p:cNvSpPr/>
          <p:nvPr userDrawn="1"/>
        </p:nvSpPr>
        <p:spPr>
          <a:xfrm rot="5400000">
            <a:off x="7926977" y="660460"/>
            <a:ext cx="644201" cy="617051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2" name="Isosceles Triangle 21"/>
          <p:cNvSpPr/>
          <p:nvPr userDrawn="1"/>
        </p:nvSpPr>
        <p:spPr>
          <a:xfrm rot="16200000">
            <a:off x="7939677" y="982561"/>
            <a:ext cx="644201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3" name="Isosceles Triangle 22"/>
          <p:cNvSpPr/>
          <p:nvPr userDrawn="1"/>
        </p:nvSpPr>
        <p:spPr>
          <a:xfrm rot="5400000">
            <a:off x="7309926" y="-308372"/>
            <a:ext cx="644201" cy="617051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4" name="Isosceles Triangle 23"/>
          <p:cNvSpPr/>
          <p:nvPr userDrawn="1"/>
        </p:nvSpPr>
        <p:spPr>
          <a:xfrm rot="16200000">
            <a:off x="7309926" y="10075"/>
            <a:ext cx="644201" cy="617051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5" name="Isosceles Triangle 24"/>
          <p:cNvSpPr/>
          <p:nvPr userDrawn="1"/>
        </p:nvSpPr>
        <p:spPr>
          <a:xfrm rot="16200000">
            <a:off x="6705575" y="-298535"/>
            <a:ext cx="644201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6" name="Isosceles Triangle 25"/>
          <p:cNvSpPr/>
          <p:nvPr userDrawn="1"/>
        </p:nvSpPr>
        <p:spPr>
          <a:xfrm rot="5400000">
            <a:off x="6705575" y="19912"/>
            <a:ext cx="644201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736600" y="2005846"/>
            <a:ext cx="4102100" cy="1080257"/>
          </a:xfrm>
          <a:prstGeom prst="rect">
            <a:avLst/>
          </a:prstGeom>
        </p:spPr>
        <p:txBody>
          <a:bodyPr vert="horz" lIns="85550" tIns="42773" rIns="85550" bIns="42773"/>
          <a:lstStyle>
            <a:lvl1pPr marL="0" indent="0" algn="just">
              <a:lnSpc>
                <a:spcPct val="130000"/>
              </a:lnSpc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055" y="262309"/>
            <a:ext cx="3241840" cy="4881195"/>
          </a:xfrm>
          <a:prstGeom prst="rect">
            <a:avLst/>
          </a:prstGeom>
        </p:spPr>
      </p:pic>
      <p:sp>
        <p:nvSpPr>
          <p:cNvPr id="3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616913" y="1429665"/>
            <a:ext cx="2204471" cy="2479702"/>
          </a:xfrm>
          <a:prstGeom prst="roundRect">
            <a:avLst/>
          </a:prstGeom>
        </p:spPr>
      </p:sp>
      <p:sp>
        <p:nvSpPr>
          <p:cNvPr id="29" name="Rounded Rectangle 28"/>
          <p:cNvSpPr/>
          <p:nvPr userDrawn="1"/>
        </p:nvSpPr>
        <p:spPr>
          <a:xfrm>
            <a:off x="1272070" y="3088454"/>
            <a:ext cx="814508" cy="733057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829741" y="3799060"/>
            <a:ext cx="1684857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946075" y="4151606"/>
            <a:ext cx="1439998" cy="0"/>
          </a:xfrm>
          <a:prstGeom prst="line">
            <a:avLst/>
          </a:prstGeom>
          <a:ln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825503" y="4167027"/>
            <a:ext cx="1689093" cy="71060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00" baseline="0">
                <a:solidFill>
                  <a:schemeClr val="bg1">
                    <a:lumMod val="65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am et, cons </a:t>
            </a:r>
            <a:r>
              <a:rPr lang="en-US" dirty="0" err="1"/>
              <a:t>ectetur</a:t>
            </a:r>
            <a:r>
              <a:rPr lang="en-US" dirty="0"/>
              <a:t> </a:t>
            </a:r>
            <a:r>
              <a:rPr lang="en-US" dirty="0" err="1"/>
              <a:t>adi</a:t>
            </a:r>
            <a:r>
              <a:rPr lang="en-US" dirty="0"/>
              <a:t> </a:t>
            </a:r>
            <a:r>
              <a:rPr lang="en-US" dirty="0" err="1"/>
              <a:t>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</a:t>
            </a:r>
            <a:r>
              <a:rPr lang="en-US" dirty="0"/>
              <a:t> e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.</a:t>
            </a:r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1310170" y="3202076"/>
            <a:ext cx="736600" cy="440102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35" name="Rounded Rectangle 34"/>
          <p:cNvSpPr/>
          <p:nvPr userDrawn="1"/>
        </p:nvSpPr>
        <p:spPr>
          <a:xfrm>
            <a:off x="3431071" y="3088454"/>
            <a:ext cx="814508" cy="733057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6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2988741" y="3799060"/>
            <a:ext cx="1684857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cxnSp>
        <p:nvCxnSpPr>
          <p:cNvPr id="37" name="Straight Connector 36"/>
          <p:cNvCxnSpPr/>
          <p:nvPr userDrawn="1"/>
        </p:nvCxnSpPr>
        <p:spPr>
          <a:xfrm>
            <a:off x="3105075" y="4151606"/>
            <a:ext cx="1439998" cy="0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2984504" y="4167027"/>
            <a:ext cx="1689093" cy="71060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00" baseline="0">
                <a:solidFill>
                  <a:schemeClr val="bg1">
                    <a:lumMod val="65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am et, cons </a:t>
            </a:r>
            <a:r>
              <a:rPr lang="en-US" dirty="0" err="1"/>
              <a:t>ectetur</a:t>
            </a:r>
            <a:r>
              <a:rPr lang="en-US" dirty="0"/>
              <a:t> </a:t>
            </a:r>
            <a:r>
              <a:rPr lang="en-US" dirty="0" err="1"/>
              <a:t>adi</a:t>
            </a:r>
            <a:r>
              <a:rPr lang="en-US" dirty="0"/>
              <a:t> </a:t>
            </a:r>
            <a:r>
              <a:rPr lang="en-US" dirty="0" err="1"/>
              <a:t>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</a:t>
            </a:r>
            <a:r>
              <a:rPr lang="en-US" dirty="0"/>
              <a:t> e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.</a:t>
            </a:r>
          </a:p>
        </p:txBody>
      </p:sp>
      <p:sp>
        <p:nvSpPr>
          <p:cNvPr id="39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3469170" y="3202076"/>
            <a:ext cx="736600" cy="440102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8348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30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8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animBg="1"/>
      <p:bldP spid="3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animBg="1"/>
      <p:bldP spid="3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Lef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roup 120"/>
          <p:cNvGrpSpPr/>
          <p:nvPr userDrawn="1"/>
        </p:nvGrpSpPr>
        <p:grpSpPr>
          <a:xfrm>
            <a:off x="2919596" y="1552812"/>
            <a:ext cx="2137215" cy="1438243"/>
            <a:chOff x="4657725" y="946151"/>
            <a:chExt cx="2441575" cy="1825625"/>
          </a:xfrm>
        </p:grpSpPr>
        <p:sp>
          <p:nvSpPr>
            <p:cNvPr id="122" name="Freeform 121"/>
            <p:cNvSpPr>
              <a:spLocks/>
            </p:cNvSpPr>
            <p:nvPr/>
          </p:nvSpPr>
          <p:spPr bwMode="auto">
            <a:xfrm>
              <a:off x="5953125" y="2046288"/>
              <a:ext cx="1146175" cy="593725"/>
            </a:xfrm>
            <a:custGeom>
              <a:avLst/>
              <a:gdLst>
                <a:gd name="T0" fmla="*/ 849 w 904"/>
                <a:gd name="T1" fmla="*/ 0 h 468"/>
                <a:gd name="T2" fmla="*/ 873 w 904"/>
                <a:gd name="T3" fmla="*/ 58 h 468"/>
                <a:gd name="T4" fmla="*/ 507 w 904"/>
                <a:gd name="T5" fmla="*/ 436 h 468"/>
                <a:gd name="T6" fmla="*/ 396 w 904"/>
                <a:gd name="T7" fmla="*/ 436 h 468"/>
                <a:gd name="T8" fmla="*/ 30 w 904"/>
                <a:gd name="T9" fmla="*/ 58 h 468"/>
                <a:gd name="T10" fmla="*/ 55 w 904"/>
                <a:gd name="T11" fmla="*/ 0 h 468"/>
                <a:gd name="T12" fmla="*/ 849 w 90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4" h="468">
                  <a:moveTo>
                    <a:pt x="849" y="0"/>
                  </a:moveTo>
                  <a:cubicBezTo>
                    <a:pt x="893" y="0"/>
                    <a:pt x="904" y="26"/>
                    <a:pt x="873" y="58"/>
                  </a:cubicBezTo>
                  <a:cubicBezTo>
                    <a:pt x="507" y="436"/>
                    <a:pt x="507" y="436"/>
                    <a:pt x="507" y="436"/>
                  </a:cubicBezTo>
                  <a:cubicBezTo>
                    <a:pt x="477" y="468"/>
                    <a:pt x="427" y="468"/>
                    <a:pt x="396" y="436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0" y="26"/>
                    <a:pt x="11" y="0"/>
                    <a:pt x="55" y="0"/>
                  </a:cubicBezTo>
                  <a:lnTo>
                    <a:pt x="8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36452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" name="Freeform 122"/>
            <p:cNvSpPr>
              <a:spLocks/>
            </p:cNvSpPr>
            <p:nvPr/>
          </p:nvSpPr>
          <p:spPr bwMode="auto">
            <a:xfrm>
              <a:off x="4657725" y="946151"/>
              <a:ext cx="2151063" cy="1825625"/>
            </a:xfrm>
            <a:custGeom>
              <a:avLst/>
              <a:gdLst>
                <a:gd name="T0" fmla="*/ 848 w 1696"/>
                <a:gd name="T1" fmla="*/ 0 h 1440"/>
                <a:gd name="T2" fmla="*/ 0 w 1696"/>
                <a:gd name="T3" fmla="*/ 848 h 1440"/>
                <a:gd name="T4" fmla="*/ 241 w 1696"/>
                <a:gd name="T5" fmla="*/ 1440 h 1440"/>
                <a:gd name="T6" fmla="*/ 718 w 1696"/>
                <a:gd name="T7" fmla="*/ 1209 h 1440"/>
                <a:gd name="T8" fmla="*/ 464 w 1696"/>
                <a:gd name="T9" fmla="*/ 848 h 1440"/>
                <a:gd name="T10" fmla="*/ 848 w 1696"/>
                <a:gd name="T11" fmla="*/ 464 h 1440"/>
                <a:gd name="T12" fmla="*/ 1232 w 1696"/>
                <a:gd name="T13" fmla="*/ 848 h 1440"/>
                <a:gd name="T14" fmla="*/ 1213 w 1696"/>
                <a:gd name="T15" fmla="*/ 966 h 1440"/>
                <a:gd name="T16" fmla="*/ 1293 w 1696"/>
                <a:gd name="T17" fmla="*/ 966 h 1440"/>
                <a:gd name="T18" fmla="*/ 1293 w 1696"/>
                <a:gd name="T19" fmla="*/ 1062 h 1440"/>
                <a:gd name="T20" fmla="*/ 1669 w 1696"/>
                <a:gd name="T21" fmla="*/ 1062 h 1440"/>
                <a:gd name="T22" fmla="*/ 1696 w 1696"/>
                <a:gd name="T23" fmla="*/ 848 h 1440"/>
                <a:gd name="T24" fmla="*/ 848 w 1696"/>
                <a:gd name="T2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96" h="1440">
                  <a:moveTo>
                    <a:pt x="848" y="0"/>
                  </a:moveTo>
                  <a:cubicBezTo>
                    <a:pt x="380" y="0"/>
                    <a:pt x="0" y="380"/>
                    <a:pt x="0" y="848"/>
                  </a:cubicBezTo>
                  <a:cubicBezTo>
                    <a:pt x="0" y="1078"/>
                    <a:pt x="92" y="1287"/>
                    <a:pt x="241" y="1440"/>
                  </a:cubicBezTo>
                  <a:cubicBezTo>
                    <a:pt x="374" y="1315"/>
                    <a:pt x="540" y="1235"/>
                    <a:pt x="718" y="1209"/>
                  </a:cubicBezTo>
                  <a:cubicBezTo>
                    <a:pt x="570" y="1156"/>
                    <a:pt x="464" y="1014"/>
                    <a:pt x="464" y="848"/>
                  </a:cubicBezTo>
                  <a:cubicBezTo>
                    <a:pt x="464" y="636"/>
                    <a:pt x="636" y="464"/>
                    <a:pt x="848" y="464"/>
                  </a:cubicBezTo>
                  <a:cubicBezTo>
                    <a:pt x="1060" y="464"/>
                    <a:pt x="1232" y="636"/>
                    <a:pt x="1232" y="848"/>
                  </a:cubicBezTo>
                  <a:cubicBezTo>
                    <a:pt x="1232" y="889"/>
                    <a:pt x="1225" y="929"/>
                    <a:pt x="1213" y="966"/>
                  </a:cubicBezTo>
                  <a:cubicBezTo>
                    <a:pt x="1293" y="966"/>
                    <a:pt x="1293" y="966"/>
                    <a:pt x="1293" y="966"/>
                  </a:cubicBezTo>
                  <a:cubicBezTo>
                    <a:pt x="1293" y="1062"/>
                    <a:pt x="1293" y="1062"/>
                    <a:pt x="1293" y="1062"/>
                  </a:cubicBezTo>
                  <a:cubicBezTo>
                    <a:pt x="1669" y="1062"/>
                    <a:pt x="1669" y="1062"/>
                    <a:pt x="1669" y="1062"/>
                  </a:cubicBezTo>
                  <a:cubicBezTo>
                    <a:pt x="1687" y="994"/>
                    <a:pt x="1696" y="922"/>
                    <a:pt x="1696" y="848"/>
                  </a:cubicBezTo>
                  <a:cubicBezTo>
                    <a:pt x="1696" y="380"/>
                    <a:pt x="1316" y="0"/>
                    <a:pt x="8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364520"/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4" name="Group 123"/>
          <p:cNvGrpSpPr/>
          <p:nvPr userDrawn="1"/>
        </p:nvGrpSpPr>
        <p:grpSpPr>
          <a:xfrm>
            <a:off x="2919592" y="2585843"/>
            <a:ext cx="1598048" cy="1899732"/>
            <a:chOff x="4657725" y="2257426"/>
            <a:chExt cx="1825625" cy="2411413"/>
          </a:xfrm>
        </p:grpSpPr>
        <p:sp>
          <p:nvSpPr>
            <p:cNvPr id="125" name="Freeform 124"/>
            <p:cNvSpPr>
              <a:spLocks/>
            </p:cNvSpPr>
            <p:nvPr/>
          </p:nvSpPr>
          <p:spPr bwMode="auto">
            <a:xfrm>
              <a:off x="5753100" y="2257426"/>
              <a:ext cx="593725" cy="1146175"/>
            </a:xfrm>
            <a:custGeom>
              <a:avLst/>
              <a:gdLst>
                <a:gd name="T0" fmla="*/ 0 w 468"/>
                <a:gd name="T1" fmla="*/ 55 h 904"/>
                <a:gd name="T2" fmla="*/ 57 w 468"/>
                <a:gd name="T3" fmla="*/ 30 h 904"/>
                <a:gd name="T4" fmla="*/ 436 w 468"/>
                <a:gd name="T5" fmla="*/ 397 h 904"/>
                <a:gd name="T6" fmla="*/ 436 w 468"/>
                <a:gd name="T7" fmla="*/ 508 h 904"/>
                <a:gd name="T8" fmla="*/ 57 w 468"/>
                <a:gd name="T9" fmla="*/ 874 h 904"/>
                <a:gd name="T10" fmla="*/ 0 w 468"/>
                <a:gd name="T11" fmla="*/ 849 h 904"/>
                <a:gd name="T12" fmla="*/ 0 w 468"/>
                <a:gd name="T13" fmla="*/ 55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8" h="904">
                  <a:moveTo>
                    <a:pt x="0" y="55"/>
                  </a:moveTo>
                  <a:cubicBezTo>
                    <a:pt x="0" y="11"/>
                    <a:pt x="26" y="0"/>
                    <a:pt x="57" y="30"/>
                  </a:cubicBezTo>
                  <a:cubicBezTo>
                    <a:pt x="436" y="397"/>
                    <a:pt x="436" y="397"/>
                    <a:pt x="436" y="397"/>
                  </a:cubicBezTo>
                  <a:cubicBezTo>
                    <a:pt x="468" y="427"/>
                    <a:pt x="468" y="477"/>
                    <a:pt x="436" y="508"/>
                  </a:cubicBezTo>
                  <a:cubicBezTo>
                    <a:pt x="57" y="874"/>
                    <a:pt x="57" y="874"/>
                    <a:pt x="57" y="874"/>
                  </a:cubicBezTo>
                  <a:cubicBezTo>
                    <a:pt x="26" y="904"/>
                    <a:pt x="0" y="893"/>
                    <a:pt x="0" y="849"/>
                  </a:cubicBezTo>
                  <a:lnTo>
                    <a:pt x="0" y="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36452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" name="Freeform 125"/>
            <p:cNvSpPr>
              <a:spLocks/>
            </p:cNvSpPr>
            <p:nvPr/>
          </p:nvSpPr>
          <p:spPr bwMode="auto">
            <a:xfrm>
              <a:off x="4657725" y="2517776"/>
              <a:ext cx="1825625" cy="2151063"/>
            </a:xfrm>
            <a:custGeom>
              <a:avLst/>
              <a:gdLst>
                <a:gd name="T0" fmla="*/ 1209 w 1440"/>
                <a:gd name="T1" fmla="*/ 978 h 1696"/>
                <a:gd name="T2" fmla="*/ 848 w 1440"/>
                <a:gd name="T3" fmla="*/ 1232 h 1696"/>
                <a:gd name="T4" fmla="*/ 464 w 1440"/>
                <a:gd name="T5" fmla="*/ 848 h 1696"/>
                <a:gd name="T6" fmla="*/ 848 w 1440"/>
                <a:gd name="T7" fmla="*/ 464 h 1696"/>
                <a:gd name="T8" fmla="*/ 969 w 1440"/>
                <a:gd name="T9" fmla="*/ 483 h 1696"/>
                <a:gd name="T10" fmla="*/ 969 w 1440"/>
                <a:gd name="T11" fmla="*/ 9 h 1696"/>
                <a:gd name="T12" fmla="*/ 848 w 1440"/>
                <a:gd name="T13" fmla="*/ 0 h 1696"/>
                <a:gd name="T14" fmla="*/ 0 w 1440"/>
                <a:gd name="T15" fmla="*/ 848 h 1696"/>
                <a:gd name="T16" fmla="*/ 848 w 1440"/>
                <a:gd name="T17" fmla="*/ 1696 h 1696"/>
                <a:gd name="T18" fmla="*/ 1440 w 1440"/>
                <a:gd name="T19" fmla="*/ 1455 h 1696"/>
                <a:gd name="T20" fmla="*/ 1209 w 1440"/>
                <a:gd name="T21" fmla="*/ 978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40" h="1696">
                  <a:moveTo>
                    <a:pt x="1209" y="978"/>
                  </a:moveTo>
                  <a:cubicBezTo>
                    <a:pt x="1156" y="1126"/>
                    <a:pt x="1014" y="1232"/>
                    <a:pt x="848" y="1232"/>
                  </a:cubicBezTo>
                  <a:cubicBezTo>
                    <a:pt x="636" y="1232"/>
                    <a:pt x="464" y="1060"/>
                    <a:pt x="464" y="848"/>
                  </a:cubicBezTo>
                  <a:cubicBezTo>
                    <a:pt x="464" y="636"/>
                    <a:pt x="636" y="464"/>
                    <a:pt x="848" y="464"/>
                  </a:cubicBezTo>
                  <a:cubicBezTo>
                    <a:pt x="890" y="464"/>
                    <a:pt x="931" y="471"/>
                    <a:pt x="969" y="483"/>
                  </a:cubicBezTo>
                  <a:cubicBezTo>
                    <a:pt x="969" y="9"/>
                    <a:pt x="969" y="9"/>
                    <a:pt x="969" y="9"/>
                  </a:cubicBezTo>
                  <a:cubicBezTo>
                    <a:pt x="929" y="3"/>
                    <a:pt x="889" y="0"/>
                    <a:pt x="848" y="0"/>
                  </a:cubicBezTo>
                  <a:cubicBezTo>
                    <a:pt x="380" y="0"/>
                    <a:pt x="0" y="380"/>
                    <a:pt x="0" y="848"/>
                  </a:cubicBezTo>
                  <a:cubicBezTo>
                    <a:pt x="0" y="1316"/>
                    <a:pt x="380" y="1696"/>
                    <a:pt x="848" y="1696"/>
                  </a:cubicBezTo>
                  <a:cubicBezTo>
                    <a:pt x="1078" y="1696"/>
                    <a:pt x="1287" y="1604"/>
                    <a:pt x="1440" y="1455"/>
                  </a:cubicBezTo>
                  <a:cubicBezTo>
                    <a:pt x="1315" y="1322"/>
                    <a:pt x="1235" y="1156"/>
                    <a:pt x="1209" y="9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364520"/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7" name="Group 126"/>
          <p:cNvGrpSpPr/>
          <p:nvPr userDrawn="1"/>
        </p:nvGrpSpPr>
        <p:grpSpPr>
          <a:xfrm>
            <a:off x="4053509" y="3047333"/>
            <a:ext cx="2124709" cy="1438243"/>
            <a:chOff x="5953125" y="2843213"/>
            <a:chExt cx="2427288" cy="1825625"/>
          </a:xfrm>
        </p:grpSpPr>
        <p:sp>
          <p:nvSpPr>
            <p:cNvPr id="128" name="Freeform 127"/>
            <p:cNvSpPr>
              <a:spLocks/>
            </p:cNvSpPr>
            <p:nvPr/>
          </p:nvSpPr>
          <p:spPr bwMode="auto">
            <a:xfrm>
              <a:off x="5953125" y="2989263"/>
              <a:ext cx="1146175" cy="593725"/>
            </a:xfrm>
            <a:custGeom>
              <a:avLst/>
              <a:gdLst>
                <a:gd name="T0" fmla="*/ 55 w 904"/>
                <a:gd name="T1" fmla="*/ 468 h 468"/>
                <a:gd name="T2" fmla="*/ 30 w 904"/>
                <a:gd name="T3" fmla="*/ 411 h 468"/>
                <a:gd name="T4" fmla="*/ 396 w 904"/>
                <a:gd name="T5" fmla="*/ 32 h 468"/>
                <a:gd name="T6" fmla="*/ 507 w 904"/>
                <a:gd name="T7" fmla="*/ 32 h 468"/>
                <a:gd name="T8" fmla="*/ 873 w 904"/>
                <a:gd name="T9" fmla="*/ 411 h 468"/>
                <a:gd name="T10" fmla="*/ 849 w 904"/>
                <a:gd name="T11" fmla="*/ 468 h 468"/>
                <a:gd name="T12" fmla="*/ 55 w 904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4" h="468">
                  <a:moveTo>
                    <a:pt x="55" y="468"/>
                  </a:moveTo>
                  <a:cubicBezTo>
                    <a:pt x="11" y="468"/>
                    <a:pt x="0" y="442"/>
                    <a:pt x="30" y="411"/>
                  </a:cubicBezTo>
                  <a:cubicBezTo>
                    <a:pt x="396" y="32"/>
                    <a:pt x="396" y="32"/>
                    <a:pt x="396" y="32"/>
                  </a:cubicBezTo>
                  <a:cubicBezTo>
                    <a:pt x="427" y="0"/>
                    <a:pt x="477" y="0"/>
                    <a:pt x="507" y="32"/>
                  </a:cubicBezTo>
                  <a:cubicBezTo>
                    <a:pt x="873" y="411"/>
                    <a:pt x="873" y="411"/>
                    <a:pt x="873" y="411"/>
                  </a:cubicBezTo>
                  <a:cubicBezTo>
                    <a:pt x="904" y="442"/>
                    <a:pt x="893" y="468"/>
                    <a:pt x="849" y="468"/>
                  </a:cubicBezTo>
                  <a:lnTo>
                    <a:pt x="55" y="46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36452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" name="Freeform 128"/>
            <p:cNvSpPr>
              <a:spLocks/>
            </p:cNvSpPr>
            <p:nvPr/>
          </p:nvSpPr>
          <p:spPr bwMode="auto">
            <a:xfrm>
              <a:off x="6230938" y="2843213"/>
              <a:ext cx="2149475" cy="1825625"/>
            </a:xfrm>
            <a:custGeom>
              <a:avLst/>
              <a:gdLst>
                <a:gd name="T0" fmla="*/ 978 w 1696"/>
                <a:gd name="T1" fmla="*/ 231 h 1440"/>
                <a:gd name="T2" fmla="*/ 1232 w 1696"/>
                <a:gd name="T3" fmla="*/ 592 h 1440"/>
                <a:gd name="T4" fmla="*/ 848 w 1696"/>
                <a:gd name="T5" fmla="*/ 976 h 1440"/>
                <a:gd name="T6" fmla="*/ 464 w 1696"/>
                <a:gd name="T7" fmla="*/ 592 h 1440"/>
                <a:gd name="T8" fmla="*/ 487 w 1696"/>
                <a:gd name="T9" fmla="*/ 462 h 1440"/>
                <a:gd name="T10" fmla="*/ 10 w 1696"/>
                <a:gd name="T11" fmla="*/ 462 h 1440"/>
                <a:gd name="T12" fmla="*/ 0 w 1696"/>
                <a:gd name="T13" fmla="*/ 592 h 1440"/>
                <a:gd name="T14" fmla="*/ 848 w 1696"/>
                <a:gd name="T15" fmla="*/ 1440 h 1440"/>
                <a:gd name="T16" fmla="*/ 1696 w 1696"/>
                <a:gd name="T17" fmla="*/ 592 h 1440"/>
                <a:gd name="T18" fmla="*/ 1455 w 1696"/>
                <a:gd name="T19" fmla="*/ 0 h 1440"/>
                <a:gd name="T20" fmla="*/ 978 w 1696"/>
                <a:gd name="T21" fmla="*/ 231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96" h="1440">
                  <a:moveTo>
                    <a:pt x="978" y="231"/>
                  </a:moveTo>
                  <a:cubicBezTo>
                    <a:pt x="1126" y="284"/>
                    <a:pt x="1232" y="426"/>
                    <a:pt x="1232" y="592"/>
                  </a:cubicBezTo>
                  <a:cubicBezTo>
                    <a:pt x="1232" y="804"/>
                    <a:pt x="1060" y="976"/>
                    <a:pt x="848" y="976"/>
                  </a:cubicBezTo>
                  <a:cubicBezTo>
                    <a:pt x="636" y="976"/>
                    <a:pt x="464" y="804"/>
                    <a:pt x="464" y="592"/>
                  </a:cubicBezTo>
                  <a:cubicBezTo>
                    <a:pt x="464" y="546"/>
                    <a:pt x="472" y="503"/>
                    <a:pt x="487" y="462"/>
                  </a:cubicBezTo>
                  <a:cubicBezTo>
                    <a:pt x="10" y="462"/>
                    <a:pt x="10" y="462"/>
                    <a:pt x="10" y="462"/>
                  </a:cubicBezTo>
                  <a:cubicBezTo>
                    <a:pt x="3" y="504"/>
                    <a:pt x="0" y="548"/>
                    <a:pt x="0" y="592"/>
                  </a:cubicBezTo>
                  <a:cubicBezTo>
                    <a:pt x="0" y="1060"/>
                    <a:pt x="380" y="1440"/>
                    <a:pt x="848" y="1440"/>
                  </a:cubicBezTo>
                  <a:cubicBezTo>
                    <a:pt x="1316" y="1440"/>
                    <a:pt x="1696" y="1060"/>
                    <a:pt x="1696" y="592"/>
                  </a:cubicBezTo>
                  <a:cubicBezTo>
                    <a:pt x="1696" y="362"/>
                    <a:pt x="1604" y="153"/>
                    <a:pt x="1455" y="0"/>
                  </a:cubicBezTo>
                  <a:cubicBezTo>
                    <a:pt x="1322" y="125"/>
                    <a:pt x="1156" y="205"/>
                    <a:pt x="978" y="23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364520"/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30" name="Group 129"/>
          <p:cNvGrpSpPr/>
          <p:nvPr userDrawn="1"/>
        </p:nvGrpSpPr>
        <p:grpSpPr>
          <a:xfrm>
            <a:off x="4580173" y="1552809"/>
            <a:ext cx="1598048" cy="1936000"/>
            <a:chOff x="6554788" y="946151"/>
            <a:chExt cx="1825625" cy="2457450"/>
          </a:xfrm>
        </p:grpSpPr>
        <p:sp>
          <p:nvSpPr>
            <p:cNvPr id="131" name="Freeform 130"/>
            <p:cNvSpPr>
              <a:spLocks/>
            </p:cNvSpPr>
            <p:nvPr/>
          </p:nvSpPr>
          <p:spPr bwMode="auto">
            <a:xfrm>
              <a:off x="6691313" y="2257426"/>
              <a:ext cx="593725" cy="1146175"/>
            </a:xfrm>
            <a:custGeom>
              <a:avLst/>
              <a:gdLst>
                <a:gd name="T0" fmla="*/ 468 w 468"/>
                <a:gd name="T1" fmla="*/ 849 h 904"/>
                <a:gd name="T2" fmla="*/ 410 w 468"/>
                <a:gd name="T3" fmla="*/ 874 h 904"/>
                <a:gd name="T4" fmla="*/ 32 w 468"/>
                <a:gd name="T5" fmla="*/ 508 h 904"/>
                <a:gd name="T6" fmla="*/ 32 w 468"/>
                <a:gd name="T7" fmla="*/ 397 h 904"/>
                <a:gd name="T8" fmla="*/ 410 w 468"/>
                <a:gd name="T9" fmla="*/ 30 h 904"/>
                <a:gd name="T10" fmla="*/ 468 w 468"/>
                <a:gd name="T11" fmla="*/ 55 h 904"/>
                <a:gd name="T12" fmla="*/ 468 w 468"/>
                <a:gd name="T13" fmla="*/ 849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8" h="904">
                  <a:moveTo>
                    <a:pt x="468" y="849"/>
                  </a:moveTo>
                  <a:cubicBezTo>
                    <a:pt x="468" y="893"/>
                    <a:pt x="442" y="904"/>
                    <a:pt x="410" y="874"/>
                  </a:cubicBezTo>
                  <a:cubicBezTo>
                    <a:pt x="32" y="508"/>
                    <a:pt x="32" y="508"/>
                    <a:pt x="32" y="508"/>
                  </a:cubicBezTo>
                  <a:cubicBezTo>
                    <a:pt x="0" y="477"/>
                    <a:pt x="0" y="427"/>
                    <a:pt x="32" y="397"/>
                  </a:cubicBezTo>
                  <a:cubicBezTo>
                    <a:pt x="410" y="30"/>
                    <a:pt x="410" y="30"/>
                    <a:pt x="410" y="30"/>
                  </a:cubicBezTo>
                  <a:cubicBezTo>
                    <a:pt x="442" y="0"/>
                    <a:pt x="468" y="11"/>
                    <a:pt x="468" y="55"/>
                  </a:cubicBezTo>
                  <a:lnTo>
                    <a:pt x="468" y="84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36452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6554788" y="946151"/>
              <a:ext cx="1825625" cy="2151063"/>
            </a:xfrm>
            <a:custGeom>
              <a:avLst/>
              <a:gdLst>
                <a:gd name="T0" fmla="*/ 592 w 1440"/>
                <a:gd name="T1" fmla="*/ 0 h 1696"/>
                <a:gd name="T2" fmla="*/ 0 w 1440"/>
                <a:gd name="T3" fmla="*/ 241 h 1696"/>
                <a:gd name="T4" fmla="*/ 231 w 1440"/>
                <a:gd name="T5" fmla="*/ 718 h 1696"/>
                <a:gd name="T6" fmla="*/ 592 w 1440"/>
                <a:gd name="T7" fmla="*/ 464 h 1696"/>
                <a:gd name="T8" fmla="*/ 976 w 1440"/>
                <a:gd name="T9" fmla="*/ 848 h 1696"/>
                <a:gd name="T10" fmla="*/ 592 w 1440"/>
                <a:gd name="T11" fmla="*/ 1232 h 1696"/>
                <a:gd name="T12" fmla="*/ 452 w 1440"/>
                <a:gd name="T13" fmla="*/ 1206 h 1696"/>
                <a:gd name="T14" fmla="*/ 452 w 1440"/>
                <a:gd name="T15" fmla="*/ 1300 h 1696"/>
                <a:gd name="T16" fmla="*/ 389 w 1440"/>
                <a:gd name="T17" fmla="*/ 1300 h 1696"/>
                <a:gd name="T18" fmla="*/ 389 w 1440"/>
                <a:gd name="T19" fmla="*/ 1671 h 1696"/>
                <a:gd name="T20" fmla="*/ 592 w 1440"/>
                <a:gd name="T21" fmla="*/ 1696 h 1696"/>
                <a:gd name="T22" fmla="*/ 1440 w 1440"/>
                <a:gd name="T23" fmla="*/ 848 h 1696"/>
                <a:gd name="T24" fmla="*/ 592 w 1440"/>
                <a:gd name="T25" fmla="*/ 0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40" h="1696">
                  <a:moveTo>
                    <a:pt x="592" y="0"/>
                  </a:moveTo>
                  <a:cubicBezTo>
                    <a:pt x="362" y="0"/>
                    <a:pt x="153" y="92"/>
                    <a:pt x="0" y="241"/>
                  </a:cubicBezTo>
                  <a:cubicBezTo>
                    <a:pt x="125" y="374"/>
                    <a:pt x="205" y="540"/>
                    <a:pt x="231" y="718"/>
                  </a:cubicBezTo>
                  <a:cubicBezTo>
                    <a:pt x="284" y="570"/>
                    <a:pt x="426" y="464"/>
                    <a:pt x="592" y="464"/>
                  </a:cubicBezTo>
                  <a:cubicBezTo>
                    <a:pt x="804" y="464"/>
                    <a:pt x="976" y="636"/>
                    <a:pt x="976" y="848"/>
                  </a:cubicBezTo>
                  <a:cubicBezTo>
                    <a:pt x="976" y="1060"/>
                    <a:pt x="804" y="1232"/>
                    <a:pt x="592" y="1232"/>
                  </a:cubicBezTo>
                  <a:cubicBezTo>
                    <a:pt x="543" y="1232"/>
                    <a:pt x="495" y="1223"/>
                    <a:pt x="452" y="1206"/>
                  </a:cubicBezTo>
                  <a:cubicBezTo>
                    <a:pt x="452" y="1300"/>
                    <a:pt x="452" y="1300"/>
                    <a:pt x="452" y="1300"/>
                  </a:cubicBezTo>
                  <a:cubicBezTo>
                    <a:pt x="389" y="1300"/>
                    <a:pt x="389" y="1300"/>
                    <a:pt x="389" y="1300"/>
                  </a:cubicBezTo>
                  <a:cubicBezTo>
                    <a:pt x="389" y="1671"/>
                    <a:pt x="389" y="1671"/>
                    <a:pt x="389" y="1671"/>
                  </a:cubicBezTo>
                  <a:cubicBezTo>
                    <a:pt x="454" y="1687"/>
                    <a:pt x="522" y="1696"/>
                    <a:pt x="592" y="1696"/>
                  </a:cubicBezTo>
                  <a:cubicBezTo>
                    <a:pt x="1060" y="1696"/>
                    <a:pt x="1440" y="1316"/>
                    <a:pt x="1440" y="848"/>
                  </a:cubicBezTo>
                  <a:cubicBezTo>
                    <a:pt x="1440" y="380"/>
                    <a:pt x="1060" y="0"/>
                    <a:pt x="5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364520"/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9" name="Group 18"/>
          <p:cNvGrpSpPr/>
          <p:nvPr userDrawn="1"/>
        </p:nvGrpSpPr>
        <p:grpSpPr>
          <a:xfrm>
            <a:off x="2190255" y="2470956"/>
            <a:ext cx="528088" cy="1134905"/>
            <a:chOff x="1779081" y="2852164"/>
            <a:chExt cx="528088" cy="1261006"/>
          </a:xfrm>
        </p:grpSpPr>
        <p:sp>
          <p:nvSpPr>
            <p:cNvPr id="20" name="Oval 19"/>
            <p:cNvSpPr>
              <a:spLocks noChangeAspect="1"/>
            </p:cNvSpPr>
            <p:nvPr/>
          </p:nvSpPr>
          <p:spPr>
            <a:xfrm>
              <a:off x="1779081" y="2852164"/>
              <a:ext cx="528088" cy="528088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1" name="Oval 20"/>
            <p:cNvSpPr>
              <a:spLocks noChangeAspect="1"/>
            </p:cNvSpPr>
            <p:nvPr/>
          </p:nvSpPr>
          <p:spPr>
            <a:xfrm>
              <a:off x="1779081" y="3585082"/>
              <a:ext cx="528088" cy="528088"/>
            </a:xfrm>
            <a:prstGeom prst="ellipse">
              <a:avLst/>
            </a:prstGeom>
            <a:solidFill>
              <a:schemeClr val="accent3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</p:grpSp>
      <p:sp>
        <p:nvSpPr>
          <p:cNvPr id="22" name="Text Placeholder 7"/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593896" y="2426844"/>
            <a:ext cx="149968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23" name="Text Placeholder 7"/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593896" y="2640177"/>
            <a:ext cx="149968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24" name="Text Placeholder 7"/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593896" y="3051775"/>
            <a:ext cx="149968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25" name="Text Placeholder 7"/>
          <p:cNvSpPr>
            <a:spLocks noGrp="1"/>
          </p:cNvSpPr>
          <p:nvPr userDrawn="1">
            <p:ph type="body" sz="quarter" idx="43" hasCustomPrompt="1"/>
          </p:nvPr>
        </p:nvSpPr>
        <p:spPr>
          <a:xfrm>
            <a:off x="593896" y="3265108"/>
            <a:ext cx="149968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26" name="Text Placeholder 7"/>
          <p:cNvSpPr>
            <a:spLocks noGrp="1"/>
          </p:cNvSpPr>
          <p:nvPr userDrawn="1">
            <p:ph type="body" sz="quarter" idx="54" hasCustomPrompt="1"/>
          </p:nvPr>
        </p:nvSpPr>
        <p:spPr>
          <a:xfrm>
            <a:off x="2200771" y="2506316"/>
            <a:ext cx="511916" cy="351117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27" name="Text Placeholder 7"/>
          <p:cNvSpPr>
            <a:spLocks noGrp="1"/>
          </p:cNvSpPr>
          <p:nvPr userDrawn="1">
            <p:ph type="body" sz="quarter" idx="55" hasCustomPrompt="1"/>
          </p:nvPr>
        </p:nvSpPr>
        <p:spPr>
          <a:xfrm>
            <a:off x="2200771" y="3171443"/>
            <a:ext cx="511916" cy="351117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6265525" y="2470956"/>
            <a:ext cx="528088" cy="1134905"/>
            <a:chOff x="1779081" y="2852164"/>
            <a:chExt cx="528088" cy="1261006"/>
          </a:xfrm>
        </p:grpSpPr>
        <p:sp>
          <p:nvSpPr>
            <p:cNvPr id="29" name="Oval 28"/>
            <p:cNvSpPr>
              <a:spLocks noChangeAspect="1"/>
            </p:cNvSpPr>
            <p:nvPr/>
          </p:nvSpPr>
          <p:spPr>
            <a:xfrm>
              <a:off x="1779081" y="2852164"/>
              <a:ext cx="528088" cy="528088"/>
            </a:xfrm>
            <a:prstGeom prst="ellipse">
              <a:avLst/>
            </a:prstGeom>
            <a:solidFill>
              <a:schemeClr val="accent2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>
            <a:xfrm>
              <a:off x="1779081" y="3585082"/>
              <a:ext cx="528088" cy="528088"/>
            </a:xfrm>
            <a:prstGeom prst="ellipse">
              <a:avLst/>
            </a:prstGeom>
            <a:solidFill>
              <a:schemeClr val="accent4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</p:grpSp>
      <p:sp>
        <p:nvSpPr>
          <p:cNvPr id="31" name="Text Placeholder 7"/>
          <p:cNvSpPr>
            <a:spLocks noGrp="1"/>
          </p:cNvSpPr>
          <p:nvPr userDrawn="1">
            <p:ph type="body" sz="quarter" idx="56" hasCustomPrompt="1"/>
          </p:nvPr>
        </p:nvSpPr>
        <p:spPr>
          <a:xfrm>
            <a:off x="6895213" y="2426844"/>
            <a:ext cx="149968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32" name="Text Placeholder 7"/>
          <p:cNvSpPr>
            <a:spLocks noGrp="1"/>
          </p:cNvSpPr>
          <p:nvPr userDrawn="1">
            <p:ph type="body" sz="quarter" idx="57" hasCustomPrompt="1"/>
          </p:nvPr>
        </p:nvSpPr>
        <p:spPr>
          <a:xfrm>
            <a:off x="6895213" y="2640177"/>
            <a:ext cx="149968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33" name="Text Placeholder 7"/>
          <p:cNvSpPr>
            <a:spLocks noGrp="1"/>
          </p:cNvSpPr>
          <p:nvPr userDrawn="1">
            <p:ph type="body" sz="quarter" idx="58" hasCustomPrompt="1"/>
          </p:nvPr>
        </p:nvSpPr>
        <p:spPr>
          <a:xfrm>
            <a:off x="6895213" y="3051775"/>
            <a:ext cx="149968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34" name="Text Placeholder 7"/>
          <p:cNvSpPr>
            <a:spLocks noGrp="1"/>
          </p:cNvSpPr>
          <p:nvPr userDrawn="1">
            <p:ph type="body" sz="quarter" idx="59" hasCustomPrompt="1"/>
          </p:nvPr>
        </p:nvSpPr>
        <p:spPr>
          <a:xfrm>
            <a:off x="6895213" y="3265108"/>
            <a:ext cx="149968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35" name="Text Placeholder 7"/>
          <p:cNvSpPr>
            <a:spLocks noGrp="1"/>
          </p:cNvSpPr>
          <p:nvPr userDrawn="1">
            <p:ph type="body" sz="quarter" idx="60" hasCustomPrompt="1"/>
          </p:nvPr>
        </p:nvSpPr>
        <p:spPr>
          <a:xfrm>
            <a:off x="6276041" y="2506316"/>
            <a:ext cx="511916" cy="351117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36" name="Text Placeholder 7"/>
          <p:cNvSpPr>
            <a:spLocks noGrp="1"/>
          </p:cNvSpPr>
          <p:nvPr userDrawn="1">
            <p:ph type="body" sz="quarter" idx="61" hasCustomPrompt="1"/>
          </p:nvPr>
        </p:nvSpPr>
        <p:spPr>
          <a:xfrm>
            <a:off x="6276041" y="3171443"/>
            <a:ext cx="511916" cy="351117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37" name="Text Placeholder 7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93894" y="738793"/>
            <a:ext cx="7902406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slide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cxnSp>
        <p:nvCxnSpPr>
          <p:cNvPr id="38" name="Straight Connector 37"/>
          <p:cNvCxnSpPr/>
          <p:nvPr userDrawn="1"/>
        </p:nvCxnSpPr>
        <p:spPr>
          <a:xfrm>
            <a:off x="593900" y="1247428"/>
            <a:ext cx="7800999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593895" y="590767"/>
            <a:ext cx="588962" cy="0"/>
          </a:xfrm>
          <a:prstGeom prst="line">
            <a:avLst/>
          </a:prstGeom>
          <a:ln w="3810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473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4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4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4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4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4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4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4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4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2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3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1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2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3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3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3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Lef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sosceles Triangle 11"/>
          <p:cNvSpPr/>
          <p:nvPr userDrawn="1"/>
        </p:nvSpPr>
        <p:spPr>
          <a:xfrm rot="5400000">
            <a:off x="8531328" y="-308372"/>
            <a:ext cx="644201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3" name="Isosceles Triangle 12"/>
          <p:cNvSpPr/>
          <p:nvPr userDrawn="1"/>
        </p:nvSpPr>
        <p:spPr>
          <a:xfrm rot="16200000">
            <a:off x="8531328" y="10075"/>
            <a:ext cx="644201" cy="617051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4" name="Isosceles Triangle 13"/>
          <p:cNvSpPr/>
          <p:nvPr userDrawn="1"/>
        </p:nvSpPr>
        <p:spPr>
          <a:xfrm rot="5400000">
            <a:off x="8531328" y="328522"/>
            <a:ext cx="644201" cy="617051"/>
          </a:xfrm>
          <a:prstGeom prst="triangl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5" name="Isosceles Triangle 14"/>
          <p:cNvSpPr/>
          <p:nvPr userDrawn="1"/>
        </p:nvSpPr>
        <p:spPr>
          <a:xfrm rot="16200000">
            <a:off x="8531328" y="646969"/>
            <a:ext cx="644201" cy="617051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6" name="Isosceles Triangle 15"/>
          <p:cNvSpPr/>
          <p:nvPr userDrawn="1"/>
        </p:nvSpPr>
        <p:spPr>
          <a:xfrm rot="5400000">
            <a:off x="8544028" y="969070"/>
            <a:ext cx="644201" cy="617051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7" name="Isosceles Triangle 16"/>
          <p:cNvSpPr/>
          <p:nvPr userDrawn="1"/>
        </p:nvSpPr>
        <p:spPr>
          <a:xfrm rot="16200000">
            <a:off x="8544028" y="1291171"/>
            <a:ext cx="644201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8" name="Isosceles Triangle 17"/>
          <p:cNvSpPr/>
          <p:nvPr userDrawn="1"/>
        </p:nvSpPr>
        <p:spPr>
          <a:xfrm rot="16200000">
            <a:off x="7926977" y="-298535"/>
            <a:ext cx="644201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9" name="Isosceles Triangle 18"/>
          <p:cNvSpPr/>
          <p:nvPr userDrawn="1"/>
        </p:nvSpPr>
        <p:spPr>
          <a:xfrm rot="5400000">
            <a:off x="7926977" y="19912"/>
            <a:ext cx="644201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0" name="Isosceles Triangle 19"/>
          <p:cNvSpPr/>
          <p:nvPr userDrawn="1"/>
        </p:nvSpPr>
        <p:spPr>
          <a:xfrm rot="16200000">
            <a:off x="7926977" y="338359"/>
            <a:ext cx="644201" cy="617051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1" name="Isosceles Triangle 20"/>
          <p:cNvSpPr/>
          <p:nvPr userDrawn="1"/>
        </p:nvSpPr>
        <p:spPr>
          <a:xfrm rot="5400000">
            <a:off x="7926977" y="660460"/>
            <a:ext cx="644201" cy="617051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2" name="Isosceles Triangle 21"/>
          <p:cNvSpPr/>
          <p:nvPr userDrawn="1"/>
        </p:nvSpPr>
        <p:spPr>
          <a:xfrm rot="16200000">
            <a:off x="7939677" y="982561"/>
            <a:ext cx="644201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3" name="Isosceles Triangle 22"/>
          <p:cNvSpPr/>
          <p:nvPr userDrawn="1"/>
        </p:nvSpPr>
        <p:spPr>
          <a:xfrm rot="5400000">
            <a:off x="7309926" y="-308372"/>
            <a:ext cx="644201" cy="617051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4" name="Isosceles Triangle 23"/>
          <p:cNvSpPr/>
          <p:nvPr userDrawn="1"/>
        </p:nvSpPr>
        <p:spPr>
          <a:xfrm rot="16200000">
            <a:off x="7309926" y="10075"/>
            <a:ext cx="644201" cy="617051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5" name="Isosceles Triangle 24"/>
          <p:cNvSpPr/>
          <p:nvPr userDrawn="1"/>
        </p:nvSpPr>
        <p:spPr>
          <a:xfrm rot="16200000">
            <a:off x="6705575" y="-298535"/>
            <a:ext cx="644201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6" name="Isosceles Triangle 25"/>
          <p:cNvSpPr/>
          <p:nvPr userDrawn="1"/>
        </p:nvSpPr>
        <p:spPr>
          <a:xfrm rot="5400000">
            <a:off x="6705575" y="19912"/>
            <a:ext cx="644201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5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62041" y="654722"/>
            <a:ext cx="691136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slide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cxnSp>
        <p:nvCxnSpPr>
          <p:cNvPr id="51" name="Straight Connector 50"/>
          <p:cNvCxnSpPr/>
          <p:nvPr userDrawn="1"/>
        </p:nvCxnSpPr>
        <p:spPr>
          <a:xfrm flipV="1">
            <a:off x="1062038" y="1143117"/>
            <a:ext cx="6923598" cy="20239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 userDrawn="1"/>
        </p:nvCxnSpPr>
        <p:spPr>
          <a:xfrm flipH="1">
            <a:off x="1062038" y="506696"/>
            <a:ext cx="588962" cy="0"/>
          </a:xfrm>
          <a:prstGeom prst="line">
            <a:avLst/>
          </a:prstGeom>
          <a:ln w="3810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/>
          <p:cNvSpPr>
            <a:spLocks noChangeAspect="1"/>
          </p:cNvSpPr>
          <p:nvPr userDrawn="1"/>
        </p:nvSpPr>
        <p:spPr>
          <a:xfrm>
            <a:off x="1348272" y="3191326"/>
            <a:ext cx="539999" cy="48599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54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842441" y="3799060"/>
            <a:ext cx="1684857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cxnSp>
        <p:nvCxnSpPr>
          <p:cNvPr id="55" name="Straight Connector 54"/>
          <p:cNvCxnSpPr/>
          <p:nvPr userDrawn="1"/>
        </p:nvCxnSpPr>
        <p:spPr>
          <a:xfrm>
            <a:off x="958775" y="4151606"/>
            <a:ext cx="1439998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838202" y="4167027"/>
            <a:ext cx="1689093" cy="71060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00" baseline="0">
                <a:solidFill>
                  <a:schemeClr val="bg1">
                    <a:lumMod val="65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am et, cons </a:t>
            </a:r>
            <a:r>
              <a:rPr lang="en-US" dirty="0" err="1"/>
              <a:t>ectetur</a:t>
            </a:r>
            <a:r>
              <a:rPr lang="en-US" dirty="0"/>
              <a:t> </a:t>
            </a:r>
            <a:r>
              <a:rPr lang="en-US" dirty="0" err="1"/>
              <a:t>adi</a:t>
            </a:r>
            <a:r>
              <a:rPr lang="en-US" dirty="0"/>
              <a:t> </a:t>
            </a:r>
            <a:r>
              <a:rPr lang="en-US" dirty="0" err="1"/>
              <a:t>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</a:t>
            </a:r>
            <a:r>
              <a:rPr lang="en-US" dirty="0"/>
              <a:t> e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.</a:t>
            </a:r>
          </a:p>
        </p:txBody>
      </p:sp>
      <p:sp>
        <p:nvSpPr>
          <p:cNvPr id="57" name="Text Placeholder 7"/>
          <p:cNvSpPr>
            <a:spLocks noGrp="1" noChangeAspect="1"/>
          </p:cNvSpPr>
          <p:nvPr>
            <p:ph type="body" sz="quarter" idx="28" hasCustomPrompt="1"/>
          </p:nvPr>
        </p:nvSpPr>
        <p:spPr>
          <a:xfrm>
            <a:off x="1360976" y="3213512"/>
            <a:ext cx="539999" cy="485999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58" name="Rounded Rectangle 57"/>
          <p:cNvSpPr>
            <a:spLocks noChangeAspect="1"/>
          </p:cNvSpPr>
          <p:nvPr userDrawn="1"/>
        </p:nvSpPr>
        <p:spPr>
          <a:xfrm>
            <a:off x="3304075" y="3191326"/>
            <a:ext cx="539999" cy="48599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59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2798241" y="3799060"/>
            <a:ext cx="1684857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cxnSp>
        <p:nvCxnSpPr>
          <p:cNvPr id="60" name="Straight Connector 59"/>
          <p:cNvCxnSpPr/>
          <p:nvPr userDrawn="1"/>
        </p:nvCxnSpPr>
        <p:spPr>
          <a:xfrm>
            <a:off x="2914575" y="4151606"/>
            <a:ext cx="1439998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2794001" y="4167027"/>
            <a:ext cx="1689093" cy="71060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00" baseline="0">
                <a:solidFill>
                  <a:schemeClr val="bg1">
                    <a:lumMod val="65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am et, cons </a:t>
            </a:r>
            <a:r>
              <a:rPr lang="en-US" dirty="0" err="1"/>
              <a:t>ectetur</a:t>
            </a:r>
            <a:r>
              <a:rPr lang="en-US" dirty="0"/>
              <a:t> </a:t>
            </a:r>
            <a:r>
              <a:rPr lang="en-US" dirty="0" err="1"/>
              <a:t>adi</a:t>
            </a:r>
            <a:r>
              <a:rPr lang="en-US" dirty="0"/>
              <a:t> </a:t>
            </a:r>
            <a:r>
              <a:rPr lang="en-US" dirty="0" err="1"/>
              <a:t>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</a:t>
            </a:r>
            <a:r>
              <a:rPr lang="en-US" dirty="0"/>
              <a:t> e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.</a:t>
            </a:r>
          </a:p>
        </p:txBody>
      </p:sp>
      <p:sp>
        <p:nvSpPr>
          <p:cNvPr id="62" name="Text Placeholder 7"/>
          <p:cNvSpPr>
            <a:spLocks noGrp="1" noChangeAspect="1"/>
          </p:cNvSpPr>
          <p:nvPr>
            <p:ph type="body" sz="quarter" idx="31" hasCustomPrompt="1"/>
          </p:nvPr>
        </p:nvSpPr>
        <p:spPr>
          <a:xfrm>
            <a:off x="3316776" y="3213512"/>
            <a:ext cx="539999" cy="485999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63" name="Rounded Rectangle 62"/>
          <p:cNvSpPr>
            <a:spLocks noChangeAspect="1"/>
          </p:cNvSpPr>
          <p:nvPr userDrawn="1"/>
        </p:nvSpPr>
        <p:spPr>
          <a:xfrm>
            <a:off x="5234475" y="3191326"/>
            <a:ext cx="539999" cy="485999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64" name="Text Placeholder 7"/>
          <p:cNvSpPr>
            <a:spLocks noGrp="1"/>
          </p:cNvSpPr>
          <p:nvPr>
            <p:ph type="body" sz="quarter" idx="32" hasCustomPrompt="1"/>
          </p:nvPr>
        </p:nvSpPr>
        <p:spPr>
          <a:xfrm>
            <a:off x="4728641" y="3799060"/>
            <a:ext cx="1684857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cxnSp>
        <p:nvCxnSpPr>
          <p:cNvPr id="65" name="Straight Connector 64"/>
          <p:cNvCxnSpPr/>
          <p:nvPr userDrawn="1"/>
        </p:nvCxnSpPr>
        <p:spPr>
          <a:xfrm>
            <a:off x="4844975" y="4151606"/>
            <a:ext cx="1439998" cy="0"/>
          </a:xfrm>
          <a:prstGeom prst="line">
            <a:avLst/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 Placeholder 2"/>
          <p:cNvSpPr>
            <a:spLocks noGrp="1"/>
          </p:cNvSpPr>
          <p:nvPr>
            <p:ph type="body" sz="quarter" idx="33" hasCustomPrompt="1"/>
          </p:nvPr>
        </p:nvSpPr>
        <p:spPr>
          <a:xfrm>
            <a:off x="4724402" y="4167027"/>
            <a:ext cx="1689093" cy="71060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00" baseline="0">
                <a:solidFill>
                  <a:schemeClr val="bg1">
                    <a:lumMod val="65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am et, cons </a:t>
            </a:r>
            <a:r>
              <a:rPr lang="en-US" dirty="0" err="1"/>
              <a:t>ectetur</a:t>
            </a:r>
            <a:r>
              <a:rPr lang="en-US" dirty="0"/>
              <a:t> </a:t>
            </a:r>
            <a:r>
              <a:rPr lang="en-US" dirty="0" err="1"/>
              <a:t>adi</a:t>
            </a:r>
            <a:r>
              <a:rPr lang="en-US" dirty="0"/>
              <a:t> </a:t>
            </a:r>
            <a:r>
              <a:rPr lang="en-US" dirty="0" err="1"/>
              <a:t>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</a:t>
            </a:r>
            <a:r>
              <a:rPr lang="en-US" dirty="0"/>
              <a:t> e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.</a:t>
            </a:r>
          </a:p>
        </p:txBody>
      </p:sp>
      <p:sp>
        <p:nvSpPr>
          <p:cNvPr id="67" name="Text Placeholder 7"/>
          <p:cNvSpPr>
            <a:spLocks noGrp="1" noChangeAspect="1"/>
          </p:cNvSpPr>
          <p:nvPr>
            <p:ph type="body" sz="quarter" idx="34" hasCustomPrompt="1"/>
          </p:nvPr>
        </p:nvSpPr>
        <p:spPr>
          <a:xfrm>
            <a:off x="5247176" y="3213512"/>
            <a:ext cx="539999" cy="485999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68" name="Rounded Rectangle 67"/>
          <p:cNvSpPr>
            <a:spLocks noChangeAspect="1"/>
          </p:cNvSpPr>
          <p:nvPr userDrawn="1"/>
        </p:nvSpPr>
        <p:spPr>
          <a:xfrm>
            <a:off x="7253649" y="3191326"/>
            <a:ext cx="539999" cy="485999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69" name="Text Placeholder 7"/>
          <p:cNvSpPr>
            <a:spLocks noGrp="1"/>
          </p:cNvSpPr>
          <p:nvPr>
            <p:ph type="body" sz="quarter" idx="35" hasCustomPrompt="1"/>
          </p:nvPr>
        </p:nvSpPr>
        <p:spPr>
          <a:xfrm>
            <a:off x="6747815" y="3799060"/>
            <a:ext cx="1684857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cxnSp>
        <p:nvCxnSpPr>
          <p:cNvPr id="70" name="Straight Connector 69"/>
          <p:cNvCxnSpPr/>
          <p:nvPr userDrawn="1"/>
        </p:nvCxnSpPr>
        <p:spPr>
          <a:xfrm>
            <a:off x="6864149" y="4151606"/>
            <a:ext cx="1439998" cy="0"/>
          </a:xfrm>
          <a:prstGeom prst="line">
            <a:avLst/>
          </a:prstGeom>
          <a:ln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6743579" y="4167027"/>
            <a:ext cx="1689093" cy="71060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00" baseline="0">
                <a:solidFill>
                  <a:schemeClr val="bg1">
                    <a:lumMod val="65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am et, cons </a:t>
            </a:r>
            <a:r>
              <a:rPr lang="en-US" dirty="0" err="1"/>
              <a:t>ectetur</a:t>
            </a:r>
            <a:r>
              <a:rPr lang="en-US" dirty="0"/>
              <a:t> </a:t>
            </a:r>
            <a:r>
              <a:rPr lang="en-US" dirty="0" err="1"/>
              <a:t>adi</a:t>
            </a:r>
            <a:r>
              <a:rPr lang="en-US" dirty="0"/>
              <a:t> </a:t>
            </a:r>
            <a:r>
              <a:rPr lang="en-US" dirty="0" err="1"/>
              <a:t>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</a:t>
            </a:r>
            <a:r>
              <a:rPr lang="en-US" dirty="0"/>
              <a:t> e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.</a:t>
            </a:r>
          </a:p>
        </p:txBody>
      </p:sp>
      <p:sp>
        <p:nvSpPr>
          <p:cNvPr id="72" name="Text Placeholder 7"/>
          <p:cNvSpPr>
            <a:spLocks noGrp="1" noChangeAspect="1"/>
          </p:cNvSpPr>
          <p:nvPr>
            <p:ph type="body" sz="quarter" idx="37" hasCustomPrompt="1"/>
          </p:nvPr>
        </p:nvSpPr>
        <p:spPr>
          <a:xfrm>
            <a:off x="7266350" y="3213512"/>
            <a:ext cx="539999" cy="485999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99398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4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4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7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7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900" decel="1000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7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9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7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900" decel="1000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37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900" decel="100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37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9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37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900" decel="100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37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9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7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900" decel="1000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37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900" decel="100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7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9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37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900" decel="1000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37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9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37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900" decel="1000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37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900" decel="1000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37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9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37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900" decel="1000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37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9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37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900" decel="1000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37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900" decel="1000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5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animBg="1"/>
      <p:bldP spid="54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900" decel="10000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900"/>
                          </p:stCondLst>
                        </p:cTn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900" decel="100000" fill="hold"/>
                        <p:tgtEl>
                          <p:spTgt spid="5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900"/>
                          </p:stCondLst>
                        </p:cTn>
                        <p:tgtEl>
                          <p:spTgt spid="5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900" decel="1000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900"/>
                          </p:stCondLst>
                        </p:cTn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animBg="1"/>
      <p:bldP spid="59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900" decel="10000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900"/>
                          </p:stCondLst>
                        </p:cTn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900" decel="100000" fill="hold"/>
                        <p:tgtEl>
                          <p:spTgt spid="6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900"/>
                          </p:stCondLst>
                        </p:cTn>
                        <p:tgtEl>
                          <p:spTgt spid="6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900" decel="1000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900"/>
                          </p:stCondLst>
                        </p:cTn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animBg="1"/>
      <p:bldP spid="64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900" decel="100000" fill="hold"/>
                        <p:tgtEl>
                          <p:spTgt spid="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900"/>
                          </p:stCondLst>
                        </p:cTn>
                        <p:tgtEl>
                          <p:spTgt spid="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900" decel="100000" fill="hold"/>
                        <p:tgtEl>
                          <p:spTgt spid="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900"/>
                          </p:stCondLst>
                        </p:cTn>
                        <p:tgtEl>
                          <p:spTgt spid="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900" decel="100000" fill="hold"/>
                        <p:tgtEl>
                          <p:spTgt spid="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900"/>
                          </p:stCondLst>
                        </p:cTn>
                        <p:tgtEl>
                          <p:spTgt spid="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8" grpId="0" animBg="1"/>
      <p:bldP spid="69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900" decel="100000" fill="hold"/>
                        <p:tgtEl>
                          <p:spTgt spid="6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900"/>
                          </p:stCondLst>
                        </p:cTn>
                        <p:tgtEl>
                          <p:spTgt spid="6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1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900" decel="100000" fill="hold"/>
                        <p:tgtEl>
                          <p:spTgt spid="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900"/>
                          </p:stCondLst>
                        </p:cTn>
                        <p:tgtEl>
                          <p:spTgt spid="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2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900" decel="100000" fill="hold"/>
                        <p:tgtEl>
                          <p:spTgt spid="7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900"/>
                          </p:stCondLst>
                        </p:cTn>
                        <p:tgtEl>
                          <p:spTgt spid="7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Lef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sosceles Triangle 11"/>
          <p:cNvSpPr/>
          <p:nvPr userDrawn="1"/>
        </p:nvSpPr>
        <p:spPr>
          <a:xfrm rot="5400000">
            <a:off x="8531328" y="-308372"/>
            <a:ext cx="644201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3" name="Isosceles Triangle 12"/>
          <p:cNvSpPr/>
          <p:nvPr userDrawn="1"/>
        </p:nvSpPr>
        <p:spPr>
          <a:xfrm rot="16200000">
            <a:off x="8531328" y="10075"/>
            <a:ext cx="644201" cy="617051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4" name="Isosceles Triangle 13"/>
          <p:cNvSpPr/>
          <p:nvPr userDrawn="1"/>
        </p:nvSpPr>
        <p:spPr>
          <a:xfrm rot="5400000">
            <a:off x="8531328" y="328522"/>
            <a:ext cx="644201" cy="617051"/>
          </a:xfrm>
          <a:prstGeom prst="triangl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5" name="Isosceles Triangle 14"/>
          <p:cNvSpPr/>
          <p:nvPr userDrawn="1"/>
        </p:nvSpPr>
        <p:spPr>
          <a:xfrm rot="16200000">
            <a:off x="8531328" y="646969"/>
            <a:ext cx="644201" cy="617051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6" name="Isosceles Triangle 15"/>
          <p:cNvSpPr/>
          <p:nvPr userDrawn="1"/>
        </p:nvSpPr>
        <p:spPr>
          <a:xfrm rot="5400000">
            <a:off x="8544028" y="969070"/>
            <a:ext cx="644201" cy="617051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7" name="Isosceles Triangle 16"/>
          <p:cNvSpPr/>
          <p:nvPr userDrawn="1"/>
        </p:nvSpPr>
        <p:spPr>
          <a:xfrm rot="16200000">
            <a:off x="8544028" y="1291171"/>
            <a:ext cx="644201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8" name="Isosceles Triangle 17"/>
          <p:cNvSpPr/>
          <p:nvPr userDrawn="1"/>
        </p:nvSpPr>
        <p:spPr>
          <a:xfrm rot="16200000">
            <a:off x="7926977" y="-298535"/>
            <a:ext cx="644201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9" name="Isosceles Triangle 18"/>
          <p:cNvSpPr/>
          <p:nvPr userDrawn="1"/>
        </p:nvSpPr>
        <p:spPr>
          <a:xfrm rot="5400000">
            <a:off x="7926977" y="19912"/>
            <a:ext cx="644201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0" name="Isosceles Triangle 19"/>
          <p:cNvSpPr/>
          <p:nvPr userDrawn="1"/>
        </p:nvSpPr>
        <p:spPr>
          <a:xfrm rot="16200000">
            <a:off x="7926977" y="338359"/>
            <a:ext cx="644201" cy="617051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1" name="Isosceles Triangle 20"/>
          <p:cNvSpPr/>
          <p:nvPr userDrawn="1"/>
        </p:nvSpPr>
        <p:spPr>
          <a:xfrm rot="5400000">
            <a:off x="7926977" y="660460"/>
            <a:ext cx="644201" cy="617051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2" name="Isosceles Triangle 21"/>
          <p:cNvSpPr/>
          <p:nvPr userDrawn="1"/>
        </p:nvSpPr>
        <p:spPr>
          <a:xfrm rot="16200000">
            <a:off x="7939677" y="982561"/>
            <a:ext cx="644201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3" name="Isosceles Triangle 22"/>
          <p:cNvSpPr/>
          <p:nvPr userDrawn="1"/>
        </p:nvSpPr>
        <p:spPr>
          <a:xfrm rot="5400000">
            <a:off x="7309926" y="-308372"/>
            <a:ext cx="644201" cy="617051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4" name="Isosceles Triangle 23"/>
          <p:cNvSpPr/>
          <p:nvPr userDrawn="1"/>
        </p:nvSpPr>
        <p:spPr>
          <a:xfrm rot="16200000">
            <a:off x="7309926" y="10075"/>
            <a:ext cx="644201" cy="617051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5" name="Isosceles Triangle 24"/>
          <p:cNvSpPr/>
          <p:nvPr userDrawn="1"/>
        </p:nvSpPr>
        <p:spPr>
          <a:xfrm rot="16200000">
            <a:off x="6705575" y="-298535"/>
            <a:ext cx="644201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6" name="Isosceles Triangle 25"/>
          <p:cNvSpPr/>
          <p:nvPr userDrawn="1"/>
        </p:nvSpPr>
        <p:spPr>
          <a:xfrm rot="5400000">
            <a:off x="6705575" y="19912"/>
            <a:ext cx="644201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5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62041" y="654722"/>
            <a:ext cx="691136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slide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cxnSp>
        <p:nvCxnSpPr>
          <p:cNvPr id="51" name="Straight Connector 50"/>
          <p:cNvCxnSpPr/>
          <p:nvPr userDrawn="1"/>
        </p:nvCxnSpPr>
        <p:spPr>
          <a:xfrm flipV="1">
            <a:off x="1062038" y="1143117"/>
            <a:ext cx="6923598" cy="20239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 userDrawn="1"/>
        </p:nvCxnSpPr>
        <p:spPr>
          <a:xfrm flipH="1">
            <a:off x="1062038" y="506696"/>
            <a:ext cx="588962" cy="0"/>
          </a:xfrm>
          <a:prstGeom prst="line">
            <a:avLst/>
          </a:prstGeom>
          <a:ln w="3810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/>
          <p:cNvSpPr>
            <a:spLocks noChangeAspect="1"/>
          </p:cNvSpPr>
          <p:nvPr userDrawn="1"/>
        </p:nvSpPr>
        <p:spPr>
          <a:xfrm>
            <a:off x="1348272" y="3191326"/>
            <a:ext cx="539999" cy="48599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b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54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842441" y="3799060"/>
            <a:ext cx="1684857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cxnSp>
        <p:nvCxnSpPr>
          <p:cNvPr id="55" name="Straight Connector 54"/>
          <p:cNvCxnSpPr/>
          <p:nvPr userDrawn="1"/>
        </p:nvCxnSpPr>
        <p:spPr>
          <a:xfrm>
            <a:off x="958775" y="4151606"/>
            <a:ext cx="1439998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838202" y="4167027"/>
            <a:ext cx="1689093" cy="71060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00" baseline="0">
                <a:solidFill>
                  <a:schemeClr val="bg1">
                    <a:lumMod val="65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am et, cons </a:t>
            </a:r>
            <a:r>
              <a:rPr lang="en-US" dirty="0" err="1"/>
              <a:t>ectetur</a:t>
            </a:r>
            <a:r>
              <a:rPr lang="en-US" dirty="0"/>
              <a:t> </a:t>
            </a:r>
            <a:r>
              <a:rPr lang="en-US" dirty="0" err="1"/>
              <a:t>adi</a:t>
            </a:r>
            <a:r>
              <a:rPr lang="en-US" dirty="0"/>
              <a:t> </a:t>
            </a:r>
            <a:r>
              <a:rPr lang="en-US" dirty="0" err="1"/>
              <a:t>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</a:t>
            </a:r>
            <a:r>
              <a:rPr lang="en-US" dirty="0"/>
              <a:t> e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.</a:t>
            </a:r>
          </a:p>
        </p:txBody>
      </p:sp>
      <p:sp>
        <p:nvSpPr>
          <p:cNvPr id="57" name="Text Placeholder 7"/>
          <p:cNvSpPr>
            <a:spLocks noGrp="1" noChangeAspect="1"/>
          </p:cNvSpPr>
          <p:nvPr>
            <p:ph type="body" sz="quarter" idx="28" hasCustomPrompt="1"/>
          </p:nvPr>
        </p:nvSpPr>
        <p:spPr>
          <a:xfrm>
            <a:off x="1360976" y="3213512"/>
            <a:ext cx="539999" cy="485999"/>
          </a:xfrm>
          <a:prstGeom prst="rect">
            <a:avLst/>
          </a:prstGeom>
        </p:spPr>
        <p:txBody>
          <a:bodyPr vert="horz" lIns="0" tIns="36454" rIns="0" bIns="36454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58" name="Rounded Rectangle 57"/>
          <p:cNvSpPr>
            <a:spLocks noChangeAspect="1"/>
          </p:cNvSpPr>
          <p:nvPr userDrawn="1"/>
        </p:nvSpPr>
        <p:spPr>
          <a:xfrm>
            <a:off x="3304075" y="3191326"/>
            <a:ext cx="539999" cy="48599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59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2798241" y="3799060"/>
            <a:ext cx="1684857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cxnSp>
        <p:nvCxnSpPr>
          <p:cNvPr id="60" name="Straight Connector 59"/>
          <p:cNvCxnSpPr/>
          <p:nvPr userDrawn="1"/>
        </p:nvCxnSpPr>
        <p:spPr>
          <a:xfrm>
            <a:off x="2914575" y="4151606"/>
            <a:ext cx="1439998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2794001" y="4167027"/>
            <a:ext cx="1689093" cy="71060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00" baseline="0">
                <a:solidFill>
                  <a:schemeClr val="bg1">
                    <a:lumMod val="65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am et, cons </a:t>
            </a:r>
            <a:r>
              <a:rPr lang="en-US" dirty="0" err="1"/>
              <a:t>ectetur</a:t>
            </a:r>
            <a:r>
              <a:rPr lang="en-US" dirty="0"/>
              <a:t> </a:t>
            </a:r>
            <a:r>
              <a:rPr lang="en-US" dirty="0" err="1"/>
              <a:t>adi</a:t>
            </a:r>
            <a:r>
              <a:rPr lang="en-US" dirty="0"/>
              <a:t> </a:t>
            </a:r>
            <a:r>
              <a:rPr lang="en-US" dirty="0" err="1"/>
              <a:t>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</a:t>
            </a:r>
            <a:r>
              <a:rPr lang="en-US" dirty="0"/>
              <a:t> e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.</a:t>
            </a:r>
          </a:p>
        </p:txBody>
      </p:sp>
      <p:sp>
        <p:nvSpPr>
          <p:cNvPr id="62" name="Text Placeholder 7"/>
          <p:cNvSpPr>
            <a:spLocks noGrp="1" noChangeAspect="1"/>
          </p:cNvSpPr>
          <p:nvPr>
            <p:ph type="body" sz="quarter" idx="31" hasCustomPrompt="1"/>
          </p:nvPr>
        </p:nvSpPr>
        <p:spPr>
          <a:xfrm>
            <a:off x="3316776" y="3213512"/>
            <a:ext cx="539999" cy="485999"/>
          </a:xfrm>
          <a:prstGeom prst="rect">
            <a:avLst/>
          </a:prstGeom>
        </p:spPr>
        <p:txBody>
          <a:bodyPr vert="horz" lIns="0" tIns="36454" rIns="0" bIns="36454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63" name="Rounded Rectangle 62"/>
          <p:cNvSpPr>
            <a:spLocks noChangeAspect="1"/>
          </p:cNvSpPr>
          <p:nvPr userDrawn="1"/>
        </p:nvSpPr>
        <p:spPr>
          <a:xfrm>
            <a:off x="5234475" y="3191326"/>
            <a:ext cx="539999" cy="485999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64" name="Text Placeholder 7"/>
          <p:cNvSpPr>
            <a:spLocks noGrp="1"/>
          </p:cNvSpPr>
          <p:nvPr>
            <p:ph type="body" sz="quarter" idx="32" hasCustomPrompt="1"/>
          </p:nvPr>
        </p:nvSpPr>
        <p:spPr>
          <a:xfrm>
            <a:off x="4728641" y="3799060"/>
            <a:ext cx="1684857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cxnSp>
        <p:nvCxnSpPr>
          <p:cNvPr id="65" name="Straight Connector 64"/>
          <p:cNvCxnSpPr/>
          <p:nvPr userDrawn="1"/>
        </p:nvCxnSpPr>
        <p:spPr>
          <a:xfrm>
            <a:off x="4844975" y="4151606"/>
            <a:ext cx="1439998" cy="0"/>
          </a:xfrm>
          <a:prstGeom prst="line">
            <a:avLst/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 Placeholder 2"/>
          <p:cNvSpPr>
            <a:spLocks noGrp="1"/>
          </p:cNvSpPr>
          <p:nvPr>
            <p:ph type="body" sz="quarter" idx="33" hasCustomPrompt="1"/>
          </p:nvPr>
        </p:nvSpPr>
        <p:spPr>
          <a:xfrm>
            <a:off x="4724402" y="4167027"/>
            <a:ext cx="1689093" cy="71060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00" baseline="0">
                <a:solidFill>
                  <a:schemeClr val="bg1">
                    <a:lumMod val="65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am et, cons </a:t>
            </a:r>
            <a:r>
              <a:rPr lang="en-US" dirty="0" err="1"/>
              <a:t>ectetur</a:t>
            </a:r>
            <a:r>
              <a:rPr lang="en-US" dirty="0"/>
              <a:t> </a:t>
            </a:r>
            <a:r>
              <a:rPr lang="en-US" dirty="0" err="1"/>
              <a:t>adi</a:t>
            </a:r>
            <a:r>
              <a:rPr lang="en-US" dirty="0"/>
              <a:t> </a:t>
            </a:r>
            <a:r>
              <a:rPr lang="en-US" dirty="0" err="1"/>
              <a:t>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</a:t>
            </a:r>
            <a:r>
              <a:rPr lang="en-US" dirty="0"/>
              <a:t> e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.</a:t>
            </a:r>
          </a:p>
        </p:txBody>
      </p:sp>
      <p:sp>
        <p:nvSpPr>
          <p:cNvPr id="67" name="Text Placeholder 7"/>
          <p:cNvSpPr>
            <a:spLocks noGrp="1" noChangeAspect="1"/>
          </p:cNvSpPr>
          <p:nvPr>
            <p:ph type="body" sz="quarter" idx="34" hasCustomPrompt="1"/>
          </p:nvPr>
        </p:nvSpPr>
        <p:spPr>
          <a:xfrm>
            <a:off x="5247176" y="3213512"/>
            <a:ext cx="539999" cy="485999"/>
          </a:xfrm>
          <a:prstGeom prst="rect">
            <a:avLst/>
          </a:prstGeom>
        </p:spPr>
        <p:txBody>
          <a:bodyPr vert="horz" lIns="0" tIns="36454" rIns="0" bIns="36454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68" name="Rounded Rectangle 67"/>
          <p:cNvSpPr>
            <a:spLocks noChangeAspect="1"/>
          </p:cNvSpPr>
          <p:nvPr userDrawn="1"/>
        </p:nvSpPr>
        <p:spPr>
          <a:xfrm>
            <a:off x="7253649" y="3191326"/>
            <a:ext cx="539999" cy="485999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69" name="Text Placeholder 7"/>
          <p:cNvSpPr>
            <a:spLocks noGrp="1"/>
          </p:cNvSpPr>
          <p:nvPr>
            <p:ph type="body" sz="quarter" idx="35" hasCustomPrompt="1"/>
          </p:nvPr>
        </p:nvSpPr>
        <p:spPr>
          <a:xfrm>
            <a:off x="6747815" y="3799060"/>
            <a:ext cx="1684857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cxnSp>
        <p:nvCxnSpPr>
          <p:cNvPr id="70" name="Straight Connector 69"/>
          <p:cNvCxnSpPr/>
          <p:nvPr userDrawn="1"/>
        </p:nvCxnSpPr>
        <p:spPr>
          <a:xfrm>
            <a:off x="6864149" y="4151606"/>
            <a:ext cx="1439998" cy="0"/>
          </a:xfrm>
          <a:prstGeom prst="line">
            <a:avLst/>
          </a:prstGeom>
          <a:ln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6743579" y="4167027"/>
            <a:ext cx="1689093" cy="71060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00" baseline="0">
                <a:solidFill>
                  <a:schemeClr val="bg1">
                    <a:lumMod val="65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am et, cons </a:t>
            </a:r>
            <a:r>
              <a:rPr lang="en-US" dirty="0" err="1"/>
              <a:t>ectetur</a:t>
            </a:r>
            <a:r>
              <a:rPr lang="en-US" dirty="0"/>
              <a:t> </a:t>
            </a:r>
            <a:r>
              <a:rPr lang="en-US" dirty="0" err="1"/>
              <a:t>adi</a:t>
            </a:r>
            <a:r>
              <a:rPr lang="en-US" dirty="0"/>
              <a:t> </a:t>
            </a:r>
            <a:r>
              <a:rPr lang="en-US" dirty="0" err="1"/>
              <a:t>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</a:t>
            </a:r>
            <a:r>
              <a:rPr lang="en-US" dirty="0"/>
              <a:t> e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.</a:t>
            </a:r>
          </a:p>
        </p:txBody>
      </p:sp>
      <p:sp>
        <p:nvSpPr>
          <p:cNvPr id="72" name="Text Placeholder 7"/>
          <p:cNvSpPr>
            <a:spLocks noGrp="1" noChangeAspect="1"/>
          </p:cNvSpPr>
          <p:nvPr>
            <p:ph type="body" sz="quarter" idx="37" hasCustomPrompt="1"/>
          </p:nvPr>
        </p:nvSpPr>
        <p:spPr>
          <a:xfrm>
            <a:off x="7266350" y="3213512"/>
            <a:ext cx="539999" cy="485999"/>
          </a:xfrm>
          <a:prstGeom prst="rect">
            <a:avLst/>
          </a:prstGeom>
        </p:spPr>
        <p:txBody>
          <a:bodyPr vert="horz" lIns="0" tIns="36454" rIns="0" bIns="36454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4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062036" y="1277657"/>
            <a:ext cx="6885961" cy="86301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dolor ante. </a:t>
            </a:r>
          </a:p>
        </p:txBody>
      </p:sp>
    </p:spTree>
    <p:extLst>
      <p:ext uri="{BB962C8B-B14F-4D97-AF65-F5344CB8AC3E}">
        <p14:creationId xmlns:p14="http://schemas.microsoft.com/office/powerpoint/2010/main" val="1149987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4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4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5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animBg="1"/>
      <p:bldP spid="5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animBg="1"/>
      <p:bldP spid="5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animBg="1"/>
      <p:bldP spid="6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animBg="1"/>
      <p:bldP spid="6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Lef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sosceles Triangle 11"/>
          <p:cNvSpPr/>
          <p:nvPr userDrawn="1"/>
        </p:nvSpPr>
        <p:spPr>
          <a:xfrm rot="5400000">
            <a:off x="8531328" y="-308372"/>
            <a:ext cx="644201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3" name="Isosceles Triangle 12"/>
          <p:cNvSpPr/>
          <p:nvPr userDrawn="1"/>
        </p:nvSpPr>
        <p:spPr>
          <a:xfrm rot="16200000">
            <a:off x="8531328" y="10075"/>
            <a:ext cx="644201" cy="617051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4" name="Isosceles Triangle 13"/>
          <p:cNvSpPr/>
          <p:nvPr userDrawn="1"/>
        </p:nvSpPr>
        <p:spPr>
          <a:xfrm rot="5400000">
            <a:off x="8531328" y="328522"/>
            <a:ext cx="644201" cy="617051"/>
          </a:xfrm>
          <a:prstGeom prst="triangl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5" name="Isosceles Triangle 14"/>
          <p:cNvSpPr/>
          <p:nvPr userDrawn="1"/>
        </p:nvSpPr>
        <p:spPr>
          <a:xfrm rot="16200000">
            <a:off x="8531328" y="646969"/>
            <a:ext cx="644201" cy="617051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6" name="Isosceles Triangle 15"/>
          <p:cNvSpPr/>
          <p:nvPr userDrawn="1"/>
        </p:nvSpPr>
        <p:spPr>
          <a:xfrm rot="5400000">
            <a:off x="8544028" y="969070"/>
            <a:ext cx="644201" cy="617051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7" name="Isosceles Triangle 16"/>
          <p:cNvSpPr/>
          <p:nvPr userDrawn="1"/>
        </p:nvSpPr>
        <p:spPr>
          <a:xfrm rot="16200000">
            <a:off x="8544028" y="1291171"/>
            <a:ext cx="644201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8" name="Isosceles Triangle 17"/>
          <p:cNvSpPr/>
          <p:nvPr userDrawn="1"/>
        </p:nvSpPr>
        <p:spPr>
          <a:xfrm rot="16200000">
            <a:off x="7926977" y="-298535"/>
            <a:ext cx="644201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9" name="Isosceles Triangle 18"/>
          <p:cNvSpPr/>
          <p:nvPr userDrawn="1"/>
        </p:nvSpPr>
        <p:spPr>
          <a:xfrm rot="5400000">
            <a:off x="7926977" y="19912"/>
            <a:ext cx="644201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0" name="Isosceles Triangle 19"/>
          <p:cNvSpPr/>
          <p:nvPr userDrawn="1"/>
        </p:nvSpPr>
        <p:spPr>
          <a:xfrm rot="16200000">
            <a:off x="7926977" y="338359"/>
            <a:ext cx="644201" cy="617051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1" name="Isosceles Triangle 20"/>
          <p:cNvSpPr/>
          <p:nvPr userDrawn="1"/>
        </p:nvSpPr>
        <p:spPr>
          <a:xfrm rot="5400000">
            <a:off x="7926977" y="660460"/>
            <a:ext cx="644201" cy="617051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2" name="Isosceles Triangle 21"/>
          <p:cNvSpPr/>
          <p:nvPr userDrawn="1"/>
        </p:nvSpPr>
        <p:spPr>
          <a:xfrm rot="16200000">
            <a:off x="7939677" y="982561"/>
            <a:ext cx="644201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3" name="Isosceles Triangle 22"/>
          <p:cNvSpPr/>
          <p:nvPr userDrawn="1"/>
        </p:nvSpPr>
        <p:spPr>
          <a:xfrm rot="5400000">
            <a:off x="7309926" y="-308372"/>
            <a:ext cx="644201" cy="617051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4" name="Isosceles Triangle 23"/>
          <p:cNvSpPr/>
          <p:nvPr userDrawn="1"/>
        </p:nvSpPr>
        <p:spPr>
          <a:xfrm rot="16200000">
            <a:off x="7309926" y="10075"/>
            <a:ext cx="644201" cy="617051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5" name="Isosceles Triangle 24"/>
          <p:cNvSpPr/>
          <p:nvPr userDrawn="1"/>
        </p:nvSpPr>
        <p:spPr>
          <a:xfrm rot="16200000">
            <a:off x="6705575" y="-298535"/>
            <a:ext cx="644201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6" name="Isosceles Triangle 25"/>
          <p:cNvSpPr/>
          <p:nvPr userDrawn="1"/>
        </p:nvSpPr>
        <p:spPr>
          <a:xfrm rot="5400000">
            <a:off x="6705575" y="19912"/>
            <a:ext cx="644201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5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62041" y="654722"/>
            <a:ext cx="691136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slide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cxnSp>
        <p:nvCxnSpPr>
          <p:cNvPr id="51" name="Straight Connector 50"/>
          <p:cNvCxnSpPr/>
          <p:nvPr userDrawn="1"/>
        </p:nvCxnSpPr>
        <p:spPr>
          <a:xfrm flipV="1">
            <a:off x="1062038" y="1143117"/>
            <a:ext cx="6923598" cy="20239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 userDrawn="1"/>
        </p:nvCxnSpPr>
        <p:spPr>
          <a:xfrm flipH="1">
            <a:off x="1062038" y="506696"/>
            <a:ext cx="588962" cy="0"/>
          </a:xfrm>
          <a:prstGeom prst="line">
            <a:avLst/>
          </a:prstGeom>
          <a:ln w="3810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1185341" y="3799060"/>
            <a:ext cx="1684857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cxnSp>
        <p:nvCxnSpPr>
          <p:cNvPr id="55" name="Straight Connector 54"/>
          <p:cNvCxnSpPr/>
          <p:nvPr userDrawn="1"/>
        </p:nvCxnSpPr>
        <p:spPr>
          <a:xfrm>
            <a:off x="1301675" y="4151606"/>
            <a:ext cx="1439998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1181102" y="4167027"/>
            <a:ext cx="1689093" cy="71060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00" baseline="0">
                <a:solidFill>
                  <a:schemeClr val="bg1">
                    <a:lumMod val="65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am et, cons </a:t>
            </a:r>
            <a:r>
              <a:rPr lang="en-US" dirty="0" err="1"/>
              <a:t>ectetur</a:t>
            </a:r>
            <a:r>
              <a:rPr lang="en-US" dirty="0"/>
              <a:t> </a:t>
            </a:r>
            <a:r>
              <a:rPr lang="en-US" dirty="0" err="1"/>
              <a:t>adi</a:t>
            </a:r>
            <a:r>
              <a:rPr lang="en-US" dirty="0"/>
              <a:t> </a:t>
            </a:r>
            <a:r>
              <a:rPr lang="en-US" dirty="0" err="1"/>
              <a:t>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</a:t>
            </a:r>
            <a:r>
              <a:rPr lang="en-US" dirty="0"/>
              <a:t> e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.</a:t>
            </a:r>
          </a:p>
        </p:txBody>
      </p:sp>
      <p:sp>
        <p:nvSpPr>
          <p:cNvPr id="59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3788841" y="3799060"/>
            <a:ext cx="1684857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cxnSp>
        <p:nvCxnSpPr>
          <p:cNvPr id="60" name="Straight Connector 59"/>
          <p:cNvCxnSpPr/>
          <p:nvPr userDrawn="1"/>
        </p:nvCxnSpPr>
        <p:spPr>
          <a:xfrm>
            <a:off x="3905175" y="4151606"/>
            <a:ext cx="1439998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3784604" y="4167027"/>
            <a:ext cx="1689093" cy="71060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00" baseline="0">
                <a:solidFill>
                  <a:schemeClr val="bg1">
                    <a:lumMod val="65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am et, cons </a:t>
            </a:r>
            <a:r>
              <a:rPr lang="en-US" dirty="0" err="1"/>
              <a:t>ectetur</a:t>
            </a:r>
            <a:r>
              <a:rPr lang="en-US" dirty="0"/>
              <a:t> </a:t>
            </a:r>
            <a:r>
              <a:rPr lang="en-US" dirty="0" err="1"/>
              <a:t>adi</a:t>
            </a:r>
            <a:r>
              <a:rPr lang="en-US" dirty="0"/>
              <a:t> </a:t>
            </a:r>
            <a:r>
              <a:rPr lang="en-US" dirty="0" err="1"/>
              <a:t>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</a:t>
            </a:r>
            <a:r>
              <a:rPr lang="en-US" dirty="0"/>
              <a:t> e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.</a:t>
            </a:r>
          </a:p>
        </p:txBody>
      </p:sp>
      <p:sp>
        <p:nvSpPr>
          <p:cNvPr id="64" name="Text Placeholder 7"/>
          <p:cNvSpPr>
            <a:spLocks noGrp="1"/>
          </p:cNvSpPr>
          <p:nvPr>
            <p:ph type="body" sz="quarter" idx="32" hasCustomPrompt="1"/>
          </p:nvPr>
        </p:nvSpPr>
        <p:spPr>
          <a:xfrm>
            <a:off x="6417741" y="3799060"/>
            <a:ext cx="1684857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cxnSp>
        <p:nvCxnSpPr>
          <p:cNvPr id="65" name="Straight Connector 64"/>
          <p:cNvCxnSpPr/>
          <p:nvPr userDrawn="1"/>
        </p:nvCxnSpPr>
        <p:spPr>
          <a:xfrm>
            <a:off x="6534075" y="4151606"/>
            <a:ext cx="1439998" cy="0"/>
          </a:xfrm>
          <a:prstGeom prst="line">
            <a:avLst/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 Placeholder 2"/>
          <p:cNvSpPr>
            <a:spLocks noGrp="1"/>
          </p:cNvSpPr>
          <p:nvPr>
            <p:ph type="body" sz="quarter" idx="33" hasCustomPrompt="1"/>
          </p:nvPr>
        </p:nvSpPr>
        <p:spPr>
          <a:xfrm>
            <a:off x="6413504" y="4167027"/>
            <a:ext cx="1689093" cy="71060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00" baseline="0">
                <a:solidFill>
                  <a:schemeClr val="bg1">
                    <a:lumMod val="65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am et, cons </a:t>
            </a:r>
            <a:r>
              <a:rPr lang="en-US" dirty="0" err="1"/>
              <a:t>ectetur</a:t>
            </a:r>
            <a:r>
              <a:rPr lang="en-US" dirty="0"/>
              <a:t> </a:t>
            </a:r>
            <a:r>
              <a:rPr lang="en-US" dirty="0" err="1"/>
              <a:t>adi</a:t>
            </a:r>
            <a:r>
              <a:rPr lang="en-US" dirty="0"/>
              <a:t> </a:t>
            </a:r>
            <a:r>
              <a:rPr lang="en-US" dirty="0" err="1"/>
              <a:t>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</a:t>
            </a:r>
            <a:r>
              <a:rPr lang="en-US" dirty="0"/>
              <a:t> e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632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4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4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4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4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4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4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4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4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5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9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6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Lef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sosceles Triangle 11"/>
          <p:cNvSpPr/>
          <p:nvPr userDrawn="1"/>
        </p:nvSpPr>
        <p:spPr>
          <a:xfrm rot="5400000">
            <a:off x="8531328" y="-308372"/>
            <a:ext cx="644201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3" name="Isosceles Triangle 12"/>
          <p:cNvSpPr/>
          <p:nvPr userDrawn="1"/>
        </p:nvSpPr>
        <p:spPr>
          <a:xfrm rot="16200000">
            <a:off x="8531328" y="10075"/>
            <a:ext cx="644201" cy="617051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4" name="Isosceles Triangle 13"/>
          <p:cNvSpPr/>
          <p:nvPr userDrawn="1"/>
        </p:nvSpPr>
        <p:spPr>
          <a:xfrm rot="5400000">
            <a:off x="8531328" y="328522"/>
            <a:ext cx="644201" cy="617051"/>
          </a:xfrm>
          <a:prstGeom prst="triangl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5" name="Isosceles Triangle 14"/>
          <p:cNvSpPr/>
          <p:nvPr userDrawn="1"/>
        </p:nvSpPr>
        <p:spPr>
          <a:xfrm rot="16200000">
            <a:off x="8531328" y="646969"/>
            <a:ext cx="644201" cy="617051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6" name="Isosceles Triangle 15"/>
          <p:cNvSpPr/>
          <p:nvPr userDrawn="1"/>
        </p:nvSpPr>
        <p:spPr>
          <a:xfrm rot="5400000">
            <a:off x="8544028" y="969070"/>
            <a:ext cx="644201" cy="617051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7" name="Isosceles Triangle 16"/>
          <p:cNvSpPr/>
          <p:nvPr userDrawn="1"/>
        </p:nvSpPr>
        <p:spPr>
          <a:xfrm rot="16200000">
            <a:off x="8544028" y="1291171"/>
            <a:ext cx="644201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8" name="Isosceles Triangle 17"/>
          <p:cNvSpPr/>
          <p:nvPr userDrawn="1"/>
        </p:nvSpPr>
        <p:spPr>
          <a:xfrm rot="16200000">
            <a:off x="7926977" y="-298535"/>
            <a:ext cx="644201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9" name="Isosceles Triangle 18"/>
          <p:cNvSpPr/>
          <p:nvPr userDrawn="1"/>
        </p:nvSpPr>
        <p:spPr>
          <a:xfrm rot="5400000">
            <a:off x="7926977" y="19912"/>
            <a:ext cx="644201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0" name="Isosceles Triangle 19"/>
          <p:cNvSpPr/>
          <p:nvPr userDrawn="1"/>
        </p:nvSpPr>
        <p:spPr>
          <a:xfrm rot="16200000">
            <a:off x="7926977" y="338359"/>
            <a:ext cx="644201" cy="617051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1" name="Isosceles Triangle 20"/>
          <p:cNvSpPr/>
          <p:nvPr userDrawn="1"/>
        </p:nvSpPr>
        <p:spPr>
          <a:xfrm rot="5400000">
            <a:off x="7926977" y="660460"/>
            <a:ext cx="644201" cy="617051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2" name="Isosceles Triangle 21"/>
          <p:cNvSpPr/>
          <p:nvPr userDrawn="1"/>
        </p:nvSpPr>
        <p:spPr>
          <a:xfrm rot="16200000">
            <a:off x="7939677" y="982561"/>
            <a:ext cx="644201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3" name="Isosceles Triangle 22"/>
          <p:cNvSpPr/>
          <p:nvPr userDrawn="1"/>
        </p:nvSpPr>
        <p:spPr>
          <a:xfrm rot="5400000">
            <a:off x="7309926" y="-308372"/>
            <a:ext cx="644201" cy="617051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4" name="Isosceles Triangle 23"/>
          <p:cNvSpPr/>
          <p:nvPr userDrawn="1"/>
        </p:nvSpPr>
        <p:spPr>
          <a:xfrm rot="16200000">
            <a:off x="7309926" y="10075"/>
            <a:ext cx="644201" cy="617051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5" name="Isosceles Triangle 24"/>
          <p:cNvSpPr/>
          <p:nvPr userDrawn="1"/>
        </p:nvSpPr>
        <p:spPr>
          <a:xfrm rot="16200000">
            <a:off x="6705575" y="-298535"/>
            <a:ext cx="644201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6" name="Isosceles Triangle 25"/>
          <p:cNvSpPr/>
          <p:nvPr userDrawn="1"/>
        </p:nvSpPr>
        <p:spPr>
          <a:xfrm rot="5400000">
            <a:off x="6705575" y="19912"/>
            <a:ext cx="644201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4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62041" y="782451"/>
            <a:ext cx="691136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slide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cxnSp>
        <p:nvCxnSpPr>
          <p:cNvPr id="46" name="Straight Connector 45"/>
          <p:cNvCxnSpPr/>
          <p:nvPr userDrawn="1"/>
        </p:nvCxnSpPr>
        <p:spPr>
          <a:xfrm flipV="1">
            <a:off x="1062038" y="1270850"/>
            <a:ext cx="6923598" cy="20239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 userDrawn="1"/>
        </p:nvCxnSpPr>
        <p:spPr>
          <a:xfrm flipH="1">
            <a:off x="1062038" y="634424"/>
            <a:ext cx="588962" cy="0"/>
          </a:xfrm>
          <a:prstGeom prst="line">
            <a:avLst/>
          </a:prstGeom>
          <a:ln w="3810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 userDrawn="1"/>
        </p:nvSpPr>
        <p:spPr>
          <a:xfrm>
            <a:off x="2364274" y="3088454"/>
            <a:ext cx="814508" cy="73305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49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1921941" y="3799060"/>
            <a:ext cx="1684857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cxnSp>
        <p:nvCxnSpPr>
          <p:cNvPr id="50" name="Straight Connector 49"/>
          <p:cNvCxnSpPr/>
          <p:nvPr userDrawn="1"/>
        </p:nvCxnSpPr>
        <p:spPr>
          <a:xfrm>
            <a:off x="2038275" y="4151606"/>
            <a:ext cx="1439998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1917700" y="4167027"/>
            <a:ext cx="1689093" cy="71060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00" baseline="0">
                <a:solidFill>
                  <a:schemeClr val="bg1">
                    <a:lumMod val="65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am et, cons </a:t>
            </a:r>
            <a:r>
              <a:rPr lang="en-US" dirty="0" err="1"/>
              <a:t>ectetur</a:t>
            </a:r>
            <a:r>
              <a:rPr lang="en-US" dirty="0"/>
              <a:t> </a:t>
            </a:r>
            <a:r>
              <a:rPr lang="en-US" dirty="0" err="1"/>
              <a:t>adi</a:t>
            </a:r>
            <a:r>
              <a:rPr lang="en-US" dirty="0"/>
              <a:t> </a:t>
            </a:r>
            <a:r>
              <a:rPr lang="en-US" dirty="0" err="1"/>
              <a:t>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</a:t>
            </a:r>
            <a:r>
              <a:rPr lang="en-US" dirty="0"/>
              <a:t> e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.</a:t>
            </a:r>
          </a:p>
        </p:txBody>
      </p:sp>
      <p:sp>
        <p:nvSpPr>
          <p:cNvPr id="52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2402370" y="3202076"/>
            <a:ext cx="736600" cy="440102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53" name="Rounded Rectangle 52"/>
          <p:cNvSpPr/>
          <p:nvPr userDrawn="1"/>
        </p:nvSpPr>
        <p:spPr>
          <a:xfrm>
            <a:off x="6136174" y="3088454"/>
            <a:ext cx="814508" cy="733057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54" name="Text Placeholder 7"/>
          <p:cNvSpPr>
            <a:spLocks noGrp="1"/>
          </p:cNvSpPr>
          <p:nvPr>
            <p:ph type="body" sz="quarter" idx="32" hasCustomPrompt="1"/>
          </p:nvPr>
        </p:nvSpPr>
        <p:spPr>
          <a:xfrm>
            <a:off x="5693841" y="3799060"/>
            <a:ext cx="1684857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cxnSp>
        <p:nvCxnSpPr>
          <p:cNvPr id="55" name="Straight Connector 54"/>
          <p:cNvCxnSpPr/>
          <p:nvPr userDrawn="1"/>
        </p:nvCxnSpPr>
        <p:spPr>
          <a:xfrm>
            <a:off x="5810175" y="4151606"/>
            <a:ext cx="1439998" cy="0"/>
          </a:xfrm>
          <a:prstGeom prst="line">
            <a:avLst/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 Placeholder 2"/>
          <p:cNvSpPr>
            <a:spLocks noGrp="1"/>
          </p:cNvSpPr>
          <p:nvPr>
            <p:ph type="body" sz="quarter" idx="33" hasCustomPrompt="1"/>
          </p:nvPr>
        </p:nvSpPr>
        <p:spPr>
          <a:xfrm>
            <a:off x="5689600" y="4167027"/>
            <a:ext cx="1689093" cy="71060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00" baseline="0">
                <a:solidFill>
                  <a:schemeClr val="bg1">
                    <a:lumMod val="65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am et, cons </a:t>
            </a:r>
            <a:r>
              <a:rPr lang="en-US" dirty="0" err="1"/>
              <a:t>ectetur</a:t>
            </a:r>
            <a:r>
              <a:rPr lang="en-US" dirty="0"/>
              <a:t> </a:t>
            </a:r>
            <a:r>
              <a:rPr lang="en-US" dirty="0" err="1"/>
              <a:t>adi</a:t>
            </a:r>
            <a:r>
              <a:rPr lang="en-US" dirty="0"/>
              <a:t> </a:t>
            </a:r>
            <a:r>
              <a:rPr lang="en-US" dirty="0" err="1"/>
              <a:t>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</a:t>
            </a:r>
            <a:r>
              <a:rPr lang="en-US" dirty="0"/>
              <a:t> e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.</a:t>
            </a:r>
          </a:p>
        </p:txBody>
      </p:sp>
      <p:sp>
        <p:nvSpPr>
          <p:cNvPr id="57" name="Text Placeholder 7"/>
          <p:cNvSpPr>
            <a:spLocks noGrp="1"/>
          </p:cNvSpPr>
          <p:nvPr>
            <p:ph type="body" sz="quarter" idx="34" hasCustomPrompt="1"/>
          </p:nvPr>
        </p:nvSpPr>
        <p:spPr>
          <a:xfrm>
            <a:off x="6174270" y="3202076"/>
            <a:ext cx="736600" cy="440102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39184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4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4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4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5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animBg="1"/>
      <p:bldP spid="4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animBg="1"/>
      <p:bldP spid="5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Lef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/>
          <p:cNvSpPr>
            <a:spLocks noChangeAspect="1"/>
          </p:cNvSpPr>
          <p:nvPr/>
        </p:nvSpPr>
        <p:spPr>
          <a:xfrm>
            <a:off x="2190255" y="2139486"/>
            <a:ext cx="528088" cy="475279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2190255" y="3530628"/>
            <a:ext cx="528088" cy="475279"/>
          </a:xfrm>
          <a:prstGeom prst="ellipse">
            <a:avLst/>
          </a:prstGeom>
          <a:solidFill>
            <a:schemeClr val="accent3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2" name="Text Placeholder 7"/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593896" y="2095374"/>
            <a:ext cx="149968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23" name="Text Placeholder 7"/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593896" y="2308707"/>
            <a:ext cx="149968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24" name="Text Placeholder 7"/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593896" y="3497545"/>
            <a:ext cx="149968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25" name="Text Placeholder 7"/>
          <p:cNvSpPr>
            <a:spLocks noGrp="1"/>
          </p:cNvSpPr>
          <p:nvPr userDrawn="1">
            <p:ph type="body" sz="quarter" idx="43" hasCustomPrompt="1"/>
          </p:nvPr>
        </p:nvSpPr>
        <p:spPr>
          <a:xfrm>
            <a:off x="593896" y="3710878"/>
            <a:ext cx="149968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26" name="Text Placeholder 7"/>
          <p:cNvSpPr>
            <a:spLocks noGrp="1"/>
          </p:cNvSpPr>
          <p:nvPr userDrawn="1">
            <p:ph type="body" sz="quarter" idx="54" hasCustomPrompt="1"/>
          </p:nvPr>
        </p:nvSpPr>
        <p:spPr>
          <a:xfrm>
            <a:off x="2200771" y="2174846"/>
            <a:ext cx="511916" cy="351117"/>
          </a:xfrm>
          <a:prstGeom prst="rect">
            <a:avLst/>
          </a:prstGeom>
        </p:spPr>
        <p:txBody>
          <a:bodyPr vert="horz" lIns="0" tIns="36454" rIns="0" bIns="36454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27" name="Text Placeholder 7"/>
          <p:cNvSpPr>
            <a:spLocks noGrp="1"/>
          </p:cNvSpPr>
          <p:nvPr userDrawn="1">
            <p:ph type="body" sz="quarter" idx="55" hasCustomPrompt="1"/>
          </p:nvPr>
        </p:nvSpPr>
        <p:spPr>
          <a:xfrm>
            <a:off x="2200771" y="3571493"/>
            <a:ext cx="511916" cy="351117"/>
          </a:xfrm>
          <a:prstGeom prst="rect">
            <a:avLst/>
          </a:prstGeom>
        </p:spPr>
        <p:txBody>
          <a:bodyPr vert="horz" lIns="0" tIns="36454" rIns="0" bIns="36454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6265525" y="2139486"/>
            <a:ext cx="528088" cy="475279"/>
          </a:xfrm>
          <a:prstGeom prst="ellipse">
            <a:avLst/>
          </a:prstGeom>
          <a:solidFill>
            <a:schemeClr val="accent2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>
            <a:off x="6265525" y="3530628"/>
            <a:ext cx="528088" cy="475279"/>
          </a:xfrm>
          <a:prstGeom prst="ellipse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1" name="Text Placeholder 7"/>
          <p:cNvSpPr>
            <a:spLocks noGrp="1"/>
          </p:cNvSpPr>
          <p:nvPr userDrawn="1">
            <p:ph type="body" sz="quarter" idx="56" hasCustomPrompt="1"/>
          </p:nvPr>
        </p:nvSpPr>
        <p:spPr>
          <a:xfrm>
            <a:off x="6895213" y="2095374"/>
            <a:ext cx="149968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32" name="Text Placeholder 7"/>
          <p:cNvSpPr>
            <a:spLocks noGrp="1"/>
          </p:cNvSpPr>
          <p:nvPr userDrawn="1">
            <p:ph type="body" sz="quarter" idx="57" hasCustomPrompt="1"/>
          </p:nvPr>
        </p:nvSpPr>
        <p:spPr>
          <a:xfrm>
            <a:off x="6895213" y="2308707"/>
            <a:ext cx="149968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33" name="Text Placeholder 7"/>
          <p:cNvSpPr>
            <a:spLocks noGrp="1"/>
          </p:cNvSpPr>
          <p:nvPr userDrawn="1">
            <p:ph type="body" sz="quarter" idx="58" hasCustomPrompt="1"/>
          </p:nvPr>
        </p:nvSpPr>
        <p:spPr>
          <a:xfrm>
            <a:off x="6895213" y="3497545"/>
            <a:ext cx="149968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34" name="Text Placeholder 7"/>
          <p:cNvSpPr>
            <a:spLocks noGrp="1"/>
          </p:cNvSpPr>
          <p:nvPr userDrawn="1">
            <p:ph type="body" sz="quarter" idx="59" hasCustomPrompt="1"/>
          </p:nvPr>
        </p:nvSpPr>
        <p:spPr>
          <a:xfrm>
            <a:off x="6895213" y="3710878"/>
            <a:ext cx="149968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35" name="Text Placeholder 7"/>
          <p:cNvSpPr>
            <a:spLocks noGrp="1"/>
          </p:cNvSpPr>
          <p:nvPr userDrawn="1">
            <p:ph type="body" sz="quarter" idx="60" hasCustomPrompt="1"/>
          </p:nvPr>
        </p:nvSpPr>
        <p:spPr>
          <a:xfrm>
            <a:off x="6276041" y="2174846"/>
            <a:ext cx="511916" cy="351117"/>
          </a:xfrm>
          <a:prstGeom prst="rect">
            <a:avLst/>
          </a:prstGeom>
        </p:spPr>
        <p:txBody>
          <a:bodyPr vert="horz" lIns="0" tIns="36454" rIns="0" bIns="36454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36" name="Text Placeholder 7"/>
          <p:cNvSpPr>
            <a:spLocks noGrp="1"/>
          </p:cNvSpPr>
          <p:nvPr userDrawn="1">
            <p:ph type="body" sz="quarter" idx="61" hasCustomPrompt="1"/>
          </p:nvPr>
        </p:nvSpPr>
        <p:spPr>
          <a:xfrm>
            <a:off x="6276041" y="3571493"/>
            <a:ext cx="511916" cy="351117"/>
          </a:xfrm>
          <a:prstGeom prst="rect">
            <a:avLst/>
          </a:prstGeom>
        </p:spPr>
        <p:txBody>
          <a:bodyPr vert="horz" lIns="0" tIns="36454" rIns="0" bIns="36454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37" name="Text Placeholder 7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93894" y="738793"/>
            <a:ext cx="7902406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slide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cxnSp>
        <p:nvCxnSpPr>
          <p:cNvPr id="38" name="Straight Connector 37"/>
          <p:cNvCxnSpPr/>
          <p:nvPr userDrawn="1"/>
        </p:nvCxnSpPr>
        <p:spPr>
          <a:xfrm>
            <a:off x="593900" y="1247428"/>
            <a:ext cx="7800999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593895" y="590767"/>
            <a:ext cx="588962" cy="0"/>
          </a:xfrm>
          <a:prstGeom prst="line">
            <a:avLst/>
          </a:prstGeom>
          <a:ln w="3810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9195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animBg="1"/>
      <p:bldP spid="30" grpId="0" animBg="1"/>
      <p:bldP spid="3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91358-8387-45F0-AFFD-D4BBE4EC3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86098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Lef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/>
          <p:cNvSpPr>
            <a:spLocks noChangeAspect="1"/>
          </p:cNvSpPr>
          <p:nvPr/>
        </p:nvSpPr>
        <p:spPr>
          <a:xfrm>
            <a:off x="2190255" y="1899456"/>
            <a:ext cx="528088" cy="475279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2190255" y="2799108"/>
            <a:ext cx="528088" cy="475279"/>
          </a:xfrm>
          <a:prstGeom prst="ellipse">
            <a:avLst/>
          </a:prstGeom>
          <a:solidFill>
            <a:schemeClr val="accent3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2" name="Text Placeholder 7"/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593896" y="1843914"/>
            <a:ext cx="149968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23" name="Text Placeholder 7"/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593896" y="2057247"/>
            <a:ext cx="149968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24" name="Text Placeholder 7"/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593896" y="2720305"/>
            <a:ext cx="149968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25" name="Text Placeholder 7"/>
          <p:cNvSpPr>
            <a:spLocks noGrp="1"/>
          </p:cNvSpPr>
          <p:nvPr userDrawn="1">
            <p:ph type="body" sz="quarter" idx="43" hasCustomPrompt="1"/>
          </p:nvPr>
        </p:nvSpPr>
        <p:spPr>
          <a:xfrm>
            <a:off x="593896" y="2933637"/>
            <a:ext cx="149968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26" name="Text Placeholder 7"/>
          <p:cNvSpPr>
            <a:spLocks noGrp="1"/>
          </p:cNvSpPr>
          <p:nvPr userDrawn="1">
            <p:ph type="body" sz="quarter" idx="54" hasCustomPrompt="1"/>
          </p:nvPr>
        </p:nvSpPr>
        <p:spPr>
          <a:xfrm>
            <a:off x="2200771" y="1923386"/>
            <a:ext cx="511916" cy="351117"/>
          </a:xfrm>
          <a:prstGeom prst="rect">
            <a:avLst/>
          </a:prstGeom>
        </p:spPr>
        <p:txBody>
          <a:bodyPr vert="horz" lIns="0" tIns="36454" rIns="0" bIns="36454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27" name="Text Placeholder 7"/>
          <p:cNvSpPr>
            <a:spLocks noGrp="1"/>
          </p:cNvSpPr>
          <p:nvPr userDrawn="1">
            <p:ph type="body" sz="quarter" idx="55" hasCustomPrompt="1"/>
          </p:nvPr>
        </p:nvSpPr>
        <p:spPr>
          <a:xfrm>
            <a:off x="2200771" y="2839973"/>
            <a:ext cx="511916" cy="351117"/>
          </a:xfrm>
          <a:prstGeom prst="rect">
            <a:avLst/>
          </a:prstGeom>
        </p:spPr>
        <p:txBody>
          <a:bodyPr vert="horz" lIns="0" tIns="36454" rIns="0" bIns="36454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6265525" y="1899456"/>
            <a:ext cx="528088" cy="475279"/>
          </a:xfrm>
          <a:prstGeom prst="ellipse">
            <a:avLst/>
          </a:prstGeom>
          <a:solidFill>
            <a:schemeClr val="accent2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>
            <a:off x="6265525" y="2799108"/>
            <a:ext cx="528088" cy="475279"/>
          </a:xfrm>
          <a:prstGeom prst="ellipse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1" name="Text Placeholder 7"/>
          <p:cNvSpPr>
            <a:spLocks noGrp="1"/>
          </p:cNvSpPr>
          <p:nvPr userDrawn="1">
            <p:ph type="body" sz="quarter" idx="56" hasCustomPrompt="1"/>
          </p:nvPr>
        </p:nvSpPr>
        <p:spPr>
          <a:xfrm>
            <a:off x="6895213" y="1843914"/>
            <a:ext cx="149968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32" name="Text Placeholder 7"/>
          <p:cNvSpPr>
            <a:spLocks noGrp="1"/>
          </p:cNvSpPr>
          <p:nvPr userDrawn="1">
            <p:ph type="body" sz="quarter" idx="57" hasCustomPrompt="1"/>
          </p:nvPr>
        </p:nvSpPr>
        <p:spPr>
          <a:xfrm>
            <a:off x="6895213" y="2057247"/>
            <a:ext cx="149968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33" name="Text Placeholder 7"/>
          <p:cNvSpPr>
            <a:spLocks noGrp="1"/>
          </p:cNvSpPr>
          <p:nvPr userDrawn="1">
            <p:ph type="body" sz="quarter" idx="58" hasCustomPrompt="1"/>
          </p:nvPr>
        </p:nvSpPr>
        <p:spPr>
          <a:xfrm>
            <a:off x="6895213" y="2720305"/>
            <a:ext cx="149968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34" name="Text Placeholder 7"/>
          <p:cNvSpPr>
            <a:spLocks noGrp="1"/>
          </p:cNvSpPr>
          <p:nvPr userDrawn="1">
            <p:ph type="body" sz="quarter" idx="59" hasCustomPrompt="1"/>
          </p:nvPr>
        </p:nvSpPr>
        <p:spPr>
          <a:xfrm>
            <a:off x="6895213" y="2933637"/>
            <a:ext cx="149968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35" name="Text Placeholder 7"/>
          <p:cNvSpPr>
            <a:spLocks noGrp="1"/>
          </p:cNvSpPr>
          <p:nvPr userDrawn="1">
            <p:ph type="body" sz="quarter" idx="60" hasCustomPrompt="1"/>
          </p:nvPr>
        </p:nvSpPr>
        <p:spPr>
          <a:xfrm>
            <a:off x="6276041" y="1923386"/>
            <a:ext cx="511916" cy="351117"/>
          </a:xfrm>
          <a:prstGeom prst="rect">
            <a:avLst/>
          </a:prstGeom>
        </p:spPr>
        <p:txBody>
          <a:bodyPr vert="horz" lIns="0" tIns="36454" rIns="0" bIns="36454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36" name="Text Placeholder 7"/>
          <p:cNvSpPr>
            <a:spLocks noGrp="1"/>
          </p:cNvSpPr>
          <p:nvPr userDrawn="1">
            <p:ph type="body" sz="quarter" idx="61" hasCustomPrompt="1"/>
          </p:nvPr>
        </p:nvSpPr>
        <p:spPr>
          <a:xfrm>
            <a:off x="6276041" y="2839973"/>
            <a:ext cx="511916" cy="351117"/>
          </a:xfrm>
          <a:prstGeom prst="rect">
            <a:avLst/>
          </a:prstGeom>
        </p:spPr>
        <p:txBody>
          <a:bodyPr vert="horz" lIns="0" tIns="36454" rIns="0" bIns="36454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37" name="Text Placeholder 7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93894" y="738793"/>
            <a:ext cx="7902406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slide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cxnSp>
        <p:nvCxnSpPr>
          <p:cNvPr id="38" name="Straight Connector 37"/>
          <p:cNvCxnSpPr/>
          <p:nvPr userDrawn="1"/>
        </p:nvCxnSpPr>
        <p:spPr>
          <a:xfrm>
            <a:off x="593900" y="1247428"/>
            <a:ext cx="7800999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593895" y="590767"/>
            <a:ext cx="588962" cy="0"/>
          </a:xfrm>
          <a:prstGeom prst="line">
            <a:avLst/>
          </a:prstGeom>
          <a:ln w="3810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>
            <a:spLocks noChangeAspect="1"/>
          </p:cNvSpPr>
          <p:nvPr userDrawn="1"/>
        </p:nvSpPr>
        <p:spPr>
          <a:xfrm>
            <a:off x="2190255" y="3656358"/>
            <a:ext cx="528088" cy="475279"/>
          </a:xfrm>
          <a:prstGeom prst="ellipse">
            <a:avLst/>
          </a:prstGeom>
          <a:solidFill>
            <a:schemeClr val="accent5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41" name="Text Placeholder 7"/>
          <p:cNvSpPr>
            <a:spLocks noGrp="1"/>
          </p:cNvSpPr>
          <p:nvPr>
            <p:ph type="body" sz="quarter" idx="62" hasCustomPrompt="1"/>
          </p:nvPr>
        </p:nvSpPr>
        <p:spPr>
          <a:xfrm>
            <a:off x="593896" y="3577555"/>
            <a:ext cx="149968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42" name="Text Placeholder 7"/>
          <p:cNvSpPr>
            <a:spLocks noGrp="1"/>
          </p:cNvSpPr>
          <p:nvPr>
            <p:ph type="body" sz="quarter" idx="63" hasCustomPrompt="1"/>
          </p:nvPr>
        </p:nvSpPr>
        <p:spPr>
          <a:xfrm>
            <a:off x="593896" y="3790888"/>
            <a:ext cx="149968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43" name="Text Placeholder 7"/>
          <p:cNvSpPr>
            <a:spLocks noGrp="1"/>
          </p:cNvSpPr>
          <p:nvPr>
            <p:ph type="body" sz="quarter" idx="64" hasCustomPrompt="1"/>
          </p:nvPr>
        </p:nvSpPr>
        <p:spPr>
          <a:xfrm>
            <a:off x="2200771" y="3697223"/>
            <a:ext cx="511916" cy="351117"/>
          </a:xfrm>
          <a:prstGeom prst="rect">
            <a:avLst/>
          </a:prstGeom>
        </p:spPr>
        <p:txBody>
          <a:bodyPr vert="horz" lIns="0" tIns="36454" rIns="0" bIns="36454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44" name="Oval 43"/>
          <p:cNvSpPr>
            <a:spLocks noChangeAspect="1"/>
          </p:cNvSpPr>
          <p:nvPr userDrawn="1"/>
        </p:nvSpPr>
        <p:spPr>
          <a:xfrm>
            <a:off x="6265525" y="3656358"/>
            <a:ext cx="528088" cy="475279"/>
          </a:xfrm>
          <a:prstGeom prst="ellipse">
            <a:avLst/>
          </a:prstGeom>
          <a:solidFill>
            <a:schemeClr val="accent6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45" name="Text Placeholder 7"/>
          <p:cNvSpPr>
            <a:spLocks noGrp="1"/>
          </p:cNvSpPr>
          <p:nvPr>
            <p:ph type="body" sz="quarter" idx="65" hasCustomPrompt="1"/>
          </p:nvPr>
        </p:nvSpPr>
        <p:spPr>
          <a:xfrm>
            <a:off x="6895213" y="3577555"/>
            <a:ext cx="149968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46" name="Text Placeholder 7"/>
          <p:cNvSpPr>
            <a:spLocks noGrp="1"/>
          </p:cNvSpPr>
          <p:nvPr>
            <p:ph type="body" sz="quarter" idx="66" hasCustomPrompt="1"/>
          </p:nvPr>
        </p:nvSpPr>
        <p:spPr>
          <a:xfrm>
            <a:off x="6895213" y="3790888"/>
            <a:ext cx="149968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47" name="Text Placeholder 7"/>
          <p:cNvSpPr>
            <a:spLocks noGrp="1"/>
          </p:cNvSpPr>
          <p:nvPr>
            <p:ph type="body" sz="quarter" idx="67" hasCustomPrompt="1"/>
          </p:nvPr>
        </p:nvSpPr>
        <p:spPr>
          <a:xfrm>
            <a:off x="6276041" y="3697223"/>
            <a:ext cx="511916" cy="351117"/>
          </a:xfrm>
          <a:prstGeom prst="rect">
            <a:avLst/>
          </a:prstGeom>
        </p:spPr>
        <p:txBody>
          <a:bodyPr vert="horz" lIns="0" tIns="36454" rIns="0" bIns="36454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30438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900" decel="100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900" decel="100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decel="100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00" decel="100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900" decel="100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900" decel="100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900" decel="100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900" decel="100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900" decel="100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900" decel="100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900" decel="100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900" decel="100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900" decel="1000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900"/>
                          </p:stCondLst>
                        </p:cTn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900" decel="1000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900"/>
                          </p:stCondLst>
                        </p:cTn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900" decel="1000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900"/>
                          </p:stCondLst>
                        </p:cTn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900" decel="1000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900"/>
                          </p:stCondLst>
                        </p:cTn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animBg="1"/>
      <p:bldP spid="30" grpId="0" animBg="1"/>
      <p:bldP spid="31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900" decel="1000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900"/>
                          </p:stCondLst>
                        </p:cTn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900" decel="1000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900"/>
                          </p:stCondLst>
                        </p:cTn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900" decel="1000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900"/>
                          </p:stCondLst>
                        </p:cTn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900" decel="1000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900"/>
                          </p:stCondLst>
                        </p:cTn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  <p:bldP spid="41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900" decel="1000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900"/>
                          </p:stCondLst>
                        </p:cTn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900" decel="1000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900"/>
                          </p:stCondLst>
                        </p:cTn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4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4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1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animBg="1"/>
      <p:bldP spid="45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900" decel="1000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900"/>
                          </p:stCondLst>
                        </p:cTn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900" decel="1000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900"/>
                          </p:stCondLst>
                        </p:cTn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Lef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/>
          <p:cNvSpPr>
            <a:spLocks noChangeAspect="1"/>
          </p:cNvSpPr>
          <p:nvPr/>
        </p:nvSpPr>
        <p:spPr>
          <a:xfrm>
            <a:off x="2190255" y="2025186"/>
            <a:ext cx="528088" cy="475279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2830018" y="2879118"/>
            <a:ext cx="528088" cy="475279"/>
          </a:xfrm>
          <a:prstGeom prst="ellipse">
            <a:avLst/>
          </a:prstGeom>
          <a:solidFill>
            <a:schemeClr val="accent3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2" name="Text Placeholder 7"/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593896" y="1969644"/>
            <a:ext cx="149968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23" name="Text Placeholder 7"/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593896" y="2182977"/>
            <a:ext cx="149968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24" name="Text Placeholder 7"/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1233661" y="2800315"/>
            <a:ext cx="149968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25" name="Text Placeholder 7"/>
          <p:cNvSpPr>
            <a:spLocks noGrp="1"/>
          </p:cNvSpPr>
          <p:nvPr userDrawn="1">
            <p:ph type="body" sz="quarter" idx="43" hasCustomPrompt="1"/>
          </p:nvPr>
        </p:nvSpPr>
        <p:spPr>
          <a:xfrm>
            <a:off x="1233661" y="3013648"/>
            <a:ext cx="149968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26" name="Text Placeholder 7"/>
          <p:cNvSpPr>
            <a:spLocks noGrp="1"/>
          </p:cNvSpPr>
          <p:nvPr userDrawn="1">
            <p:ph type="body" sz="quarter" idx="54" hasCustomPrompt="1"/>
          </p:nvPr>
        </p:nvSpPr>
        <p:spPr>
          <a:xfrm>
            <a:off x="2200771" y="2014826"/>
            <a:ext cx="511916" cy="351117"/>
          </a:xfrm>
          <a:prstGeom prst="rect">
            <a:avLst/>
          </a:prstGeom>
        </p:spPr>
        <p:txBody>
          <a:bodyPr vert="horz" lIns="0" tIns="36454" rIns="0" bIns="36454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27" name="Text Placeholder 7"/>
          <p:cNvSpPr>
            <a:spLocks noGrp="1"/>
          </p:cNvSpPr>
          <p:nvPr userDrawn="1">
            <p:ph type="body" sz="quarter" idx="55" hasCustomPrompt="1"/>
          </p:nvPr>
        </p:nvSpPr>
        <p:spPr>
          <a:xfrm>
            <a:off x="2840534" y="2885693"/>
            <a:ext cx="511916" cy="351117"/>
          </a:xfrm>
          <a:prstGeom prst="rect">
            <a:avLst/>
          </a:prstGeom>
        </p:spPr>
        <p:txBody>
          <a:bodyPr vert="horz" lIns="0" tIns="36454" rIns="0" bIns="36454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6265525" y="2025186"/>
            <a:ext cx="528088" cy="475279"/>
          </a:xfrm>
          <a:prstGeom prst="ellipse">
            <a:avLst/>
          </a:prstGeom>
          <a:solidFill>
            <a:schemeClr val="accent2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>
            <a:off x="5800937" y="2890548"/>
            <a:ext cx="528088" cy="475279"/>
          </a:xfrm>
          <a:prstGeom prst="ellipse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1" name="Text Placeholder 7"/>
          <p:cNvSpPr>
            <a:spLocks noGrp="1"/>
          </p:cNvSpPr>
          <p:nvPr userDrawn="1">
            <p:ph type="body" sz="quarter" idx="56" hasCustomPrompt="1"/>
          </p:nvPr>
        </p:nvSpPr>
        <p:spPr>
          <a:xfrm>
            <a:off x="6895213" y="1969644"/>
            <a:ext cx="149968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32" name="Text Placeholder 7"/>
          <p:cNvSpPr>
            <a:spLocks noGrp="1"/>
          </p:cNvSpPr>
          <p:nvPr userDrawn="1">
            <p:ph type="body" sz="quarter" idx="57" hasCustomPrompt="1"/>
          </p:nvPr>
        </p:nvSpPr>
        <p:spPr>
          <a:xfrm>
            <a:off x="6895213" y="2182977"/>
            <a:ext cx="149968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33" name="Text Placeholder 7"/>
          <p:cNvSpPr>
            <a:spLocks noGrp="1"/>
          </p:cNvSpPr>
          <p:nvPr userDrawn="1">
            <p:ph type="body" sz="quarter" idx="58" hasCustomPrompt="1"/>
          </p:nvPr>
        </p:nvSpPr>
        <p:spPr>
          <a:xfrm>
            <a:off x="6430630" y="2811745"/>
            <a:ext cx="149968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34" name="Text Placeholder 7"/>
          <p:cNvSpPr>
            <a:spLocks noGrp="1"/>
          </p:cNvSpPr>
          <p:nvPr userDrawn="1">
            <p:ph type="body" sz="quarter" idx="59" hasCustomPrompt="1"/>
          </p:nvPr>
        </p:nvSpPr>
        <p:spPr>
          <a:xfrm>
            <a:off x="6430630" y="3025077"/>
            <a:ext cx="149968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35" name="Text Placeholder 7"/>
          <p:cNvSpPr>
            <a:spLocks noGrp="1"/>
          </p:cNvSpPr>
          <p:nvPr userDrawn="1">
            <p:ph type="body" sz="quarter" idx="60" hasCustomPrompt="1"/>
          </p:nvPr>
        </p:nvSpPr>
        <p:spPr>
          <a:xfrm>
            <a:off x="6276041" y="2014826"/>
            <a:ext cx="511916" cy="351117"/>
          </a:xfrm>
          <a:prstGeom prst="rect">
            <a:avLst/>
          </a:prstGeom>
        </p:spPr>
        <p:txBody>
          <a:bodyPr vert="horz" lIns="0" tIns="36454" rIns="0" bIns="36454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36" name="Text Placeholder 7"/>
          <p:cNvSpPr>
            <a:spLocks noGrp="1"/>
          </p:cNvSpPr>
          <p:nvPr userDrawn="1">
            <p:ph type="body" sz="quarter" idx="61" hasCustomPrompt="1"/>
          </p:nvPr>
        </p:nvSpPr>
        <p:spPr>
          <a:xfrm>
            <a:off x="5811453" y="2897123"/>
            <a:ext cx="511916" cy="351117"/>
          </a:xfrm>
          <a:prstGeom prst="rect">
            <a:avLst/>
          </a:prstGeom>
        </p:spPr>
        <p:txBody>
          <a:bodyPr vert="horz" lIns="0" tIns="36454" rIns="0" bIns="36454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37" name="Text Placeholder 7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93894" y="738793"/>
            <a:ext cx="7902406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slide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cxnSp>
        <p:nvCxnSpPr>
          <p:cNvPr id="38" name="Straight Connector 37"/>
          <p:cNvCxnSpPr/>
          <p:nvPr userDrawn="1"/>
        </p:nvCxnSpPr>
        <p:spPr>
          <a:xfrm>
            <a:off x="593900" y="1247428"/>
            <a:ext cx="7800999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593895" y="590767"/>
            <a:ext cx="588962" cy="0"/>
          </a:xfrm>
          <a:prstGeom prst="line">
            <a:avLst/>
          </a:prstGeom>
          <a:ln w="3810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>
            <a:spLocks noChangeAspect="1"/>
          </p:cNvSpPr>
          <p:nvPr userDrawn="1"/>
        </p:nvSpPr>
        <p:spPr>
          <a:xfrm>
            <a:off x="3398330" y="3782088"/>
            <a:ext cx="528088" cy="475279"/>
          </a:xfrm>
          <a:prstGeom prst="ellipse">
            <a:avLst/>
          </a:prstGeom>
          <a:solidFill>
            <a:schemeClr val="accent5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41" name="Text Placeholder 7"/>
          <p:cNvSpPr>
            <a:spLocks noGrp="1"/>
          </p:cNvSpPr>
          <p:nvPr>
            <p:ph type="body" sz="quarter" idx="62" hasCustomPrompt="1"/>
          </p:nvPr>
        </p:nvSpPr>
        <p:spPr>
          <a:xfrm>
            <a:off x="1801969" y="3703285"/>
            <a:ext cx="149968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42" name="Text Placeholder 7"/>
          <p:cNvSpPr>
            <a:spLocks noGrp="1"/>
          </p:cNvSpPr>
          <p:nvPr>
            <p:ph type="body" sz="quarter" idx="63" hasCustomPrompt="1"/>
          </p:nvPr>
        </p:nvSpPr>
        <p:spPr>
          <a:xfrm>
            <a:off x="1801969" y="3916618"/>
            <a:ext cx="149968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43" name="Text Placeholder 7"/>
          <p:cNvSpPr>
            <a:spLocks noGrp="1"/>
          </p:cNvSpPr>
          <p:nvPr>
            <p:ph type="body" sz="quarter" idx="64" hasCustomPrompt="1"/>
          </p:nvPr>
        </p:nvSpPr>
        <p:spPr>
          <a:xfrm>
            <a:off x="3408846" y="3788663"/>
            <a:ext cx="511916" cy="351117"/>
          </a:xfrm>
          <a:prstGeom prst="rect">
            <a:avLst/>
          </a:prstGeom>
        </p:spPr>
        <p:txBody>
          <a:bodyPr vert="horz" lIns="0" tIns="36454" rIns="0" bIns="36454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44" name="Oval 43"/>
          <p:cNvSpPr>
            <a:spLocks noChangeAspect="1"/>
          </p:cNvSpPr>
          <p:nvPr userDrawn="1"/>
        </p:nvSpPr>
        <p:spPr>
          <a:xfrm>
            <a:off x="5267537" y="3782088"/>
            <a:ext cx="528088" cy="475279"/>
          </a:xfrm>
          <a:prstGeom prst="ellipse">
            <a:avLst/>
          </a:prstGeom>
          <a:solidFill>
            <a:schemeClr val="accent6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45" name="Text Placeholder 7"/>
          <p:cNvSpPr>
            <a:spLocks noGrp="1"/>
          </p:cNvSpPr>
          <p:nvPr>
            <p:ph type="body" sz="quarter" idx="65" hasCustomPrompt="1"/>
          </p:nvPr>
        </p:nvSpPr>
        <p:spPr>
          <a:xfrm>
            <a:off x="5897227" y="3703285"/>
            <a:ext cx="149968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46" name="Text Placeholder 7"/>
          <p:cNvSpPr>
            <a:spLocks noGrp="1"/>
          </p:cNvSpPr>
          <p:nvPr>
            <p:ph type="body" sz="quarter" idx="66" hasCustomPrompt="1"/>
          </p:nvPr>
        </p:nvSpPr>
        <p:spPr>
          <a:xfrm>
            <a:off x="5897227" y="3916618"/>
            <a:ext cx="149968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47" name="Text Placeholder 7"/>
          <p:cNvSpPr>
            <a:spLocks noGrp="1"/>
          </p:cNvSpPr>
          <p:nvPr>
            <p:ph type="body" sz="quarter" idx="67" hasCustomPrompt="1"/>
          </p:nvPr>
        </p:nvSpPr>
        <p:spPr>
          <a:xfrm>
            <a:off x="5278053" y="3788663"/>
            <a:ext cx="511916" cy="351117"/>
          </a:xfrm>
          <a:prstGeom prst="rect">
            <a:avLst/>
          </a:prstGeom>
        </p:spPr>
        <p:txBody>
          <a:bodyPr vert="horz" lIns="0" tIns="36454" rIns="0" bIns="36454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96880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4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4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4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4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4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4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4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4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4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2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3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animBg="1"/>
      <p:bldP spid="30" grpId="0" animBg="1"/>
      <p:bldP spid="3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1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2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3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  <p:bldP spid="4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1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2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animBg="1"/>
      <p:bldP spid="4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5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Lef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-6198" y="1482839"/>
            <a:ext cx="9163566" cy="2426916"/>
            <a:chOff x="-6198" y="1647598"/>
            <a:chExt cx="9163566" cy="2696573"/>
          </a:xfrm>
        </p:grpSpPr>
        <p:sp>
          <p:nvSpPr>
            <p:cNvPr id="34" name="Rectangle 5"/>
            <p:cNvSpPr>
              <a:spLocks noChangeArrowheads="1"/>
            </p:cNvSpPr>
            <p:nvPr userDrawn="1"/>
          </p:nvSpPr>
          <p:spPr bwMode="auto">
            <a:xfrm>
              <a:off x="5450180" y="3691505"/>
              <a:ext cx="3707188" cy="65028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64520"/>
              <a:endParaRPr lang="id-ID" sz="1600">
                <a:solidFill>
                  <a:srgbClr val="FFFCFF"/>
                </a:solidFill>
              </a:endParaRPr>
            </a:p>
          </p:txBody>
        </p:sp>
        <p:sp>
          <p:nvSpPr>
            <p:cNvPr id="35" name="Rectangle 6"/>
            <p:cNvSpPr>
              <a:spLocks noChangeArrowheads="1"/>
            </p:cNvSpPr>
            <p:nvPr userDrawn="1"/>
          </p:nvSpPr>
          <p:spPr bwMode="auto">
            <a:xfrm>
              <a:off x="5463305" y="1665496"/>
              <a:ext cx="3694062" cy="65028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64520"/>
              <a:endParaRPr lang="id-ID" sz="1600">
                <a:solidFill>
                  <a:srgbClr val="FFFCFF"/>
                </a:solidFill>
              </a:endParaRPr>
            </a:p>
          </p:txBody>
        </p:sp>
        <p:sp>
          <p:nvSpPr>
            <p:cNvPr id="36" name="Freeform 7"/>
            <p:cNvSpPr>
              <a:spLocks/>
            </p:cNvSpPr>
            <p:nvPr userDrawn="1"/>
          </p:nvSpPr>
          <p:spPr bwMode="auto">
            <a:xfrm>
              <a:off x="-6198" y="3673607"/>
              <a:ext cx="3705994" cy="650280"/>
            </a:xfrm>
            <a:custGeom>
              <a:avLst/>
              <a:gdLst>
                <a:gd name="T0" fmla="*/ 0 w 3106"/>
                <a:gd name="T1" fmla="*/ 0 h 545"/>
                <a:gd name="T2" fmla="*/ 0 w 3106"/>
                <a:gd name="T3" fmla="*/ 545 h 545"/>
                <a:gd name="T4" fmla="*/ 3106 w 3106"/>
                <a:gd name="T5" fmla="*/ 545 h 545"/>
                <a:gd name="T6" fmla="*/ 2884 w 3106"/>
                <a:gd name="T7" fmla="*/ 0 h 545"/>
                <a:gd name="T8" fmla="*/ 0 w 3106"/>
                <a:gd name="T9" fmla="*/ 0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6" h="545">
                  <a:moveTo>
                    <a:pt x="0" y="0"/>
                  </a:moveTo>
                  <a:lnTo>
                    <a:pt x="0" y="545"/>
                  </a:lnTo>
                  <a:lnTo>
                    <a:pt x="3106" y="545"/>
                  </a:lnTo>
                  <a:lnTo>
                    <a:pt x="28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64520"/>
              <a:endParaRPr lang="id-ID" sz="1600">
                <a:solidFill>
                  <a:srgbClr val="FFFCFF"/>
                </a:solidFill>
              </a:endParaRPr>
            </a:p>
          </p:txBody>
        </p:sp>
        <p:sp>
          <p:nvSpPr>
            <p:cNvPr id="37" name="Rectangle 8"/>
            <p:cNvSpPr>
              <a:spLocks noChangeArrowheads="1"/>
            </p:cNvSpPr>
            <p:nvPr userDrawn="1"/>
          </p:nvSpPr>
          <p:spPr bwMode="auto">
            <a:xfrm>
              <a:off x="-1425" y="1647598"/>
              <a:ext cx="3705994" cy="65147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64520"/>
              <a:endParaRPr lang="id-ID" sz="1600">
                <a:solidFill>
                  <a:srgbClr val="FFFCFF"/>
                </a:solidFill>
              </a:endParaRPr>
            </a:p>
          </p:txBody>
        </p:sp>
        <p:sp>
          <p:nvSpPr>
            <p:cNvPr id="38" name="Freeform 9"/>
            <p:cNvSpPr>
              <a:spLocks/>
            </p:cNvSpPr>
            <p:nvPr userDrawn="1"/>
          </p:nvSpPr>
          <p:spPr bwMode="auto">
            <a:xfrm>
              <a:off x="4678197" y="3092532"/>
              <a:ext cx="1699078" cy="1251639"/>
            </a:xfrm>
            <a:custGeom>
              <a:avLst/>
              <a:gdLst>
                <a:gd name="T0" fmla="*/ 361 w 787"/>
                <a:gd name="T1" fmla="*/ 579 h 579"/>
                <a:gd name="T2" fmla="*/ 72 w 787"/>
                <a:gd name="T3" fmla="*/ 290 h 579"/>
                <a:gd name="T4" fmla="*/ 5 w 787"/>
                <a:gd name="T5" fmla="*/ 357 h 579"/>
                <a:gd name="T6" fmla="*/ 0 w 787"/>
                <a:gd name="T7" fmla="*/ 23 h 579"/>
                <a:gd name="T8" fmla="*/ 6 w 787"/>
                <a:gd name="T9" fmla="*/ 6 h 579"/>
                <a:gd name="T10" fmla="*/ 23 w 787"/>
                <a:gd name="T11" fmla="*/ 0 h 579"/>
                <a:gd name="T12" fmla="*/ 357 w 787"/>
                <a:gd name="T13" fmla="*/ 5 h 579"/>
                <a:gd name="T14" fmla="*/ 284 w 787"/>
                <a:gd name="T15" fmla="*/ 78 h 579"/>
                <a:gd name="T16" fmla="*/ 787 w 787"/>
                <a:gd name="T17" fmla="*/ 579 h 579"/>
                <a:gd name="T18" fmla="*/ 361 w 787"/>
                <a:gd name="T19" fmla="*/ 579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7" h="579">
                  <a:moveTo>
                    <a:pt x="361" y="579"/>
                  </a:moveTo>
                  <a:cubicBezTo>
                    <a:pt x="72" y="290"/>
                    <a:pt x="72" y="290"/>
                    <a:pt x="72" y="290"/>
                  </a:cubicBezTo>
                  <a:cubicBezTo>
                    <a:pt x="5" y="357"/>
                    <a:pt x="5" y="357"/>
                    <a:pt x="5" y="357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6"/>
                    <a:pt x="2" y="11"/>
                    <a:pt x="6" y="6"/>
                  </a:cubicBezTo>
                  <a:cubicBezTo>
                    <a:pt x="11" y="2"/>
                    <a:pt x="16" y="0"/>
                    <a:pt x="23" y="0"/>
                  </a:cubicBezTo>
                  <a:cubicBezTo>
                    <a:pt x="357" y="5"/>
                    <a:pt x="357" y="5"/>
                    <a:pt x="357" y="5"/>
                  </a:cubicBezTo>
                  <a:cubicBezTo>
                    <a:pt x="284" y="78"/>
                    <a:pt x="284" y="78"/>
                    <a:pt x="284" y="78"/>
                  </a:cubicBezTo>
                  <a:cubicBezTo>
                    <a:pt x="787" y="579"/>
                    <a:pt x="787" y="579"/>
                    <a:pt x="787" y="579"/>
                  </a:cubicBezTo>
                  <a:lnTo>
                    <a:pt x="361" y="57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64520"/>
              <a:endParaRPr lang="id-ID" sz="1600">
                <a:solidFill>
                  <a:srgbClr val="FFFCFF"/>
                </a:solidFill>
              </a:endParaRPr>
            </a:p>
          </p:txBody>
        </p:sp>
        <p:sp>
          <p:nvSpPr>
            <p:cNvPr id="39" name="Freeform 10"/>
            <p:cNvSpPr>
              <a:spLocks/>
            </p:cNvSpPr>
            <p:nvPr userDrawn="1"/>
          </p:nvSpPr>
          <p:spPr bwMode="auto">
            <a:xfrm>
              <a:off x="4675811" y="1665496"/>
              <a:ext cx="1702658" cy="1232548"/>
            </a:xfrm>
            <a:custGeom>
              <a:avLst/>
              <a:gdLst>
                <a:gd name="T0" fmla="*/ 789 w 789"/>
                <a:gd name="T1" fmla="*/ 1 h 570"/>
                <a:gd name="T2" fmla="*/ 290 w 789"/>
                <a:gd name="T3" fmla="*/ 499 h 570"/>
                <a:gd name="T4" fmla="*/ 357 w 789"/>
                <a:gd name="T5" fmla="*/ 567 h 570"/>
                <a:gd name="T6" fmla="*/ 23 w 789"/>
                <a:gd name="T7" fmla="*/ 570 h 570"/>
                <a:gd name="T8" fmla="*/ 7 w 789"/>
                <a:gd name="T9" fmla="*/ 564 h 570"/>
                <a:gd name="T10" fmla="*/ 0 w 789"/>
                <a:gd name="T11" fmla="*/ 548 h 570"/>
                <a:gd name="T12" fmla="*/ 4 w 789"/>
                <a:gd name="T13" fmla="*/ 213 h 570"/>
                <a:gd name="T14" fmla="*/ 77 w 789"/>
                <a:gd name="T15" fmla="*/ 286 h 570"/>
                <a:gd name="T16" fmla="*/ 364 w 789"/>
                <a:gd name="T17" fmla="*/ 0 h 570"/>
                <a:gd name="T18" fmla="*/ 789 w 789"/>
                <a:gd name="T19" fmla="*/ 1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9" h="570">
                  <a:moveTo>
                    <a:pt x="789" y="1"/>
                  </a:moveTo>
                  <a:cubicBezTo>
                    <a:pt x="290" y="499"/>
                    <a:pt x="290" y="499"/>
                    <a:pt x="290" y="499"/>
                  </a:cubicBezTo>
                  <a:cubicBezTo>
                    <a:pt x="357" y="567"/>
                    <a:pt x="357" y="567"/>
                    <a:pt x="357" y="567"/>
                  </a:cubicBezTo>
                  <a:cubicBezTo>
                    <a:pt x="23" y="570"/>
                    <a:pt x="23" y="570"/>
                    <a:pt x="23" y="570"/>
                  </a:cubicBezTo>
                  <a:cubicBezTo>
                    <a:pt x="17" y="570"/>
                    <a:pt x="11" y="568"/>
                    <a:pt x="7" y="564"/>
                  </a:cubicBezTo>
                  <a:cubicBezTo>
                    <a:pt x="2" y="559"/>
                    <a:pt x="0" y="554"/>
                    <a:pt x="0" y="548"/>
                  </a:cubicBezTo>
                  <a:cubicBezTo>
                    <a:pt x="4" y="213"/>
                    <a:pt x="4" y="213"/>
                    <a:pt x="4" y="213"/>
                  </a:cubicBezTo>
                  <a:cubicBezTo>
                    <a:pt x="77" y="286"/>
                    <a:pt x="77" y="286"/>
                    <a:pt x="77" y="286"/>
                  </a:cubicBezTo>
                  <a:cubicBezTo>
                    <a:pt x="364" y="0"/>
                    <a:pt x="364" y="0"/>
                    <a:pt x="364" y="0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64520"/>
              <a:endParaRPr lang="id-ID" sz="1600">
                <a:solidFill>
                  <a:srgbClr val="FFFCFF"/>
                </a:solidFill>
              </a:endParaRPr>
            </a:p>
          </p:txBody>
        </p:sp>
        <p:sp>
          <p:nvSpPr>
            <p:cNvPr id="40" name="Freeform 11"/>
            <p:cNvSpPr>
              <a:spLocks/>
            </p:cNvSpPr>
            <p:nvPr userDrawn="1"/>
          </p:nvSpPr>
          <p:spPr bwMode="auto">
            <a:xfrm>
              <a:off x="2789406" y="1647598"/>
              <a:ext cx="1691919" cy="1251639"/>
            </a:xfrm>
            <a:custGeom>
              <a:avLst/>
              <a:gdLst>
                <a:gd name="T0" fmla="*/ 423 w 784"/>
                <a:gd name="T1" fmla="*/ 0 h 579"/>
                <a:gd name="T2" fmla="*/ 712 w 784"/>
                <a:gd name="T3" fmla="*/ 288 h 579"/>
                <a:gd name="T4" fmla="*/ 779 w 784"/>
                <a:gd name="T5" fmla="*/ 222 h 579"/>
                <a:gd name="T6" fmla="*/ 784 w 784"/>
                <a:gd name="T7" fmla="*/ 556 h 579"/>
                <a:gd name="T8" fmla="*/ 778 w 784"/>
                <a:gd name="T9" fmla="*/ 572 h 579"/>
                <a:gd name="T10" fmla="*/ 762 w 784"/>
                <a:gd name="T11" fmla="*/ 579 h 579"/>
                <a:gd name="T12" fmla="*/ 427 w 784"/>
                <a:gd name="T13" fmla="*/ 573 h 579"/>
                <a:gd name="T14" fmla="*/ 500 w 784"/>
                <a:gd name="T15" fmla="*/ 500 h 579"/>
                <a:gd name="T16" fmla="*/ 0 w 784"/>
                <a:gd name="T17" fmla="*/ 1 h 579"/>
                <a:gd name="T18" fmla="*/ 423 w 784"/>
                <a:gd name="T19" fmla="*/ 0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4" h="579">
                  <a:moveTo>
                    <a:pt x="423" y="0"/>
                  </a:moveTo>
                  <a:cubicBezTo>
                    <a:pt x="712" y="288"/>
                    <a:pt x="712" y="288"/>
                    <a:pt x="712" y="288"/>
                  </a:cubicBezTo>
                  <a:cubicBezTo>
                    <a:pt x="779" y="222"/>
                    <a:pt x="779" y="222"/>
                    <a:pt x="779" y="222"/>
                  </a:cubicBezTo>
                  <a:cubicBezTo>
                    <a:pt x="784" y="556"/>
                    <a:pt x="784" y="556"/>
                    <a:pt x="784" y="556"/>
                  </a:cubicBezTo>
                  <a:cubicBezTo>
                    <a:pt x="784" y="562"/>
                    <a:pt x="782" y="568"/>
                    <a:pt x="778" y="572"/>
                  </a:cubicBezTo>
                  <a:cubicBezTo>
                    <a:pt x="774" y="576"/>
                    <a:pt x="768" y="579"/>
                    <a:pt x="762" y="579"/>
                  </a:cubicBezTo>
                  <a:cubicBezTo>
                    <a:pt x="427" y="573"/>
                    <a:pt x="427" y="573"/>
                    <a:pt x="427" y="573"/>
                  </a:cubicBezTo>
                  <a:cubicBezTo>
                    <a:pt x="500" y="500"/>
                    <a:pt x="500" y="500"/>
                    <a:pt x="500" y="50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64520"/>
              <a:endParaRPr lang="id-ID" sz="1600">
                <a:solidFill>
                  <a:srgbClr val="FFFCFF"/>
                </a:solidFill>
              </a:endParaRPr>
            </a:p>
          </p:txBody>
        </p:sp>
        <p:sp>
          <p:nvSpPr>
            <p:cNvPr id="41" name="Freeform 12"/>
            <p:cNvSpPr>
              <a:spLocks/>
            </p:cNvSpPr>
            <p:nvPr userDrawn="1"/>
          </p:nvSpPr>
          <p:spPr bwMode="auto">
            <a:xfrm>
              <a:off x="2782247" y="3092532"/>
              <a:ext cx="1701464" cy="1233741"/>
            </a:xfrm>
            <a:custGeom>
              <a:avLst/>
              <a:gdLst>
                <a:gd name="T0" fmla="*/ 0 w 788"/>
                <a:gd name="T1" fmla="*/ 569 h 571"/>
                <a:gd name="T2" fmla="*/ 498 w 788"/>
                <a:gd name="T3" fmla="*/ 71 h 571"/>
                <a:gd name="T4" fmla="*/ 431 w 788"/>
                <a:gd name="T5" fmla="*/ 4 h 571"/>
                <a:gd name="T6" fmla="*/ 766 w 788"/>
                <a:gd name="T7" fmla="*/ 0 h 571"/>
                <a:gd name="T8" fmla="*/ 782 w 788"/>
                <a:gd name="T9" fmla="*/ 7 h 571"/>
                <a:gd name="T10" fmla="*/ 788 w 788"/>
                <a:gd name="T11" fmla="*/ 23 h 571"/>
                <a:gd name="T12" fmla="*/ 785 w 788"/>
                <a:gd name="T13" fmla="*/ 357 h 571"/>
                <a:gd name="T14" fmla="*/ 711 w 788"/>
                <a:gd name="T15" fmla="*/ 284 h 571"/>
                <a:gd name="T16" fmla="*/ 424 w 788"/>
                <a:gd name="T17" fmla="*/ 571 h 571"/>
                <a:gd name="T18" fmla="*/ 0 w 788"/>
                <a:gd name="T19" fmla="*/ 569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8" h="571">
                  <a:moveTo>
                    <a:pt x="0" y="569"/>
                  </a:moveTo>
                  <a:cubicBezTo>
                    <a:pt x="498" y="71"/>
                    <a:pt x="498" y="71"/>
                    <a:pt x="498" y="71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766" y="0"/>
                    <a:pt x="766" y="0"/>
                    <a:pt x="766" y="0"/>
                  </a:cubicBezTo>
                  <a:cubicBezTo>
                    <a:pt x="772" y="0"/>
                    <a:pt x="778" y="3"/>
                    <a:pt x="782" y="7"/>
                  </a:cubicBezTo>
                  <a:cubicBezTo>
                    <a:pt x="786" y="11"/>
                    <a:pt x="788" y="17"/>
                    <a:pt x="788" y="23"/>
                  </a:cubicBezTo>
                  <a:cubicBezTo>
                    <a:pt x="785" y="357"/>
                    <a:pt x="785" y="357"/>
                    <a:pt x="785" y="357"/>
                  </a:cubicBezTo>
                  <a:cubicBezTo>
                    <a:pt x="711" y="284"/>
                    <a:pt x="711" y="284"/>
                    <a:pt x="711" y="284"/>
                  </a:cubicBezTo>
                  <a:cubicBezTo>
                    <a:pt x="424" y="571"/>
                    <a:pt x="424" y="571"/>
                    <a:pt x="424" y="571"/>
                  </a:cubicBezTo>
                  <a:lnTo>
                    <a:pt x="0" y="56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64520"/>
              <a:endParaRPr lang="id-ID" sz="1600">
                <a:solidFill>
                  <a:srgbClr val="FFFCFF"/>
                </a:solidFill>
              </a:endParaRPr>
            </a:p>
          </p:txBody>
        </p:sp>
      </p:grpSp>
      <p:sp>
        <p:nvSpPr>
          <p:cNvPr id="42" name="Text Placeholder 7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93894" y="738793"/>
            <a:ext cx="7902406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slide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cxnSp>
        <p:nvCxnSpPr>
          <p:cNvPr id="43" name="Straight Connector 42"/>
          <p:cNvCxnSpPr/>
          <p:nvPr userDrawn="1"/>
        </p:nvCxnSpPr>
        <p:spPr>
          <a:xfrm>
            <a:off x="593900" y="1247428"/>
            <a:ext cx="7800999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>
          <a:xfrm flipH="1">
            <a:off x="593895" y="590767"/>
            <a:ext cx="588962" cy="0"/>
          </a:xfrm>
          <a:prstGeom prst="line">
            <a:avLst/>
          </a:prstGeom>
          <a:ln w="3810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593894" y="4104064"/>
            <a:ext cx="7902406" cy="86301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dolor ante. </a:t>
            </a:r>
          </a:p>
        </p:txBody>
      </p:sp>
    </p:spTree>
    <p:extLst>
      <p:ext uri="{BB962C8B-B14F-4D97-AF65-F5344CB8AC3E}">
        <p14:creationId xmlns:p14="http://schemas.microsoft.com/office/powerpoint/2010/main" val="151948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2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 Analysis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sosceles Triangle 9"/>
          <p:cNvSpPr/>
          <p:nvPr userDrawn="1"/>
        </p:nvSpPr>
        <p:spPr>
          <a:xfrm rot="16200000">
            <a:off x="-29493" y="-310434"/>
            <a:ext cx="644201" cy="617051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1" name="Isosceles Triangle 10"/>
          <p:cNvSpPr/>
          <p:nvPr userDrawn="1"/>
        </p:nvSpPr>
        <p:spPr>
          <a:xfrm rot="5400000">
            <a:off x="-29493" y="8014"/>
            <a:ext cx="644201" cy="617051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6" name="Isosceles Triangle 15"/>
          <p:cNvSpPr/>
          <p:nvPr userDrawn="1"/>
        </p:nvSpPr>
        <p:spPr>
          <a:xfrm rot="5400000">
            <a:off x="579097" y="-314087"/>
            <a:ext cx="644201" cy="617051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8" name="Isosceles Triangle 17"/>
          <p:cNvSpPr/>
          <p:nvPr userDrawn="1"/>
        </p:nvSpPr>
        <p:spPr>
          <a:xfrm rot="16200000">
            <a:off x="1196148" y="-310434"/>
            <a:ext cx="644201" cy="617051"/>
          </a:xfrm>
          <a:prstGeom prst="triangl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9" name="Isosceles Triangle 18"/>
          <p:cNvSpPr/>
          <p:nvPr userDrawn="1"/>
        </p:nvSpPr>
        <p:spPr>
          <a:xfrm rot="5400000">
            <a:off x="1196148" y="8014"/>
            <a:ext cx="644201" cy="617051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0" name="Isosceles Triangle 19"/>
          <p:cNvSpPr/>
          <p:nvPr userDrawn="1"/>
        </p:nvSpPr>
        <p:spPr>
          <a:xfrm rot="5400000">
            <a:off x="1804732" y="-306312"/>
            <a:ext cx="644201" cy="617051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96904" y="686391"/>
            <a:ext cx="372110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 baseline="0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S.W.O.T. </a:t>
            </a:r>
            <a:r>
              <a:rPr lang="es-ES_tradnl" dirty="0" err="1"/>
              <a:t>Analysis</a:t>
            </a:r>
            <a:endParaRPr lang="es-ES_tradnl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596904" y="1174786"/>
            <a:ext cx="7975601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 userDrawn="1"/>
        </p:nvCxnSpPr>
        <p:spPr>
          <a:xfrm flipH="1">
            <a:off x="596899" y="538365"/>
            <a:ext cx="588962" cy="0"/>
          </a:xfrm>
          <a:prstGeom prst="line">
            <a:avLst/>
          </a:prstGeom>
          <a:ln w="3810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262442" y="686391"/>
            <a:ext cx="4310063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accent2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r>
              <a:rPr lang="es-ES_tradnl" dirty="0"/>
              <a:t> </a:t>
            </a:r>
            <a:r>
              <a:rPr lang="es-ES_tradnl" dirty="0" err="1"/>
              <a:t>here</a:t>
            </a:r>
            <a:endParaRPr lang="es-ES_tradnl" dirty="0"/>
          </a:p>
        </p:txBody>
      </p:sp>
      <p:sp>
        <p:nvSpPr>
          <p:cNvPr id="29" name="Isosceles Triangle 28"/>
          <p:cNvSpPr/>
          <p:nvPr userDrawn="1"/>
        </p:nvSpPr>
        <p:spPr>
          <a:xfrm rot="16200000">
            <a:off x="586629" y="1625002"/>
            <a:ext cx="1291073" cy="1236663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r" defTabSz="364520"/>
            <a:endParaRPr lang="en-US" sz="4500">
              <a:solidFill>
                <a:prstClr val="white"/>
              </a:solidFill>
            </a:endParaRPr>
          </a:p>
        </p:txBody>
      </p:sp>
      <p:sp>
        <p:nvSpPr>
          <p:cNvPr id="30" name="Isosceles Triangle 29"/>
          <p:cNvSpPr/>
          <p:nvPr userDrawn="1"/>
        </p:nvSpPr>
        <p:spPr>
          <a:xfrm rot="5400000">
            <a:off x="7308637" y="1625002"/>
            <a:ext cx="1291073" cy="1236663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4500">
              <a:solidFill>
                <a:prstClr val="white"/>
              </a:solidFill>
            </a:endParaRPr>
          </a:p>
        </p:txBody>
      </p:sp>
      <p:sp>
        <p:nvSpPr>
          <p:cNvPr id="31" name="Isosceles Triangle 30"/>
          <p:cNvSpPr/>
          <p:nvPr userDrawn="1"/>
        </p:nvSpPr>
        <p:spPr>
          <a:xfrm rot="16200000">
            <a:off x="573929" y="3172954"/>
            <a:ext cx="1291073" cy="1236663"/>
          </a:xfrm>
          <a:prstGeom prst="triangl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4500">
              <a:solidFill>
                <a:prstClr val="white"/>
              </a:solidFill>
            </a:endParaRPr>
          </a:p>
        </p:txBody>
      </p:sp>
      <p:sp>
        <p:nvSpPr>
          <p:cNvPr id="32" name="Isosceles Triangle 31"/>
          <p:cNvSpPr/>
          <p:nvPr userDrawn="1"/>
        </p:nvSpPr>
        <p:spPr>
          <a:xfrm rot="5400000">
            <a:off x="7308637" y="3199921"/>
            <a:ext cx="1291073" cy="1236663"/>
          </a:xfrm>
          <a:prstGeom prst="triangl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4500">
              <a:solidFill>
                <a:prstClr val="white"/>
              </a:solidFill>
            </a:endParaRPr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361615" y="1947394"/>
            <a:ext cx="289407" cy="565342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4500" b="1">
                <a:solidFill>
                  <a:schemeClr val="bg1"/>
                </a:solidFill>
                <a:latin typeface="Lemon/Milk"/>
                <a:cs typeface="Lemon/Milk"/>
              </a:defRPr>
            </a:lvl1pPr>
          </a:lstStyle>
          <a:p>
            <a:pPr lvl="0"/>
            <a:r>
              <a:rPr lang="es-ES_tradnl" dirty="0"/>
              <a:t>S</a:t>
            </a:r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512119" y="1972785"/>
            <a:ext cx="289407" cy="565342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500" b="1">
                <a:solidFill>
                  <a:schemeClr val="bg1"/>
                </a:solidFill>
                <a:latin typeface="Lemon/Milk"/>
                <a:cs typeface="Lemon/Milk"/>
              </a:defRPr>
            </a:lvl1pPr>
          </a:lstStyle>
          <a:p>
            <a:pPr lvl="0"/>
            <a:r>
              <a:rPr lang="es-ES_tradnl" dirty="0"/>
              <a:t>W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247315" y="3510540"/>
            <a:ext cx="289407" cy="565342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500" b="1">
                <a:solidFill>
                  <a:schemeClr val="bg1"/>
                </a:solidFill>
                <a:latin typeface="Lemon/Milk"/>
                <a:cs typeface="Lemon/Milk"/>
              </a:defRPr>
            </a:lvl1pPr>
          </a:lstStyle>
          <a:p>
            <a:pPr lvl="0"/>
            <a:r>
              <a:rPr lang="es-ES_tradnl" dirty="0"/>
              <a:t>0</a:t>
            </a:r>
          </a:p>
        </p:txBody>
      </p:sp>
      <p:sp>
        <p:nvSpPr>
          <p:cNvPr id="36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7558156" y="3537115"/>
            <a:ext cx="289407" cy="565342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500" b="1">
                <a:solidFill>
                  <a:schemeClr val="bg1"/>
                </a:solidFill>
                <a:latin typeface="Lemon/Milk"/>
                <a:cs typeface="Lemon/Milk"/>
              </a:defRPr>
            </a:lvl1pPr>
          </a:lstStyle>
          <a:p>
            <a:pPr lvl="0"/>
            <a:r>
              <a:rPr lang="es-ES_tradnl" dirty="0"/>
              <a:t>T</a:t>
            </a:r>
          </a:p>
        </p:txBody>
      </p:sp>
      <p:sp>
        <p:nvSpPr>
          <p:cNvPr id="37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1996116" y="1687679"/>
            <a:ext cx="2445181" cy="328584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baseline="0">
                <a:solidFill>
                  <a:schemeClr val="bg1">
                    <a:lumMod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/>
              <a:t>Strenghts</a:t>
            </a:r>
            <a:endParaRPr lang="es-ES_tradnl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1996116" y="2067647"/>
            <a:ext cx="2445181" cy="77742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cons </a:t>
            </a:r>
            <a:r>
              <a:rPr lang="en-US" dirty="0" err="1"/>
              <a:t>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vitae.</a:t>
            </a:r>
          </a:p>
        </p:txBody>
      </p:sp>
      <p:sp>
        <p:nvSpPr>
          <p:cNvPr id="39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713918" y="1687679"/>
            <a:ext cx="2445181" cy="328584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 b="1" baseline="0">
                <a:solidFill>
                  <a:schemeClr val="bg1">
                    <a:lumMod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/>
              <a:t>Weaknesses</a:t>
            </a:r>
            <a:endParaRPr lang="es-ES_tradnl" dirty="0"/>
          </a:p>
        </p:txBody>
      </p:sp>
      <p:sp>
        <p:nvSpPr>
          <p:cNvPr id="40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713918" y="2067647"/>
            <a:ext cx="2445181" cy="77742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lnSpc>
                <a:spcPct val="130000"/>
              </a:lnSpc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cons </a:t>
            </a:r>
            <a:r>
              <a:rPr lang="en-US" dirty="0" err="1"/>
              <a:t>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vitae.</a:t>
            </a:r>
          </a:p>
        </p:txBody>
      </p:sp>
      <p:sp>
        <p:nvSpPr>
          <p:cNvPr id="41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1996116" y="3208535"/>
            <a:ext cx="2445181" cy="328584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baseline="0">
                <a:solidFill>
                  <a:schemeClr val="bg1">
                    <a:lumMod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/>
              <a:t>Opportunities</a:t>
            </a:r>
            <a:endParaRPr lang="es-ES_tradnl" dirty="0"/>
          </a:p>
        </p:txBody>
      </p:sp>
      <p:sp>
        <p:nvSpPr>
          <p:cNvPr id="42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1996116" y="3588504"/>
            <a:ext cx="2445181" cy="77742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cons </a:t>
            </a:r>
            <a:r>
              <a:rPr lang="en-US" dirty="0" err="1"/>
              <a:t>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vitae.</a:t>
            </a:r>
          </a:p>
        </p:txBody>
      </p:sp>
      <p:sp>
        <p:nvSpPr>
          <p:cNvPr id="43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4713918" y="3208535"/>
            <a:ext cx="2445181" cy="328584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 b="1" baseline="0">
                <a:solidFill>
                  <a:schemeClr val="bg1">
                    <a:lumMod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/>
              <a:t>Threats</a:t>
            </a:r>
            <a:endParaRPr lang="es-ES_tradnl" dirty="0"/>
          </a:p>
        </p:txBody>
      </p:sp>
      <p:sp>
        <p:nvSpPr>
          <p:cNvPr id="44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4713918" y="3588504"/>
            <a:ext cx="2445181" cy="77742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lnSpc>
                <a:spcPct val="130000"/>
              </a:lnSpc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cons </a:t>
            </a:r>
            <a:r>
              <a:rPr lang="en-US" dirty="0" err="1"/>
              <a:t>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vitae.</a:t>
            </a:r>
          </a:p>
        </p:txBody>
      </p:sp>
    </p:spTree>
    <p:extLst>
      <p:ext uri="{BB962C8B-B14F-4D97-AF65-F5344CB8AC3E}">
        <p14:creationId xmlns:p14="http://schemas.microsoft.com/office/powerpoint/2010/main" val="289240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4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4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4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4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4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4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4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4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4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4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4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6" grpId="0" animBg="1"/>
      <p:bldP spid="18" grpId="0" animBg="1"/>
      <p:bldP spid="19" grpId="0" animBg="1"/>
      <p:bldP spid="20" grpId="0" animBg="1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3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5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9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1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3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nc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Elbow Connector 26"/>
          <p:cNvCxnSpPr>
            <a:stCxn id="36" idx="1"/>
          </p:cNvCxnSpPr>
          <p:nvPr userDrawn="1"/>
        </p:nvCxnSpPr>
        <p:spPr>
          <a:xfrm rot="10800000" flipV="1">
            <a:off x="5001778" y="1911933"/>
            <a:ext cx="1108997" cy="556953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accent2"/>
            </a:solidFill>
            <a:prstDash val="sysDash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endCxn id="33" idx="3"/>
          </p:cNvCxnSpPr>
          <p:nvPr userDrawn="1"/>
        </p:nvCxnSpPr>
        <p:spPr>
          <a:xfrm rot="10800000">
            <a:off x="3019292" y="1911931"/>
            <a:ext cx="1408772" cy="556952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accent1"/>
            </a:solidFill>
            <a:prstDash val="sysDash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38" idx="1"/>
          </p:cNvCxnSpPr>
          <p:nvPr userDrawn="1"/>
        </p:nvCxnSpPr>
        <p:spPr>
          <a:xfrm rot="10800000">
            <a:off x="5001773" y="3433368"/>
            <a:ext cx="1108996" cy="788382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accent6"/>
            </a:solidFill>
            <a:prstDash val="sysDash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endCxn id="35" idx="3"/>
          </p:cNvCxnSpPr>
          <p:nvPr userDrawn="1"/>
        </p:nvCxnSpPr>
        <p:spPr>
          <a:xfrm rot="10800000" flipV="1">
            <a:off x="3019292" y="3433368"/>
            <a:ext cx="1408772" cy="788382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accent5"/>
            </a:solidFill>
            <a:prstDash val="sysDash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endCxn id="34" idx="3"/>
          </p:cNvCxnSpPr>
          <p:nvPr userDrawn="1"/>
        </p:nvCxnSpPr>
        <p:spPr>
          <a:xfrm rot="10800000" flipV="1">
            <a:off x="3019292" y="2903225"/>
            <a:ext cx="1408772" cy="163619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accent3"/>
            </a:solidFill>
            <a:prstDash val="sysDash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37" idx="1"/>
          </p:cNvCxnSpPr>
          <p:nvPr userDrawn="1"/>
        </p:nvCxnSpPr>
        <p:spPr>
          <a:xfrm rot="10800000">
            <a:off x="5001773" y="2903226"/>
            <a:ext cx="1108996" cy="163619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accent4"/>
            </a:solidFill>
            <a:prstDash val="sysDash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 userDrawn="1"/>
        </p:nvSpPr>
        <p:spPr>
          <a:xfrm>
            <a:off x="2204785" y="1545404"/>
            <a:ext cx="814508" cy="73305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4" name="Rounded Rectangle 33"/>
          <p:cNvSpPr/>
          <p:nvPr userDrawn="1"/>
        </p:nvSpPr>
        <p:spPr>
          <a:xfrm>
            <a:off x="2204785" y="2700312"/>
            <a:ext cx="814508" cy="733057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5" name="Rounded Rectangle 34"/>
          <p:cNvSpPr/>
          <p:nvPr userDrawn="1"/>
        </p:nvSpPr>
        <p:spPr>
          <a:xfrm>
            <a:off x="2204785" y="3855221"/>
            <a:ext cx="814508" cy="733057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6" name="Rounded Rectangle 35"/>
          <p:cNvSpPr/>
          <p:nvPr userDrawn="1"/>
        </p:nvSpPr>
        <p:spPr>
          <a:xfrm>
            <a:off x="6110769" y="1545404"/>
            <a:ext cx="814508" cy="73305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7" name="Rounded Rectangle 36"/>
          <p:cNvSpPr/>
          <p:nvPr userDrawn="1"/>
        </p:nvSpPr>
        <p:spPr>
          <a:xfrm>
            <a:off x="6110769" y="2700312"/>
            <a:ext cx="814508" cy="733057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8" name="Rounded Rectangle 37"/>
          <p:cNvSpPr/>
          <p:nvPr userDrawn="1"/>
        </p:nvSpPr>
        <p:spPr>
          <a:xfrm>
            <a:off x="6110769" y="3855221"/>
            <a:ext cx="814508" cy="733057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4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96904" y="686391"/>
            <a:ext cx="372110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slide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cxnSp>
        <p:nvCxnSpPr>
          <p:cNvPr id="45" name="Straight Connector 44"/>
          <p:cNvCxnSpPr/>
          <p:nvPr userDrawn="1"/>
        </p:nvCxnSpPr>
        <p:spPr>
          <a:xfrm>
            <a:off x="596904" y="1174786"/>
            <a:ext cx="7975601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596899" y="538365"/>
            <a:ext cx="588962" cy="0"/>
          </a:xfrm>
          <a:prstGeom prst="line">
            <a:avLst/>
          </a:prstGeom>
          <a:ln w="3810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262442" y="686391"/>
            <a:ext cx="4310063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accent2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r>
              <a:rPr lang="es-ES_tradnl" dirty="0"/>
              <a:t> </a:t>
            </a:r>
            <a:r>
              <a:rPr lang="es-ES_tradnl" dirty="0" err="1"/>
              <a:t>here</a:t>
            </a:r>
            <a:endParaRPr lang="es-ES_tradnl" dirty="0"/>
          </a:p>
        </p:txBody>
      </p:sp>
      <p:sp>
        <p:nvSpPr>
          <p:cNvPr id="48" name="Isosceles Triangle 47"/>
          <p:cNvSpPr/>
          <p:nvPr userDrawn="1"/>
        </p:nvSpPr>
        <p:spPr>
          <a:xfrm rot="16200000">
            <a:off x="-29493" y="-310434"/>
            <a:ext cx="644201" cy="617051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49" name="Isosceles Triangle 48"/>
          <p:cNvSpPr/>
          <p:nvPr userDrawn="1"/>
        </p:nvSpPr>
        <p:spPr>
          <a:xfrm rot="5400000">
            <a:off x="-29493" y="8014"/>
            <a:ext cx="644201" cy="617051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50" name="Isosceles Triangle 49"/>
          <p:cNvSpPr/>
          <p:nvPr userDrawn="1"/>
        </p:nvSpPr>
        <p:spPr>
          <a:xfrm rot="16200000">
            <a:off x="-29493" y="326461"/>
            <a:ext cx="644201" cy="617051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51" name="Isosceles Triangle 50"/>
          <p:cNvSpPr/>
          <p:nvPr userDrawn="1"/>
        </p:nvSpPr>
        <p:spPr>
          <a:xfrm rot="5400000">
            <a:off x="-29493" y="644908"/>
            <a:ext cx="644201" cy="617051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52" name="Isosceles Triangle 51"/>
          <p:cNvSpPr/>
          <p:nvPr userDrawn="1"/>
        </p:nvSpPr>
        <p:spPr>
          <a:xfrm rot="16200000">
            <a:off x="-29493" y="963355"/>
            <a:ext cx="644201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53" name="Isosceles Triangle 52"/>
          <p:cNvSpPr/>
          <p:nvPr userDrawn="1"/>
        </p:nvSpPr>
        <p:spPr>
          <a:xfrm rot="16200000">
            <a:off x="579097" y="4361"/>
            <a:ext cx="644201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54" name="Isosceles Triangle 53"/>
          <p:cNvSpPr/>
          <p:nvPr userDrawn="1"/>
        </p:nvSpPr>
        <p:spPr>
          <a:xfrm rot="5400000">
            <a:off x="579097" y="-314087"/>
            <a:ext cx="644201" cy="617051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55" name="Isosceles Triangle 54"/>
          <p:cNvSpPr/>
          <p:nvPr userDrawn="1"/>
        </p:nvSpPr>
        <p:spPr>
          <a:xfrm rot="5400000">
            <a:off x="579097" y="322808"/>
            <a:ext cx="644201" cy="617051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56" name="Isosceles Triangle 55"/>
          <p:cNvSpPr/>
          <p:nvPr userDrawn="1"/>
        </p:nvSpPr>
        <p:spPr>
          <a:xfrm rot="16200000">
            <a:off x="1196148" y="-310434"/>
            <a:ext cx="644201" cy="617051"/>
          </a:xfrm>
          <a:prstGeom prst="triangl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57" name="Isosceles Triangle 56"/>
          <p:cNvSpPr/>
          <p:nvPr userDrawn="1"/>
        </p:nvSpPr>
        <p:spPr>
          <a:xfrm rot="5400000">
            <a:off x="1196148" y="8014"/>
            <a:ext cx="644201" cy="617051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58" name="Isosceles Triangle 57"/>
          <p:cNvSpPr/>
          <p:nvPr userDrawn="1"/>
        </p:nvSpPr>
        <p:spPr>
          <a:xfrm rot="5400000">
            <a:off x="1804732" y="-306312"/>
            <a:ext cx="644201" cy="617051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59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67532" y="1545405"/>
            <a:ext cx="1684857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cxnSp>
        <p:nvCxnSpPr>
          <p:cNvPr id="60" name="Straight Connector 59"/>
          <p:cNvCxnSpPr/>
          <p:nvPr userDrawn="1"/>
        </p:nvCxnSpPr>
        <p:spPr>
          <a:xfrm>
            <a:off x="534666" y="1875091"/>
            <a:ext cx="1511998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63291" y="1913372"/>
            <a:ext cx="1689093" cy="71060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lnSpc>
                <a:spcPct val="130000"/>
              </a:lnSpc>
              <a:buNone/>
              <a:defRPr sz="1000" baseline="0">
                <a:solidFill>
                  <a:schemeClr val="bg1">
                    <a:lumMod val="65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am et, cons </a:t>
            </a:r>
            <a:r>
              <a:rPr lang="en-US" dirty="0" err="1"/>
              <a:t>ectetur</a:t>
            </a:r>
            <a:r>
              <a:rPr lang="en-US" dirty="0"/>
              <a:t> </a:t>
            </a:r>
            <a:r>
              <a:rPr lang="en-US" dirty="0" err="1"/>
              <a:t>adi</a:t>
            </a:r>
            <a:r>
              <a:rPr lang="en-US" dirty="0"/>
              <a:t> </a:t>
            </a:r>
            <a:r>
              <a:rPr lang="en-US" dirty="0" err="1"/>
              <a:t>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</a:t>
            </a:r>
            <a:r>
              <a:rPr lang="en-US" dirty="0"/>
              <a:t> e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.</a:t>
            </a:r>
          </a:p>
        </p:txBody>
      </p:sp>
      <p:sp>
        <p:nvSpPr>
          <p:cNvPr id="63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7069218" y="1545405"/>
            <a:ext cx="1684857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cxnSp>
        <p:nvCxnSpPr>
          <p:cNvPr id="64" name="Straight Connector 63"/>
          <p:cNvCxnSpPr/>
          <p:nvPr userDrawn="1"/>
        </p:nvCxnSpPr>
        <p:spPr>
          <a:xfrm>
            <a:off x="7071252" y="1875091"/>
            <a:ext cx="1439998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7064978" y="1913372"/>
            <a:ext cx="1689093" cy="71060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1000" baseline="0">
                <a:solidFill>
                  <a:schemeClr val="bg1">
                    <a:lumMod val="65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am et, cons </a:t>
            </a:r>
            <a:r>
              <a:rPr lang="en-US" dirty="0" err="1"/>
              <a:t>ectetur</a:t>
            </a:r>
            <a:r>
              <a:rPr lang="en-US" dirty="0"/>
              <a:t> </a:t>
            </a:r>
            <a:r>
              <a:rPr lang="en-US" dirty="0" err="1"/>
              <a:t>adi</a:t>
            </a:r>
            <a:r>
              <a:rPr lang="en-US" dirty="0"/>
              <a:t> </a:t>
            </a:r>
            <a:r>
              <a:rPr lang="en-US" dirty="0" err="1"/>
              <a:t>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</a:t>
            </a:r>
            <a:r>
              <a:rPr lang="en-US" dirty="0"/>
              <a:t> e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.</a:t>
            </a:r>
          </a:p>
        </p:txBody>
      </p:sp>
      <p:sp>
        <p:nvSpPr>
          <p:cNvPr id="66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367532" y="2700316"/>
            <a:ext cx="1684857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cxnSp>
        <p:nvCxnSpPr>
          <p:cNvPr id="67" name="Straight Connector 66"/>
          <p:cNvCxnSpPr/>
          <p:nvPr userDrawn="1"/>
        </p:nvCxnSpPr>
        <p:spPr>
          <a:xfrm>
            <a:off x="534666" y="3030001"/>
            <a:ext cx="1511998" cy="0"/>
          </a:xfrm>
          <a:prstGeom prst="line">
            <a:avLst/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363291" y="3068283"/>
            <a:ext cx="1689093" cy="71060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lnSpc>
                <a:spcPct val="130000"/>
              </a:lnSpc>
              <a:buNone/>
              <a:defRPr sz="1000" baseline="0">
                <a:solidFill>
                  <a:schemeClr val="bg1">
                    <a:lumMod val="65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am et, cons </a:t>
            </a:r>
            <a:r>
              <a:rPr lang="en-US" dirty="0" err="1"/>
              <a:t>ectetur</a:t>
            </a:r>
            <a:r>
              <a:rPr lang="en-US" dirty="0"/>
              <a:t> </a:t>
            </a:r>
            <a:r>
              <a:rPr lang="en-US" dirty="0" err="1"/>
              <a:t>adi</a:t>
            </a:r>
            <a:r>
              <a:rPr lang="en-US" dirty="0"/>
              <a:t> </a:t>
            </a:r>
            <a:r>
              <a:rPr lang="en-US" dirty="0" err="1"/>
              <a:t>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</a:t>
            </a:r>
            <a:r>
              <a:rPr lang="en-US" dirty="0"/>
              <a:t> e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.</a:t>
            </a:r>
          </a:p>
        </p:txBody>
      </p:sp>
      <p:sp>
        <p:nvSpPr>
          <p:cNvPr id="69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7069218" y="2700316"/>
            <a:ext cx="1684857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cxnSp>
        <p:nvCxnSpPr>
          <p:cNvPr id="70" name="Straight Connector 69"/>
          <p:cNvCxnSpPr/>
          <p:nvPr userDrawn="1"/>
        </p:nvCxnSpPr>
        <p:spPr>
          <a:xfrm>
            <a:off x="7071252" y="3030001"/>
            <a:ext cx="1439998" cy="0"/>
          </a:xfrm>
          <a:prstGeom prst="line">
            <a:avLst/>
          </a:prstGeom>
          <a:ln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7064978" y="3068283"/>
            <a:ext cx="1689093" cy="71060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1000" baseline="0">
                <a:solidFill>
                  <a:schemeClr val="bg1">
                    <a:lumMod val="65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am et, cons </a:t>
            </a:r>
            <a:r>
              <a:rPr lang="en-US" dirty="0" err="1"/>
              <a:t>ectetur</a:t>
            </a:r>
            <a:r>
              <a:rPr lang="en-US" dirty="0"/>
              <a:t> </a:t>
            </a:r>
            <a:r>
              <a:rPr lang="en-US" dirty="0" err="1"/>
              <a:t>adi</a:t>
            </a:r>
            <a:r>
              <a:rPr lang="en-US" dirty="0"/>
              <a:t> </a:t>
            </a:r>
            <a:r>
              <a:rPr lang="en-US" dirty="0" err="1"/>
              <a:t>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</a:t>
            </a:r>
            <a:r>
              <a:rPr lang="en-US" dirty="0"/>
              <a:t> e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.</a:t>
            </a:r>
          </a:p>
        </p:txBody>
      </p:sp>
      <p:sp>
        <p:nvSpPr>
          <p:cNvPr id="72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367532" y="3880917"/>
            <a:ext cx="1684857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cxnSp>
        <p:nvCxnSpPr>
          <p:cNvPr id="74" name="Straight Connector 73"/>
          <p:cNvCxnSpPr/>
          <p:nvPr userDrawn="1"/>
        </p:nvCxnSpPr>
        <p:spPr>
          <a:xfrm>
            <a:off x="534666" y="4210602"/>
            <a:ext cx="1511998" cy="0"/>
          </a:xfrm>
          <a:prstGeom prst="line">
            <a:avLst/>
          </a:prstGeom>
          <a:ln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363291" y="4248884"/>
            <a:ext cx="1689093" cy="71060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lnSpc>
                <a:spcPct val="130000"/>
              </a:lnSpc>
              <a:buNone/>
              <a:defRPr sz="1000" baseline="0">
                <a:solidFill>
                  <a:schemeClr val="bg1">
                    <a:lumMod val="65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am et, cons </a:t>
            </a:r>
            <a:r>
              <a:rPr lang="en-US" dirty="0" err="1"/>
              <a:t>ectetur</a:t>
            </a:r>
            <a:r>
              <a:rPr lang="en-US" dirty="0"/>
              <a:t> </a:t>
            </a:r>
            <a:r>
              <a:rPr lang="en-US" dirty="0" err="1"/>
              <a:t>adi</a:t>
            </a:r>
            <a:r>
              <a:rPr lang="en-US" dirty="0"/>
              <a:t> </a:t>
            </a:r>
            <a:r>
              <a:rPr lang="en-US" dirty="0" err="1"/>
              <a:t>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</a:t>
            </a:r>
            <a:r>
              <a:rPr lang="en-US" dirty="0"/>
              <a:t> e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.</a:t>
            </a:r>
          </a:p>
        </p:txBody>
      </p:sp>
      <p:sp>
        <p:nvSpPr>
          <p:cNvPr id="76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7069218" y="3880917"/>
            <a:ext cx="1684857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cxnSp>
        <p:nvCxnSpPr>
          <p:cNvPr id="77" name="Straight Connector 76"/>
          <p:cNvCxnSpPr/>
          <p:nvPr userDrawn="1"/>
        </p:nvCxnSpPr>
        <p:spPr>
          <a:xfrm>
            <a:off x="7071252" y="4210602"/>
            <a:ext cx="1439998" cy="0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7064978" y="4248884"/>
            <a:ext cx="1689093" cy="71060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1000" baseline="0">
                <a:solidFill>
                  <a:schemeClr val="bg1">
                    <a:lumMod val="65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am et, cons </a:t>
            </a:r>
            <a:r>
              <a:rPr lang="en-US" dirty="0" err="1"/>
              <a:t>ectetur</a:t>
            </a:r>
            <a:r>
              <a:rPr lang="en-US" dirty="0"/>
              <a:t> </a:t>
            </a:r>
            <a:r>
              <a:rPr lang="en-US" dirty="0" err="1"/>
              <a:t>adi</a:t>
            </a:r>
            <a:r>
              <a:rPr lang="en-US" dirty="0"/>
              <a:t> </a:t>
            </a:r>
            <a:r>
              <a:rPr lang="en-US" dirty="0" err="1"/>
              <a:t>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</a:t>
            </a:r>
            <a:r>
              <a:rPr lang="en-US" dirty="0"/>
              <a:t> e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.</a:t>
            </a:r>
          </a:p>
        </p:txBody>
      </p:sp>
      <p:sp>
        <p:nvSpPr>
          <p:cNvPr id="79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2219191" y="1659026"/>
            <a:ext cx="736600" cy="440102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80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6148870" y="1659026"/>
            <a:ext cx="736600" cy="440102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81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2219191" y="2846790"/>
            <a:ext cx="736600" cy="440102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82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6148870" y="2846790"/>
            <a:ext cx="736600" cy="440102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83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2219191" y="4001699"/>
            <a:ext cx="736600" cy="440102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84" name="Text Placeholder 7"/>
          <p:cNvSpPr>
            <a:spLocks noGrp="1"/>
          </p:cNvSpPr>
          <p:nvPr>
            <p:ph type="body" sz="quarter" idx="32" hasCustomPrompt="1"/>
          </p:nvPr>
        </p:nvSpPr>
        <p:spPr>
          <a:xfrm>
            <a:off x="6148870" y="4001699"/>
            <a:ext cx="736600" cy="440102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8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3403846" y="1275538"/>
            <a:ext cx="2488958" cy="3867967"/>
          </a:xfrm>
          <a:prstGeom prst="rect">
            <a:avLst/>
          </a:prstGeom>
        </p:spPr>
        <p:txBody>
          <a:bodyPr vert="horz" lIns="82292" tIns="41148" rIns="82292" bIns="41148" anchor="ctr"/>
          <a:lstStyle>
            <a:lvl1pPr marL="0" indent="0" algn="ctr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22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4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4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4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4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4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4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4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4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4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4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4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4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4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4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4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4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4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4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4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4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4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4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4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4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4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4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4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4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4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4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400" fill="hold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400" fill="hold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9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63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6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6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8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69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6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1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72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7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7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5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7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7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7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8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79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1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2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3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dark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243440"/>
            <a:ext cx="8229600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slide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52438" y="620327"/>
            <a:ext cx="8229600" cy="171338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05669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imple slide 0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icture Placeholder 170"/>
          <p:cNvSpPr>
            <a:spLocks noGrp="1"/>
          </p:cNvSpPr>
          <p:nvPr>
            <p:ph type="pic" sz="quarter" idx="17"/>
          </p:nvPr>
        </p:nvSpPr>
        <p:spPr>
          <a:xfrm>
            <a:off x="0" y="1"/>
            <a:ext cx="9126538" cy="5129213"/>
          </a:xfrm>
          <a:prstGeom prst="rect">
            <a:avLst/>
          </a:prstGeom>
        </p:spPr>
        <p:txBody>
          <a:bodyPr vert="horz" lIns="82292" tIns="41148" rIns="82292" bIns="41148"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10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473201" y="1980059"/>
            <a:ext cx="3556000" cy="445333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500" b="1">
                <a:solidFill>
                  <a:schemeClr val="bg1"/>
                </a:solidFill>
                <a:latin typeface="Lato Thin"/>
                <a:cs typeface="Lato Thin"/>
              </a:defRPr>
            </a:lvl1pPr>
          </a:lstStyle>
          <a:p>
            <a:pPr lvl="0"/>
            <a:r>
              <a:rPr lang="es-ES_tradnl" dirty="0" err="1"/>
              <a:t>Xpress</a:t>
            </a:r>
            <a:endParaRPr lang="es-ES_tradnl" dirty="0"/>
          </a:p>
        </p:txBody>
      </p:sp>
      <p:sp>
        <p:nvSpPr>
          <p:cNvPr id="107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473201" y="2448908"/>
            <a:ext cx="3556000" cy="328584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/>
              <a:t>Powerpoint</a:t>
            </a:r>
            <a:r>
              <a:rPr lang="es-ES_tradnl" dirty="0"/>
              <a:t> </a:t>
            </a:r>
            <a:r>
              <a:rPr lang="es-ES_tradnl" dirty="0" err="1"/>
              <a:t>Template</a:t>
            </a:r>
            <a:endParaRPr lang="es-ES_tradnl" dirty="0"/>
          </a:p>
        </p:txBody>
      </p:sp>
      <p:sp>
        <p:nvSpPr>
          <p:cNvPr id="108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473201" y="2828879"/>
            <a:ext cx="3556000" cy="64591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200" baseline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</a:t>
            </a:r>
            <a:r>
              <a:rPr lang="en-US" dirty="0"/>
              <a:t> </a:t>
            </a:r>
            <a:r>
              <a:rPr lang="en-US" dirty="0" err="1"/>
              <a:t>aecenas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795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0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0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0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0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0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0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8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imple slide 0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285307" y="295667"/>
            <a:ext cx="2160000" cy="2592000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0" b="0">
                <a:solidFill>
                  <a:schemeClr val="bg1">
                    <a:alpha val="10000"/>
                  </a:schemeClr>
                </a:solidFill>
                <a:latin typeface="Arialic Hollow"/>
                <a:cs typeface="Arialic Hollow"/>
              </a:defRPr>
            </a:lvl1pPr>
          </a:lstStyle>
          <a:p>
            <a:pPr lvl="0"/>
            <a:r>
              <a:rPr lang="es-ES_tradnl" dirty="0"/>
              <a:t>0</a:t>
            </a:r>
          </a:p>
        </p:txBody>
      </p:sp>
      <p:sp>
        <p:nvSpPr>
          <p:cNvPr id="171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1489776" y="295667"/>
            <a:ext cx="2160000" cy="2592000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0" b="0">
                <a:solidFill>
                  <a:schemeClr val="bg1">
                    <a:alpha val="10000"/>
                  </a:schemeClr>
                </a:solidFill>
                <a:latin typeface="Arialic Hollow"/>
                <a:cs typeface="Arialic Hollow"/>
              </a:defRPr>
            </a:lvl1pPr>
          </a:lstStyle>
          <a:p>
            <a:pPr lvl="0"/>
            <a:r>
              <a:rPr lang="es-ES_tradnl" dirty="0"/>
              <a:t>1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4208430" y="-70216"/>
            <a:ext cx="5570570" cy="3849942"/>
            <a:chOff x="3573430" y="-316693"/>
            <a:chExt cx="5570570" cy="4277713"/>
          </a:xfrm>
        </p:grpSpPr>
        <p:sp>
          <p:nvSpPr>
            <p:cNvPr id="6" name="Isosceles Triangle 5"/>
            <p:cNvSpPr/>
            <p:nvPr userDrawn="1"/>
          </p:nvSpPr>
          <p:spPr>
            <a:xfrm rot="5400000">
              <a:off x="4141117" y="42992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7" name="Isosceles Triangle 6"/>
            <p:cNvSpPr/>
            <p:nvPr userDrawn="1"/>
          </p:nvSpPr>
          <p:spPr>
            <a:xfrm rot="16200000">
              <a:off x="4134767" y="790103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0" name="Isosceles Triangle 9"/>
            <p:cNvSpPr/>
            <p:nvPr userDrawn="1"/>
          </p:nvSpPr>
          <p:spPr>
            <a:xfrm rot="16200000">
              <a:off x="4141117" y="151046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1" name="Isosceles Triangle 10"/>
            <p:cNvSpPr/>
            <p:nvPr userDrawn="1"/>
          </p:nvSpPr>
          <p:spPr>
            <a:xfrm rot="5400000">
              <a:off x="4749702" y="65684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2" name="Isosceles Triangle 11"/>
            <p:cNvSpPr/>
            <p:nvPr userDrawn="1"/>
          </p:nvSpPr>
          <p:spPr>
            <a:xfrm rot="5400000">
              <a:off x="4749702" y="786045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" name="Isosceles Triangle 12"/>
            <p:cNvSpPr/>
            <p:nvPr userDrawn="1"/>
          </p:nvSpPr>
          <p:spPr>
            <a:xfrm rot="16200000">
              <a:off x="4758169" y="1135815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" name="Isosceles Triangle 13"/>
            <p:cNvSpPr/>
            <p:nvPr userDrawn="1"/>
          </p:nvSpPr>
          <p:spPr>
            <a:xfrm rot="5400000">
              <a:off x="4758169" y="148964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6" name="Isosceles Triangle 15"/>
            <p:cNvSpPr/>
            <p:nvPr userDrawn="1"/>
          </p:nvSpPr>
          <p:spPr>
            <a:xfrm rot="16200000">
              <a:off x="4141117" y="2224125"/>
              <a:ext cx="715779" cy="617051"/>
            </a:xfrm>
            <a:prstGeom prst="triangle">
              <a:avLst/>
            </a:prstGeom>
            <a:solidFill>
              <a:schemeClr val="tx1">
                <a:alpha val="3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6200000">
              <a:off x="4758169" y="1845767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8" name="Isosceles Triangle 17"/>
            <p:cNvSpPr/>
            <p:nvPr userDrawn="1"/>
          </p:nvSpPr>
          <p:spPr>
            <a:xfrm rot="5400000">
              <a:off x="4758169" y="2205947"/>
              <a:ext cx="715779" cy="617051"/>
            </a:xfrm>
            <a:prstGeom prst="triangle">
              <a:avLst/>
            </a:prstGeom>
            <a:solidFill>
              <a:schemeClr val="tx1">
                <a:alpha val="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38" name="Isosceles Triangle 37"/>
            <p:cNvSpPr/>
            <p:nvPr userDrawn="1"/>
          </p:nvSpPr>
          <p:spPr>
            <a:xfrm rot="16200000">
              <a:off x="4747674" y="424748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41" name="Isosceles Triangle 40"/>
            <p:cNvSpPr/>
            <p:nvPr userDrawn="1"/>
          </p:nvSpPr>
          <p:spPr>
            <a:xfrm rot="16200000">
              <a:off x="5375220" y="77792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42" name="Isosceles Triangle 41"/>
            <p:cNvSpPr/>
            <p:nvPr userDrawn="1"/>
          </p:nvSpPr>
          <p:spPr>
            <a:xfrm rot="5400000">
              <a:off x="5375220" y="113175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43" name="Isosceles Triangle 42"/>
            <p:cNvSpPr/>
            <p:nvPr userDrawn="1"/>
          </p:nvSpPr>
          <p:spPr>
            <a:xfrm rot="16200000">
              <a:off x="5375220" y="1487877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44" name="Isosceles Triangle 43"/>
            <p:cNvSpPr/>
            <p:nvPr userDrawn="1"/>
          </p:nvSpPr>
          <p:spPr>
            <a:xfrm rot="5400000">
              <a:off x="5375220" y="1841707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45" name="Isosceles Triangle 44"/>
            <p:cNvSpPr/>
            <p:nvPr userDrawn="1"/>
          </p:nvSpPr>
          <p:spPr>
            <a:xfrm rot="16200000">
              <a:off x="5375220" y="219782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46" name="Isosceles Triangle 45"/>
            <p:cNvSpPr/>
            <p:nvPr userDrawn="1"/>
          </p:nvSpPr>
          <p:spPr>
            <a:xfrm rot="16200000">
              <a:off x="5364725" y="66858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47" name="Isosceles Triangle 46"/>
            <p:cNvSpPr/>
            <p:nvPr userDrawn="1"/>
          </p:nvSpPr>
          <p:spPr>
            <a:xfrm rot="5400000">
              <a:off x="5979659" y="6516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48" name="Isosceles Triangle 47"/>
            <p:cNvSpPr/>
            <p:nvPr userDrawn="1"/>
          </p:nvSpPr>
          <p:spPr>
            <a:xfrm rot="5400000">
              <a:off x="5992359" y="79822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50" name="Isosceles Triangle 49"/>
            <p:cNvSpPr/>
            <p:nvPr userDrawn="1"/>
          </p:nvSpPr>
          <p:spPr>
            <a:xfrm rot="5400000">
              <a:off x="5988126" y="1501822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51" name="Isosceles Triangle 50"/>
            <p:cNvSpPr/>
            <p:nvPr userDrawn="1"/>
          </p:nvSpPr>
          <p:spPr>
            <a:xfrm rot="16200000">
              <a:off x="5988126" y="1857944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55" name="Isosceles Triangle 54"/>
            <p:cNvSpPr/>
            <p:nvPr userDrawn="1"/>
          </p:nvSpPr>
          <p:spPr>
            <a:xfrm rot="5400000">
              <a:off x="6584010" y="-26732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56" name="Isosceles Triangle 55"/>
            <p:cNvSpPr/>
            <p:nvPr userDrawn="1"/>
          </p:nvSpPr>
          <p:spPr>
            <a:xfrm rot="5400000">
              <a:off x="6590360" y="44033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58" name="Isosceles Triangle 57"/>
            <p:cNvSpPr/>
            <p:nvPr userDrawn="1"/>
          </p:nvSpPr>
          <p:spPr>
            <a:xfrm rot="5400000">
              <a:off x="6611527" y="115028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60" name="Isosceles Triangle 59"/>
            <p:cNvSpPr/>
            <p:nvPr userDrawn="1"/>
          </p:nvSpPr>
          <p:spPr>
            <a:xfrm rot="5400000">
              <a:off x="6605177" y="185388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61" name="Isosceles Triangle 60"/>
            <p:cNvSpPr/>
            <p:nvPr userDrawn="1"/>
          </p:nvSpPr>
          <p:spPr>
            <a:xfrm rot="16200000">
              <a:off x="6611527" y="2210006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62" name="Isosceles Triangle 61"/>
            <p:cNvSpPr/>
            <p:nvPr userDrawn="1"/>
          </p:nvSpPr>
          <p:spPr>
            <a:xfrm rot="16200000">
              <a:off x="6594682" y="85385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64" name="Isosceles Triangle 63"/>
            <p:cNvSpPr/>
            <p:nvPr userDrawn="1"/>
          </p:nvSpPr>
          <p:spPr>
            <a:xfrm rot="5400000">
              <a:off x="7224256" y="79822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65" name="Isosceles Triangle 64"/>
            <p:cNvSpPr/>
            <p:nvPr userDrawn="1"/>
          </p:nvSpPr>
          <p:spPr>
            <a:xfrm rot="16200000">
              <a:off x="7232723" y="1147992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66" name="Isosceles Triangle 65"/>
            <p:cNvSpPr/>
            <p:nvPr userDrawn="1"/>
          </p:nvSpPr>
          <p:spPr>
            <a:xfrm rot="5400000">
              <a:off x="7232723" y="150182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67" name="Isosceles Triangle 66"/>
            <p:cNvSpPr/>
            <p:nvPr userDrawn="1"/>
          </p:nvSpPr>
          <p:spPr>
            <a:xfrm rot="16200000">
              <a:off x="7232723" y="185794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69" name="Isosceles Triangle 68"/>
            <p:cNvSpPr/>
            <p:nvPr userDrawn="1"/>
          </p:nvSpPr>
          <p:spPr>
            <a:xfrm rot="16200000">
              <a:off x="7226373" y="258059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70" name="Isosceles Triangle 69"/>
            <p:cNvSpPr/>
            <p:nvPr userDrawn="1"/>
          </p:nvSpPr>
          <p:spPr>
            <a:xfrm rot="16200000">
              <a:off x="7222228" y="43692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71" name="Isosceles Triangle 70"/>
            <p:cNvSpPr/>
            <p:nvPr userDrawn="1"/>
          </p:nvSpPr>
          <p:spPr>
            <a:xfrm rot="5400000">
              <a:off x="7843512" y="460628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72" name="Isosceles Triangle 71"/>
            <p:cNvSpPr/>
            <p:nvPr userDrawn="1"/>
          </p:nvSpPr>
          <p:spPr>
            <a:xfrm rot="5400000">
              <a:off x="7849862" y="116828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74" name="Isosceles Triangle 73"/>
            <p:cNvSpPr/>
            <p:nvPr userDrawn="1"/>
          </p:nvSpPr>
          <p:spPr>
            <a:xfrm rot="16200000">
              <a:off x="7851979" y="151805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75" name="Isosceles Triangle 74"/>
            <p:cNvSpPr/>
            <p:nvPr userDrawn="1"/>
          </p:nvSpPr>
          <p:spPr>
            <a:xfrm rot="5400000">
              <a:off x="7851979" y="187188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76" name="Isosceles Triangle 75"/>
            <p:cNvSpPr/>
            <p:nvPr userDrawn="1"/>
          </p:nvSpPr>
          <p:spPr>
            <a:xfrm rot="16200000">
              <a:off x="7851979" y="222801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77" name="Isosceles Triangle 76"/>
            <p:cNvSpPr/>
            <p:nvPr userDrawn="1"/>
          </p:nvSpPr>
          <p:spPr>
            <a:xfrm rot="5400000">
              <a:off x="7845629" y="2581841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79" name="Isosceles Triangle 78"/>
            <p:cNvSpPr/>
            <p:nvPr userDrawn="1"/>
          </p:nvSpPr>
          <p:spPr>
            <a:xfrm rot="16200000">
              <a:off x="7854184" y="80699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81" name="Isosceles Triangle 80"/>
            <p:cNvSpPr/>
            <p:nvPr userDrawn="1"/>
          </p:nvSpPr>
          <p:spPr>
            <a:xfrm rot="5400000">
              <a:off x="8466913" y="81039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82" name="Isosceles Triangle 81"/>
            <p:cNvSpPr/>
            <p:nvPr userDrawn="1"/>
          </p:nvSpPr>
          <p:spPr>
            <a:xfrm rot="16200000">
              <a:off x="8469030" y="1160169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83" name="Isosceles Triangle 82"/>
            <p:cNvSpPr/>
            <p:nvPr userDrawn="1"/>
          </p:nvSpPr>
          <p:spPr>
            <a:xfrm rot="5400000">
              <a:off x="8469030" y="151399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84" name="Isosceles Triangle 83"/>
            <p:cNvSpPr/>
            <p:nvPr userDrawn="1"/>
          </p:nvSpPr>
          <p:spPr>
            <a:xfrm rot="16200000">
              <a:off x="8469030" y="1870121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85" name="Isosceles Triangle 84"/>
            <p:cNvSpPr/>
            <p:nvPr userDrawn="1"/>
          </p:nvSpPr>
          <p:spPr>
            <a:xfrm rot="5400000">
              <a:off x="8469030" y="2223951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86" name="Isosceles Triangle 85"/>
            <p:cNvSpPr/>
            <p:nvPr userDrawn="1"/>
          </p:nvSpPr>
          <p:spPr>
            <a:xfrm rot="16200000">
              <a:off x="8469030" y="257372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87" name="Isosceles Triangle 86"/>
            <p:cNvSpPr/>
            <p:nvPr userDrawn="1"/>
          </p:nvSpPr>
          <p:spPr>
            <a:xfrm rot="16200000">
              <a:off x="8477585" y="45545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88" name="Isosceles Triangle 87"/>
            <p:cNvSpPr/>
            <p:nvPr userDrawn="1"/>
          </p:nvSpPr>
          <p:spPr>
            <a:xfrm rot="5400000">
              <a:off x="4140102" y="1148514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89" name="Isosceles Triangle 88"/>
            <p:cNvSpPr/>
            <p:nvPr userDrawn="1"/>
          </p:nvSpPr>
          <p:spPr>
            <a:xfrm rot="16200000">
              <a:off x="3524066" y="415976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94" name="Isosceles Triangle 93"/>
            <p:cNvSpPr/>
            <p:nvPr userDrawn="1"/>
          </p:nvSpPr>
          <p:spPr>
            <a:xfrm rot="5400000">
              <a:off x="5988126" y="2210528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95" name="Isosceles Triangle 94"/>
            <p:cNvSpPr/>
            <p:nvPr userDrawn="1"/>
          </p:nvSpPr>
          <p:spPr>
            <a:xfrm rot="5400000">
              <a:off x="5368958" y="2553428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96" name="Isosceles Triangle 95"/>
            <p:cNvSpPr/>
            <p:nvPr userDrawn="1"/>
          </p:nvSpPr>
          <p:spPr>
            <a:xfrm rot="16200000">
              <a:off x="4747674" y="256651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97" name="Isosceles Triangle 96"/>
            <p:cNvSpPr/>
            <p:nvPr userDrawn="1"/>
          </p:nvSpPr>
          <p:spPr>
            <a:xfrm rot="16200000">
              <a:off x="5362608" y="2911317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98" name="Isosceles Triangle 97"/>
            <p:cNvSpPr/>
            <p:nvPr userDrawn="1"/>
          </p:nvSpPr>
          <p:spPr>
            <a:xfrm rot="16200000">
              <a:off x="5966959" y="2587668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99" name="Isosceles Triangle 98"/>
            <p:cNvSpPr/>
            <p:nvPr userDrawn="1"/>
          </p:nvSpPr>
          <p:spPr>
            <a:xfrm rot="5400000">
              <a:off x="6584010" y="2560889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00" name="Isosceles Triangle 99"/>
            <p:cNvSpPr/>
            <p:nvPr userDrawn="1"/>
          </p:nvSpPr>
          <p:spPr>
            <a:xfrm rot="5400000">
              <a:off x="5973309" y="2945557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01" name="Isosceles Triangle 100"/>
            <p:cNvSpPr/>
            <p:nvPr userDrawn="1"/>
          </p:nvSpPr>
          <p:spPr>
            <a:xfrm rot="16200000">
              <a:off x="6575632" y="293036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02" name="Isosceles Triangle 101"/>
            <p:cNvSpPr/>
            <p:nvPr userDrawn="1"/>
          </p:nvSpPr>
          <p:spPr>
            <a:xfrm rot="5400000">
              <a:off x="7194711" y="292401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03" name="Isosceles Triangle 102"/>
            <p:cNvSpPr/>
            <p:nvPr userDrawn="1"/>
          </p:nvSpPr>
          <p:spPr>
            <a:xfrm rot="16200000">
              <a:off x="7839279" y="294574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04" name="Isosceles Triangle 103"/>
            <p:cNvSpPr/>
            <p:nvPr userDrawn="1"/>
          </p:nvSpPr>
          <p:spPr>
            <a:xfrm rot="5400000">
              <a:off x="7824462" y="329231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05" name="Isosceles Triangle 104"/>
            <p:cNvSpPr/>
            <p:nvPr userDrawn="1"/>
          </p:nvSpPr>
          <p:spPr>
            <a:xfrm rot="5400000">
              <a:off x="6590360" y="329460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</p:grpSp>
      <p:sp>
        <p:nvSpPr>
          <p:cNvPr id="10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473201" y="1980059"/>
            <a:ext cx="3556000" cy="445333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500" b="1">
                <a:solidFill>
                  <a:schemeClr val="bg1"/>
                </a:solidFill>
                <a:latin typeface="Lato Thin"/>
                <a:cs typeface="Lato Thin"/>
              </a:defRPr>
            </a:lvl1pPr>
          </a:lstStyle>
          <a:p>
            <a:pPr lvl="0"/>
            <a:r>
              <a:rPr lang="es-ES_tradnl" dirty="0" err="1"/>
              <a:t>Xpress</a:t>
            </a:r>
            <a:endParaRPr lang="es-ES_tradnl" dirty="0"/>
          </a:p>
        </p:txBody>
      </p:sp>
      <p:sp>
        <p:nvSpPr>
          <p:cNvPr id="107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473201" y="2448908"/>
            <a:ext cx="3556000" cy="328584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/>
              <a:t>Powerpoint</a:t>
            </a:r>
            <a:r>
              <a:rPr lang="es-ES_tradnl" dirty="0"/>
              <a:t> </a:t>
            </a:r>
            <a:r>
              <a:rPr lang="es-ES_tradnl" dirty="0" err="1"/>
              <a:t>Template</a:t>
            </a:r>
            <a:endParaRPr lang="es-ES_tradnl" dirty="0"/>
          </a:p>
        </p:txBody>
      </p:sp>
      <p:sp>
        <p:nvSpPr>
          <p:cNvPr id="108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473201" y="2828879"/>
            <a:ext cx="3556000" cy="64591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200" baseline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</a:t>
            </a:r>
            <a:r>
              <a:rPr lang="en-US" dirty="0"/>
              <a:t> </a:t>
            </a:r>
            <a:r>
              <a:rPr lang="en-US" dirty="0" err="1"/>
              <a:t>aecenas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.</a:t>
            </a:r>
          </a:p>
        </p:txBody>
      </p:sp>
      <p:grpSp>
        <p:nvGrpSpPr>
          <p:cNvPr id="2" name="Group 1"/>
          <p:cNvGrpSpPr/>
          <p:nvPr userDrawn="1"/>
        </p:nvGrpSpPr>
        <p:grpSpPr>
          <a:xfrm rot="10800000">
            <a:off x="-1997140" y="1923192"/>
            <a:ext cx="5570570" cy="3849942"/>
            <a:chOff x="-1620870" y="2337607"/>
            <a:chExt cx="5570570" cy="4277713"/>
          </a:xfrm>
        </p:grpSpPr>
        <p:sp>
          <p:nvSpPr>
            <p:cNvPr id="109" name="Isosceles Triangle 108"/>
            <p:cNvSpPr/>
            <p:nvPr userDrawn="1"/>
          </p:nvSpPr>
          <p:spPr>
            <a:xfrm rot="5400000">
              <a:off x="-1053183" y="308422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10" name="Isosceles Triangle 109"/>
            <p:cNvSpPr/>
            <p:nvPr userDrawn="1"/>
          </p:nvSpPr>
          <p:spPr>
            <a:xfrm rot="16200000">
              <a:off x="-1059533" y="3444403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11" name="Isosceles Triangle 110"/>
            <p:cNvSpPr/>
            <p:nvPr userDrawn="1"/>
          </p:nvSpPr>
          <p:spPr>
            <a:xfrm rot="16200000">
              <a:off x="-1053183" y="416476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12" name="Isosceles Triangle 111"/>
            <p:cNvSpPr/>
            <p:nvPr userDrawn="1"/>
          </p:nvSpPr>
          <p:spPr>
            <a:xfrm rot="5400000">
              <a:off x="-444598" y="2719984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13" name="Isosceles Triangle 112"/>
            <p:cNvSpPr/>
            <p:nvPr userDrawn="1"/>
          </p:nvSpPr>
          <p:spPr>
            <a:xfrm rot="5400000">
              <a:off x="-444598" y="3440345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14" name="Isosceles Triangle 113"/>
            <p:cNvSpPr/>
            <p:nvPr userDrawn="1"/>
          </p:nvSpPr>
          <p:spPr>
            <a:xfrm rot="16200000">
              <a:off x="-436131" y="3790115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15" name="Isosceles Triangle 114"/>
            <p:cNvSpPr/>
            <p:nvPr userDrawn="1"/>
          </p:nvSpPr>
          <p:spPr>
            <a:xfrm rot="5400000">
              <a:off x="-436131" y="414394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16" name="Isosceles Triangle 115"/>
            <p:cNvSpPr/>
            <p:nvPr userDrawn="1"/>
          </p:nvSpPr>
          <p:spPr>
            <a:xfrm rot="16200000">
              <a:off x="-1053183" y="4878425"/>
              <a:ext cx="715779" cy="617051"/>
            </a:xfrm>
            <a:prstGeom prst="triangle">
              <a:avLst/>
            </a:prstGeom>
            <a:solidFill>
              <a:schemeClr val="tx1">
                <a:alpha val="3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17" name="Isosceles Triangle 116"/>
            <p:cNvSpPr/>
            <p:nvPr userDrawn="1"/>
          </p:nvSpPr>
          <p:spPr>
            <a:xfrm rot="16200000">
              <a:off x="-436131" y="4500067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18" name="Isosceles Triangle 117"/>
            <p:cNvSpPr/>
            <p:nvPr userDrawn="1"/>
          </p:nvSpPr>
          <p:spPr>
            <a:xfrm rot="5400000">
              <a:off x="-436131" y="4860247"/>
              <a:ext cx="715779" cy="617051"/>
            </a:xfrm>
            <a:prstGeom prst="triangle">
              <a:avLst/>
            </a:prstGeom>
            <a:solidFill>
              <a:schemeClr val="tx1">
                <a:alpha val="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19" name="Isosceles Triangle 118"/>
            <p:cNvSpPr/>
            <p:nvPr userDrawn="1"/>
          </p:nvSpPr>
          <p:spPr>
            <a:xfrm rot="16200000">
              <a:off x="-446626" y="3079048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20" name="Isosceles Triangle 119"/>
            <p:cNvSpPr/>
            <p:nvPr userDrawn="1"/>
          </p:nvSpPr>
          <p:spPr>
            <a:xfrm rot="16200000">
              <a:off x="180920" y="343222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21" name="Isosceles Triangle 120"/>
            <p:cNvSpPr/>
            <p:nvPr userDrawn="1"/>
          </p:nvSpPr>
          <p:spPr>
            <a:xfrm rot="5400000">
              <a:off x="180920" y="378605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22" name="Isosceles Triangle 121"/>
            <p:cNvSpPr/>
            <p:nvPr userDrawn="1"/>
          </p:nvSpPr>
          <p:spPr>
            <a:xfrm rot="16200000">
              <a:off x="180920" y="4142177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23" name="Isosceles Triangle 122"/>
            <p:cNvSpPr/>
            <p:nvPr userDrawn="1"/>
          </p:nvSpPr>
          <p:spPr>
            <a:xfrm rot="5400000">
              <a:off x="180920" y="4496007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24" name="Isosceles Triangle 123"/>
            <p:cNvSpPr/>
            <p:nvPr userDrawn="1"/>
          </p:nvSpPr>
          <p:spPr>
            <a:xfrm rot="16200000">
              <a:off x="180920" y="485212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25" name="Isosceles Triangle 124"/>
            <p:cNvSpPr/>
            <p:nvPr userDrawn="1"/>
          </p:nvSpPr>
          <p:spPr>
            <a:xfrm rot="16200000">
              <a:off x="170425" y="2721158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26" name="Isosceles Triangle 125"/>
            <p:cNvSpPr/>
            <p:nvPr userDrawn="1"/>
          </p:nvSpPr>
          <p:spPr>
            <a:xfrm rot="5400000">
              <a:off x="785359" y="271946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27" name="Isosceles Triangle 126"/>
            <p:cNvSpPr/>
            <p:nvPr userDrawn="1"/>
          </p:nvSpPr>
          <p:spPr>
            <a:xfrm rot="5400000">
              <a:off x="798059" y="345252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28" name="Isosceles Triangle 127"/>
            <p:cNvSpPr/>
            <p:nvPr userDrawn="1"/>
          </p:nvSpPr>
          <p:spPr>
            <a:xfrm rot="5400000">
              <a:off x="793826" y="4156122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29" name="Isosceles Triangle 128"/>
            <p:cNvSpPr/>
            <p:nvPr userDrawn="1"/>
          </p:nvSpPr>
          <p:spPr>
            <a:xfrm rot="16200000">
              <a:off x="793826" y="4512244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0" name="Isosceles Triangle 129"/>
            <p:cNvSpPr/>
            <p:nvPr userDrawn="1"/>
          </p:nvSpPr>
          <p:spPr>
            <a:xfrm rot="5400000">
              <a:off x="1389710" y="238697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1" name="Isosceles Triangle 130"/>
            <p:cNvSpPr/>
            <p:nvPr userDrawn="1"/>
          </p:nvSpPr>
          <p:spPr>
            <a:xfrm rot="5400000">
              <a:off x="1396060" y="309463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2" name="Isosceles Triangle 131"/>
            <p:cNvSpPr/>
            <p:nvPr userDrawn="1"/>
          </p:nvSpPr>
          <p:spPr>
            <a:xfrm rot="5400000">
              <a:off x="1417227" y="380458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3" name="Isosceles Triangle 132"/>
            <p:cNvSpPr/>
            <p:nvPr userDrawn="1"/>
          </p:nvSpPr>
          <p:spPr>
            <a:xfrm rot="5400000">
              <a:off x="1410877" y="450818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4" name="Isosceles Triangle 133"/>
            <p:cNvSpPr/>
            <p:nvPr userDrawn="1"/>
          </p:nvSpPr>
          <p:spPr>
            <a:xfrm rot="16200000">
              <a:off x="1417227" y="4864306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5" name="Isosceles Triangle 134"/>
            <p:cNvSpPr/>
            <p:nvPr userDrawn="1"/>
          </p:nvSpPr>
          <p:spPr>
            <a:xfrm rot="16200000">
              <a:off x="1400382" y="2739685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6" name="Isosceles Triangle 135"/>
            <p:cNvSpPr/>
            <p:nvPr userDrawn="1"/>
          </p:nvSpPr>
          <p:spPr>
            <a:xfrm rot="5400000">
              <a:off x="2029956" y="345252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7" name="Isosceles Triangle 136"/>
            <p:cNvSpPr/>
            <p:nvPr userDrawn="1"/>
          </p:nvSpPr>
          <p:spPr>
            <a:xfrm rot="16200000">
              <a:off x="2038423" y="3802292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8" name="Isosceles Triangle 137"/>
            <p:cNvSpPr/>
            <p:nvPr userDrawn="1"/>
          </p:nvSpPr>
          <p:spPr>
            <a:xfrm rot="5400000">
              <a:off x="2038423" y="415612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9" name="Isosceles Triangle 138"/>
            <p:cNvSpPr/>
            <p:nvPr userDrawn="1"/>
          </p:nvSpPr>
          <p:spPr>
            <a:xfrm rot="16200000">
              <a:off x="2038423" y="451224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0" name="Isosceles Triangle 139"/>
            <p:cNvSpPr/>
            <p:nvPr userDrawn="1"/>
          </p:nvSpPr>
          <p:spPr>
            <a:xfrm rot="16200000">
              <a:off x="2032073" y="523489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1" name="Isosceles Triangle 140"/>
            <p:cNvSpPr/>
            <p:nvPr userDrawn="1"/>
          </p:nvSpPr>
          <p:spPr>
            <a:xfrm rot="16200000">
              <a:off x="2027928" y="309122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2" name="Isosceles Triangle 141"/>
            <p:cNvSpPr/>
            <p:nvPr userDrawn="1"/>
          </p:nvSpPr>
          <p:spPr>
            <a:xfrm rot="5400000">
              <a:off x="2649212" y="3114928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3" name="Isosceles Triangle 142"/>
            <p:cNvSpPr/>
            <p:nvPr userDrawn="1"/>
          </p:nvSpPr>
          <p:spPr>
            <a:xfrm rot="5400000">
              <a:off x="2655562" y="382258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4" name="Isosceles Triangle 143"/>
            <p:cNvSpPr/>
            <p:nvPr userDrawn="1"/>
          </p:nvSpPr>
          <p:spPr>
            <a:xfrm rot="16200000">
              <a:off x="2657679" y="417235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5" name="Isosceles Triangle 144"/>
            <p:cNvSpPr/>
            <p:nvPr userDrawn="1"/>
          </p:nvSpPr>
          <p:spPr>
            <a:xfrm rot="5400000">
              <a:off x="2657679" y="452618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6" name="Isosceles Triangle 145"/>
            <p:cNvSpPr/>
            <p:nvPr userDrawn="1"/>
          </p:nvSpPr>
          <p:spPr>
            <a:xfrm rot="16200000">
              <a:off x="2657679" y="488231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7" name="Isosceles Triangle 146"/>
            <p:cNvSpPr/>
            <p:nvPr userDrawn="1"/>
          </p:nvSpPr>
          <p:spPr>
            <a:xfrm rot="5400000">
              <a:off x="2651329" y="5236141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8" name="Isosceles Triangle 147"/>
            <p:cNvSpPr/>
            <p:nvPr userDrawn="1"/>
          </p:nvSpPr>
          <p:spPr>
            <a:xfrm rot="16200000">
              <a:off x="2659884" y="346129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9" name="Isosceles Triangle 148"/>
            <p:cNvSpPr/>
            <p:nvPr userDrawn="1"/>
          </p:nvSpPr>
          <p:spPr>
            <a:xfrm rot="5400000">
              <a:off x="3272613" y="346469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50" name="Isosceles Triangle 149"/>
            <p:cNvSpPr/>
            <p:nvPr userDrawn="1"/>
          </p:nvSpPr>
          <p:spPr>
            <a:xfrm rot="16200000">
              <a:off x="3274730" y="3814469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51" name="Isosceles Triangle 150"/>
            <p:cNvSpPr/>
            <p:nvPr userDrawn="1"/>
          </p:nvSpPr>
          <p:spPr>
            <a:xfrm rot="5400000">
              <a:off x="3274730" y="416829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52" name="Isosceles Triangle 151"/>
            <p:cNvSpPr/>
            <p:nvPr userDrawn="1"/>
          </p:nvSpPr>
          <p:spPr>
            <a:xfrm rot="16200000">
              <a:off x="3274730" y="4524421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53" name="Isosceles Triangle 152"/>
            <p:cNvSpPr/>
            <p:nvPr userDrawn="1"/>
          </p:nvSpPr>
          <p:spPr>
            <a:xfrm rot="5400000">
              <a:off x="3274730" y="4878251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54" name="Isosceles Triangle 153"/>
            <p:cNvSpPr/>
            <p:nvPr userDrawn="1"/>
          </p:nvSpPr>
          <p:spPr>
            <a:xfrm rot="16200000">
              <a:off x="3274730" y="522802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55" name="Isosceles Triangle 154"/>
            <p:cNvSpPr/>
            <p:nvPr userDrawn="1"/>
          </p:nvSpPr>
          <p:spPr>
            <a:xfrm rot="16200000">
              <a:off x="3283285" y="310975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56" name="Isosceles Triangle 155"/>
            <p:cNvSpPr/>
            <p:nvPr userDrawn="1"/>
          </p:nvSpPr>
          <p:spPr>
            <a:xfrm rot="5400000">
              <a:off x="-1054198" y="3802814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57" name="Isosceles Triangle 156"/>
            <p:cNvSpPr/>
            <p:nvPr userDrawn="1"/>
          </p:nvSpPr>
          <p:spPr>
            <a:xfrm rot="16200000">
              <a:off x="-1670234" y="3070276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58" name="Isosceles Triangle 157"/>
            <p:cNvSpPr/>
            <p:nvPr userDrawn="1"/>
          </p:nvSpPr>
          <p:spPr>
            <a:xfrm rot="5400000">
              <a:off x="793826" y="4864828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59" name="Isosceles Triangle 158"/>
            <p:cNvSpPr/>
            <p:nvPr userDrawn="1"/>
          </p:nvSpPr>
          <p:spPr>
            <a:xfrm rot="5400000">
              <a:off x="174658" y="5207728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60" name="Isosceles Triangle 159"/>
            <p:cNvSpPr/>
            <p:nvPr userDrawn="1"/>
          </p:nvSpPr>
          <p:spPr>
            <a:xfrm rot="16200000">
              <a:off x="-446626" y="522081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61" name="Isosceles Triangle 160"/>
            <p:cNvSpPr/>
            <p:nvPr userDrawn="1"/>
          </p:nvSpPr>
          <p:spPr>
            <a:xfrm rot="16200000">
              <a:off x="168308" y="5565617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62" name="Isosceles Triangle 161"/>
            <p:cNvSpPr/>
            <p:nvPr userDrawn="1"/>
          </p:nvSpPr>
          <p:spPr>
            <a:xfrm rot="16200000">
              <a:off x="772659" y="5241968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63" name="Isosceles Triangle 162"/>
            <p:cNvSpPr/>
            <p:nvPr userDrawn="1"/>
          </p:nvSpPr>
          <p:spPr>
            <a:xfrm rot="5400000">
              <a:off x="1389710" y="5215189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64" name="Isosceles Triangle 163"/>
            <p:cNvSpPr/>
            <p:nvPr userDrawn="1"/>
          </p:nvSpPr>
          <p:spPr>
            <a:xfrm rot="5400000">
              <a:off x="779009" y="5599857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65" name="Isosceles Triangle 164"/>
            <p:cNvSpPr/>
            <p:nvPr userDrawn="1"/>
          </p:nvSpPr>
          <p:spPr>
            <a:xfrm rot="16200000">
              <a:off x="1381332" y="558466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66" name="Isosceles Triangle 165"/>
            <p:cNvSpPr/>
            <p:nvPr userDrawn="1"/>
          </p:nvSpPr>
          <p:spPr>
            <a:xfrm rot="5400000">
              <a:off x="2000411" y="557831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67" name="Isosceles Triangle 166"/>
            <p:cNvSpPr/>
            <p:nvPr userDrawn="1"/>
          </p:nvSpPr>
          <p:spPr>
            <a:xfrm rot="16200000">
              <a:off x="2644979" y="560004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68" name="Isosceles Triangle 167"/>
            <p:cNvSpPr/>
            <p:nvPr userDrawn="1"/>
          </p:nvSpPr>
          <p:spPr>
            <a:xfrm rot="5400000">
              <a:off x="2630162" y="594661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69" name="Isosceles Triangle 168"/>
            <p:cNvSpPr/>
            <p:nvPr userDrawn="1"/>
          </p:nvSpPr>
          <p:spPr>
            <a:xfrm rot="5400000">
              <a:off x="1396060" y="594890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312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7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7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7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71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0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0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0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0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0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0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8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imple slide 0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4208430" y="-70216"/>
            <a:ext cx="5570570" cy="3849942"/>
            <a:chOff x="3573430" y="-316693"/>
            <a:chExt cx="5570570" cy="4277713"/>
          </a:xfrm>
        </p:grpSpPr>
        <p:sp>
          <p:nvSpPr>
            <p:cNvPr id="6" name="Isosceles Triangle 5"/>
            <p:cNvSpPr/>
            <p:nvPr userDrawn="1"/>
          </p:nvSpPr>
          <p:spPr>
            <a:xfrm rot="5400000">
              <a:off x="4141117" y="42992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7" name="Isosceles Triangle 6"/>
            <p:cNvSpPr/>
            <p:nvPr userDrawn="1"/>
          </p:nvSpPr>
          <p:spPr>
            <a:xfrm rot="16200000">
              <a:off x="4134767" y="790103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0" name="Isosceles Triangle 9"/>
            <p:cNvSpPr/>
            <p:nvPr userDrawn="1"/>
          </p:nvSpPr>
          <p:spPr>
            <a:xfrm rot="16200000">
              <a:off x="4141117" y="151046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1" name="Isosceles Triangle 10"/>
            <p:cNvSpPr/>
            <p:nvPr userDrawn="1"/>
          </p:nvSpPr>
          <p:spPr>
            <a:xfrm rot="5400000">
              <a:off x="4749702" y="65684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2" name="Isosceles Triangle 11"/>
            <p:cNvSpPr/>
            <p:nvPr userDrawn="1"/>
          </p:nvSpPr>
          <p:spPr>
            <a:xfrm rot="5400000">
              <a:off x="4749702" y="786045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" name="Isosceles Triangle 12"/>
            <p:cNvSpPr/>
            <p:nvPr userDrawn="1"/>
          </p:nvSpPr>
          <p:spPr>
            <a:xfrm rot="16200000">
              <a:off x="4758169" y="1135815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" name="Isosceles Triangle 13"/>
            <p:cNvSpPr/>
            <p:nvPr userDrawn="1"/>
          </p:nvSpPr>
          <p:spPr>
            <a:xfrm rot="5400000">
              <a:off x="4758169" y="148964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6" name="Isosceles Triangle 15"/>
            <p:cNvSpPr/>
            <p:nvPr userDrawn="1"/>
          </p:nvSpPr>
          <p:spPr>
            <a:xfrm rot="16200000">
              <a:off x="4141117" y="2224125"/>
              <a:ext cx="715779" cy="617051"/>
            </a:xfrm>
            <a:prstGeom prst="triangle">
              <a:avLst/>
            </a:prstGeom>
            <a:solidFill>
              <a:schemeClr val="tx1">
                <a:alpha val="3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6200000">
              <a:off x="4758169" y="1845767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8" name="Isosceles Triangle 17"/>
            <p:cNvSpPr/>
            <p:nvPr userDrawn="1"/>
          </p:nvSpPr>
          <p:spPr>
            <a:xfrm rot="5400000">
              <a:off x="4758169" y="2205947"/>
              <a:ext cx="715779" cy="617051"/>
            </a:xfrm>
            <a:prstGeom prst="triangle">
              <a:avLst/>
            </a:prstGeom>
            <a:solidFill>
              <a:schemeClr val="tx1">
                <a:alpha val="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38" name="Isosceles Triangle 37"/>
            <p:cNvSpPr/>
            <p:nvPr userDrawn="1"/>
          </p:nvSpPr>
          <p:spPr>
            <a:xfrm rot="16200000">
              <a:off x="4747674" y="424748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41" name="Isosceles Triangle 40"/>
            <p:cNvSpPr/>
            <p:nvPr userDrawn="1"/>
          </p:nvSpPr>
          <p:spPr>
            <a:xfrm rot="16200000">
              <a:off x="5375220" y="77792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42" name="Isosceles Triangle 41"/>
            <p:cNvSpPr/>
            <p:nvPr userDrawn="1"/>
          </p:nvSpPr>
          <p:spPr>
            <a:xfrm rot="5400000">
              <a:off x="5375220" y="113175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43" name="Isosceles Triangle 42"/>
            <p:cNvSpPr/>
            <p:nvPr userDrawn="1"/>
          </p:nvSpPr>
          <p:spPr>
            <a:xfrm rot="16200000">
              <a:off x="5375220" y="1487877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44" name="Isosceles Triangle 43"/>
            <p:cNvSpPr/>
            <p:nvPr userDrawn="1"/>
          </p:nvSpPr>
          <p:spPr>
            <a:xfrm rot="5400000">
              <a:off x="5375220" y="1841707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45" name="Isosceles Triangle 44"/>
            <p:cNvSpPr/>
            <p:nvPr userDrawn="1"/>
          </p:nvSpPr>
          <p:spPr>
            <a:xfrm rot="16200000">
              <a:off x="5375220" y="219782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46" name="Isosceles Triangle 45"/>
            <p:cNvSpPr/>
            <p:nvPr userDrawn="1"/>
          </p:nvSpPr>
          <p:spPr>
            <a:xfrm rot="16200000">
              <a:off x="5364725" y="66858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47" name="Isosceles Triangle 46"/>
            <p:cNvSpPr/>
            <p:nvPr userDrawn="1"/>
          </p:nvSpPr>
          <p:spPr>
            <a:xfrm rot="5400000">
              <a:off x="5979659" y="6516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48" name="Isosceles Triangle 47"/>
            <p:cNvSpPr/>
            <p:nvPr userDrawn="1"/>
          </p:nvSpPr>
          <p:spPr>
            <a:xfrm rot="5400000">
              <a:off x="5992359" y="79822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50" name="Isosceles Triangle 49"/>
            <p:cNvSpPr/>
            <p:nvPr userDrawn="1"/>
          </p:nvSpPr>
          <p:spPr>
            <a:xfrm rot="5400000">
              <a:off x="5988126" y="1501822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51" name="Isosceles Triangle 50"/>
            <p:cNvSpPr/>
            <p:nvPr userDrawn="1"/>
          </p:nvSpPr>
          <p:spPr>
            <a:xfrm rot="16200000">
              <a:off x="5988126" y="1857944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55" name="Isosceles Triangle 54"/>
            <p:cNvSpPr/>
            <p:nvPr userDrawn="1"/>
          </p:nvSpPr>
          <p:spPr>
            <a:xfrm rot="5400000">
              <a:off x="6584010" y="-26732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56" name="Isosceles Triangle 55"/>
            <p:cNvSpPr/>
            <p:nvPr userDrawn="1"/>
          </p:nvSpPr>
          <p:spPr>
            <a:xfrm rot="5400000">
              <a:off x="6590360" y="44033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58" name="Isosceles Triangle 57"/>
            <p:cNvSpPr/>
            <p:nvPr userDrawn="1"/>
          </p:nvSpPr>
          <p:spPr>
            <a:xfrm rot="5400000">
              <a:off x="6611527" y="115028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60" name="Isosceles Triangle 59"/>
            <p:cNvSpPr/>
            <p:nvPr userDrawn="1"/>
          </p:nvSpPr>
          <p:spPr>
            <a:xfrm rot="5400000">
              <a:off x="6605177" y="185388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61" name="Isosceles Triangle 60"/>
            <p:cNvSpPr/>
            <p:nvPr userDrawn="1"/>
          </p:nvSpPr>
          <p:spPr>
            <a:xfrm rot="16200000">
              <a:off x="6611527" y="2210006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62" name="Isosceles Triangle 61"/>
            <p:cNvSpPr/>
            <p:nvPr userDrawn="1"/>
          </p:nvSpPr>
          <p:spPr>
            <a:xfrm rot="16200000">
              <a:off x="6594682" y="85385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64" name="Isosceles Triangle 63"/>
            <p:cNvSpPr/>
            <p:nvPr userDrawn="1"/>
          </p:nvSpPr>
          <p:spPr>
            <a:xfrm rot="5400000">
              <a:off x="7224256" y="79822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65" name="Isosceles Triangle 64"/>
            <p:cNvSpPr/>
            <p:nvPr userDrawn="1"/>
          </p:nvSpPr>
          <p:spPr>
            <a:xfrm rot="16200000">
              <a:off x="7232723" y="1147992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66" name="Isosceles Triangle 65"/>
            <p:cNvSpPr/>
            <p:nvPr userDrawn="1"/>
          </p:nvSpPr>
          <p:spPr>
            <a:xfrm rot="5400000">
              <a:off x="7232723" y="150182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67" name="Isosceles Triangle 66"/>
            <p:cNvSpPr/>
            <p:nvPr userDrawn="1"/>
          </p:nvSpPr>
          <p:spPr>
            <a:xfrm rot="16200000">
              <a:off x="7232723" y="185794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69" name="Isosceles Triangle 68"/>
            <p:cNvSpPr/>
            <p:nvPr userDrawn="1"/>
          </p:nvSpPr>
          <p:spPr>
            <a:xfrm rot="16200000">
              <a:off x="7226373" y="258059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70" name="Isosceles Triangle 69"/>
            <p:cNvSpPr/>
            <p:nvPr userDrawn="1"/>
          </p:nvSpPr>
          <p:spPr>
            <a:xfrm rot="16200000">
              <a:off x="7222228" y="43692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71" name="Isosceles Triangle 70"/>
            <p:cNvSpPr/>
            <p:nvPr userDrawn="1"/>
          </p:nvSpPr>
          <p:spPr>
            <a:xfrm rot="5400000">
              <a:off x="7843512" y="460628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72" name="Isosceles Triangle 71"/>
            <p:cNvSpPr/>
            <p:nvPr userDrawn="1"/>
          </p:nvSpPr>
          <p:spPr>
            <a:xfrm rot="5400000">
              <a:off x="7849862" y="116828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74" name="Isosceles Triangle 73"/>
            <p:cNvSpPr/>
            <p:nvPr userDrawn="1"/>
          </p:nvSpPr>
          <p:spPr>
            <a:xfrm rot="16200000">
              <a:off x="7851979" y="151805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75" name="Isosceles Triangle 74"/>
            <p:cNvSpPr/>
            <p:nvPr userDrawn="1"/>
          </p:nvSpPr>
          <p:spPr>
            <a:xfrm rot="5400000">
              <a:off x="7851979" y="187188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76" name="Isosceles Triangle 75"/>
            <p:cNvSpPr/>
            <p:nvPr userDrawn="1"/>
          </p:nvSpPr>
          <p:spPr>
            <a:xfrm rot="16200000">
              <a:off x="7851979" y="222801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77" name="Isosceles Triangle 76"/>
            <p:cNvSpPr/>
            <p:nvPr userDrawn="1"/>
          </p:nvSpPr>
          <p:spPr>
            <a:xfrm rot="5400000">
              <a:off x="7845629" y="2581841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79" name="Isosceles Triangle 78"/>
            <p:cNvSpPr/>
            <p:nvPr userDrawn="1"/>
          </p:nvSpPr>
          <p:spPr>
            <a:xfrm rot="16200000">
              <a:off x="7854184" y="80699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81" name="Isosceles Triangle 80"/>
            <p:cNvSpPr/>
            <p:nvPr userDrawn="1"/>
          </p:nvSpPr>
          <p:spPr>
            <a:xfrm rot="5400000">
              <a:off x="8466913" y="81039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82" name="Isosceles Triangle 81"/>
            <p:cNvSpPr/>
            <p:nvPr userDrawn="1"/>
          </p:nvSpPr>
          <p:spPr>
            <a:xfrm rot="16200000">
              <a:off x="8469030" y="1160169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83" name="Isosceles Triangle 82"/>
            <p:cNvSpPr/>
            <p:nvPr userDrawn="1"/>
          </p:nvSpPr>
          <p:spPr>
            <a:xfrm rot="5400000">
              <a:off x="8469030" y="151399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84" name="Isosceles Triangle 83"/>
            <p:cNvSpPr/>
            <p:nvPr userDrawn="1"/>
          </p:nvSpPr>
          <p:spPr>
            <a:xfrm rot="16200000">
              <a:off x="8469030" y="1870121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85" name="Isosceles Triangle 84"/>
            <p:cNvSpPr/>
            <p:nvPr userDrawn="1"/>
          </p:nvSpPr>
          <p:spPr>
            <a:xfrm rot="5400000">
              <a:off x="8469030" y="2223951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86" name="Isosceles Triangle 85"/>
            <p:cNvSpPr/>
            <p:nvPr userDrawn="1"/>
          </p:nvSpPr>
          <p:spPr>
            <a:xfrm rot="16200000">
              <a:off x="8469030" y="257372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87" name="Isosceles Triangle 86"/>
            <p:cNvSpPr/>
            <p:nvPr userDrawn="1"/>
          </p:nvSpPr>
          <p:spPr>
            <a:xfrm rot="16200000">
              <a:off x="8477585" y="45545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88" name="Isosceles Triangle 87"/>
            <p:cNvSpPr/>
            <p:nvPr userDrawn="1"/>
          </p:nvSpPr>
          <p:spPr>
            <a:xfrm rot="5400000">
              <a:off x="4140102" y="1148514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89" name="Isosceles Triangle 88"/>
            <p:cNvSpPr/>
            <p:nvPr userDrawn="1"/>
          </p:nvSpPr>
          <p:spPr>
            <a:xfrm rot="16200000">
              <a:off x="3524066" y="415976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94" name="Isosceles Triangle 93"/>
            <p:cNvSpPr/>
            <p:nvPr userDrawn="1"/>
          </p:nvSpPr>
          <p:spPr>
            <a:xfrm rot="5400000">
              <a:off x="5988126" y="2210528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95" name="Isosceles Triangle 94"/>
            <p:cNvSpPr/>
            <p:nvPr userDrawn="1"/>
          </p:nvSpPr>
          <p:spPr>
            <a:xfrm rot="5400000">
              <a:off x="5368958" y="2553428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96" name="Isosceles Triangle 95"/>
            <p:cNvSpPr/>
            <p:nvPr userDrawn="1"/>
          </p:nvSpPr>
          <p:spPr>
            <a:xfrm rot="16200000">
              <a:off x="4747674" y="256651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97" name="Isosceles Triangle 96"/>
            <p:cNvSpPr/>
            <p:nvPr userDrawn="1"/>
          </p:nvSpPr>
          <p:spPr>
            <a:xfrm rot="16200000">
              <a:off x="5362608" y="2911317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98" name="Isosceles Triangle 97"/>
            <p:cNvSpPr/>
            <p:nvPr userDrawn="1"/>
          </p:nvSpPr>
          <p:spPr>
            <a:xfrm rot="16200000">
              <a:off x="5966959" y="2587668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99" name="Isosceles Triangle 98"/>
            <p:cNvSpPr/>
            <p:nvPr userDrawn="1"/>
          </p:nvSpPr>
          <p:spPr>
            <a:xfrm rot="5400000">
              <a:off x="6584010" y="2560889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00" name="Isosceles Triangle 99"/>
            <p:cNvSpPr/>
            <p:nvPr userDrawn="1"/>
          </p:nvSpPr>
          <p:spPr>
            <a:xfrm rot="5400000">
              <a:off x="5973309" y="2945557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01" name="Isosceles Triangle 100"/>
            <p:cNvSpPr/>
            <p:nvPr userDrawn="1"/>
          </p:nvSpPr>
          <p:spPr>
            <a:xfrm rot="16200000">
              <a:off x="6575632" y="293036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02" name="Isosceles Triangle 101"/>
            <p:cNvSpPr/>
            <p:nvPr userDrawn="1"/>
          </p:nvSpPr>
          <p:spPr>
            <a:xfrm rot="5400000">
              <a:off x="7194711" y="292401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03" name="Isosceles Triangle 102"/>
            <p:cNvSpPr/>
            <p:nvPr userDrawn="1"/>
          </p:nvSpPr>
          <p:spPr>
            <a:xfrm rot="16200000">
              <a:off x="7839279" y="294574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04" name="Isosceles Triangle 103"/>
            <p:cNvSpPr/>
            <p:nvPr userDrawn="1"/>
          </p:nvSpPr>
          <p:spPr>
            <a:xfrm rot="5400000">
              <a:off x="7824462" y="329231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05" name="Isosceles Triangle 104"/>
            <p:cNvSpPr/>
            <p:nvPr userDrawn="1"/>
          </p:nvSpPr>
          <p:spPr>
            <a:xfrm rot="5400000">
              <a:off x="6590360" y="329460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</p:grpSp>
      <p:sp>
        <p:nvSpPr>
          <p:cNvPr id="10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473201" y="1980059"/>
            <a:ext cx="3556000" cy="445333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500" b="1">
                <a:solidFill>
                  <a:schemeClr val="bg1"/>
                </a:solidFill>
                <a:latin typeface="Lato Thin"/>
                <a:cs typeface="Lato Thin"/>
              </a:defRPr>
            </a:lvl1pPr>
          </a:lstStyle>
          <a:p>
            <a:pPr lvl="0"/>
            <a:r>
              <a:rPr lang="es-ES_tradnl" dirty="0" err="1"/>
              <a:t>Xpress</a:t>
            </a:r>
            <a:endParaRPr lang="es-ES_tradnl" dirty="0"/>
          </a:p>
        </p:txBody>
      </p:sp>
      <p:sp>
        <p:nvSpPr>
          <p:cNvPr id="107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473201" y="2448908"/>
            <a:ext cx="3556000" cy="328584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/>
              <a:t>Powerpoint</a:t>
            </a:r>
            <a:r>
              <a:rPr lang="es-ES_tradnl" dirty="0"/>
              <a:t> </a:t>
            </a:r>
            <a:r>
              <a:rPr lang="es-ES_tradnl" dirty="0" err="1"/>
              <a:t>Template</a:t>
            </a:r>
            <a:endParaRPr lang="es-ES_tradnl" dirty="0"/>
          </a:p>
        </p:txBody>
      </p:sp>
      <p:sp>
        <p:nvSpPr>
          <p:cNvPr id="108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473201" y="2828879"/>
            <a:ext cx="3556000" cy="64591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200" baseline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</a:t>
            </a:r>
            <a:r>
              <a:rPr lang="en-US" dirty="0"/>
              <a:t> </a:t>
            </a:r>
            <a:r>
              <a:rPr lang="en-US" dirty="0" err="1"/>
              <a:t>aecenas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.</a:t>
            </a:r>
          </a:p>
        </p:txBody>
      </p:sp>
      <p:grpSp>
        <p:nvGrpSpPr>
          <p:cNvPr id="2" name="Group 1"/>
          <p:cNvGrpSpPr/>
          <p:nvPr userDrawn="1"/>
        </p:nvGrpSpPr>
        <p:grpSpPr>
          <a:xfrm rot="10800000">
            <a:off x="-1997140" y="1923192"/>
            <a:ext cx="5570570" cy="3849942"/>
            <a:chOff x="-1620870" y="2337607"/>
            <a:chExt cx="5570570" cy="4277713"/>
          </a:xfrm>
        </p:grpSpPr>
        <p:sp>
          <p:nvSpPr>
            <p:cNvPr id="109" name="Isosceles Triangle 108"/>
            <p:cNvSpPr/>
            <p:nvPr userDrawn="1"/>
          </p:nvSpPr>
          <p:spPr>
            <a:xfrm rot="5400000">
              <a:off x="-1053183" y="308422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10" name="Isosceles Triangle 109"/>
            <p:cNvSpPr/>
            <p:nvPr userDrawn="1"/>
          </p:nvSpPr>
          <p:spPr>
            <a:xfrm rot="16200000">
              <a:off x="-1059533" y="3444403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11" name="Isosceles Triangle 110"/>
            <p:cNvSpPr/>
            <p:nvPr userDrawn="1"/>
          </p:nvSpPr>
          <p:spPr>
            <a:xfrm rot="16200000">
              <a:off x="-1053183" y="416476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12" name="Isosceles Triangle 111"/>
            <p:cNvSpPr/>
            <p:nvPr userDrawn="1"/>
          </p:nvSpPr>
          <p:spPr>
            <a:xfrm rot="5400000">
              <a:off x="-444598" y="2719984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13" name="Isosceles Triangle 112"/>
            <p:cNvSpPr/>
            <p:nvPr userDrawn="1"/>
          </p:nvSpPr>
          <p:spPr>
            <a:xfrm rot="5400000">
              <a:off x="-444598" y="3440345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14" name="Isosceles Triangle 113"/>
            <p:cNvSpPr/>
            <p:nvPr userDrawn="1"/>
          </p:nvSpPr>
          <p:spPr>
            <a:xfrm rot="16200000">
              <a:off x="-436131" y="3790115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15" name="Isosceles Triangle 114"/>
            <p:cNvSpPr/>
            <p:nvPr userDrawn="1"/>
          </p:nvSpPr>
          <p:spPr>
            <a:xfrm rot="5400000">
              <a:off x="-436131" y="414394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16" name="Isosceles Triangle 115"/>
            <p:cNvSpPr/>
            <p:nvPr userDrawn="1"/>
          </p:nvSpPr>
          <p:spPr>
            <a:xfrm rot="16200000">
              <a:off x="-1053183" y="4878425"/>
              <a:ext cx="715779" cy="617051"/>
            </a:xfrm>
            <a:prstGeom prst="triangle">
              <a:avLst/>
            </a:prstGeom>
            <a:solidFill>
              <a:schemeClr val="tx1">
                <a:alpha val="3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17" name="Isosceles Triangle 116"/>
            <p:cNvSpPr/>
            <p:nvPr userDrawn="1"/>
          </p:nvSpPr>
          <p:spPr>
            <a:xfrm rot="16200000">
              <a:off x="-436131" y="4500067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18" name="Isosceles Triangle 117"/>
            <p:cNvSpPr/>
            <p:nvPr userDrawn="1"/>
          </p:nvSpPr>
          <p:spPr>
            <a:xfrm rot="5400000">
              <a:off x="-436131" y="4860247"/>
              <a:ext cx="715779" cy="617051"/>
            </a:xfrm>
            <a:prstGeom prst="triangle">
              <a:avLst/>
            </a:prstGeom>
            <a:solidFill>
              <a:schemeClr val="tx1">
                <a:alpha val="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19" name="Isosceles Triangle 118"/>
            <p:cNvSpPr/>
            <p:nvPr userDrawn="1"/>
          </p:nvSpPr>
          <p:spPr>
            <a:xfrm rot="16200000">
              <a:off x="-446626" y="3079048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20" name="Isosceles Triangle 119"/>
            <p:cNvSpPr/>
            <p:nvPr userDrawn="1"/>
          </p:nvSpPr>
          <p:spPr>
            <a:xfrm rot="16200000">
              <a:off x="180920" y="343222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21" name="Isosceles Triangle 120"/>
            <p:cNvSpPr/>
            <p:nvPr userDrawn="1"/>
          </p:nvSpPr>
          <p:spPr>
            <a:xfrm rot="5400000">
              <a:off x="180920" y="378605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22" name="Isosceles Triangle 121"/>
            <p:cNvSpPr/>
            <p:nvPr userDrawn="1"/>
          </p:nvSpPr>
          <p:spPr>
            <a:xfrm rot="16200000">
              <a:off x="180920" y="4142177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23" name="Isosceles Triangle 122"/>
            <p:cNvSpPr/>
            <p:nvPr userDrawn="1"/>
          </p:nvSpPr>
          <p:spPr>
            <a:xfrm rot="5400000">
              <a:off x="180920" y="4496007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24" name="Isosceles Triangle 123"/>
            <p:cNvSpPr/>
            <p:nvPr userDrawn="1"/>
          </p:nvSpPr>
          <p:spPr>
            <a:xfrm rot="16200000">
              <a:off x="180920" y="485212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25" name="Isosceles Triangle 124"/>
            <p:cNvSpPr/>
            <p:nvPr userDrawn="1"/>
          </p:nvSpPr>
          <p:spPr>
            <a:xfrm rot="16200000">
              <a:off x="170425" y="2721158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26" name="Isosceles Triangle 125"/>
            <p:cNvSpPr/>
            <p:nvPr userDrawn="1"/>
          </p:nvSpPr>
          <p:spPr>
            <a:xfrm rot="5400000">
              <a:off x="785359" y="271946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27" name="Isosceles Triangle 126"/>
            <p:cNvSpPr/>
            <p:nvPr userDrawn="1"/>
          </p:nvSpPr>
          <p:spPr>
            <a:xfrm rot="5400000">
              <a:off x="798059" y="345252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28" name="Isosceles Triangle 127"/>
            <p:cNvSpPr/>
            <p:nvPr userDrawn="1"/>
          </p:nvSpPr>
          <p:spPr>
            <a:xfrm rot="5400000">
              <a:off x="793826" y="4156122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29" name="Isosceles Triangle 128"/>
            <p:cNvSpPr/>
            <p:nvPr userDrawn="1"/>
          </p:nvSpPr>
          <p:spPr>
            <a:xfrm rot="16200000">
              <a:off x="793826" y="4512244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0" name="Isosceles Triangle 129"/>
            <p:cNvSpPr/>
            <p:nvPr userDrawn="1"/>
          </p:nvSpPr>
          <p:spPr>
            <a:xfrm rot="5400000">
              <a:off x="1389710" y="238697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1" name="Isosceles Triangle 130"/>
            <p:cNvSpPr/>
            <p:nvPr userDrawn="1"/>
          </p:nvSpPr>
          <p:spPr>
            <a:xfrm rot="5400000">
              <a:off x="1396060" y="309463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2" name="Isosceles Triangle 131"/>
            <p:cNvSpPr/>
            <p:nvPr userDrawn="1"/>
          </p:nvSpPr>
          <p:spPr>
            <a:xfrm rot="5400000">
              <a:off x="1417227" y="380458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3" name="Isosceles Triangle 132"/>
            <p:cNvSpPr/>
            <p:nvPr userDrawn="1"/>
          </p:nvSpPr>
          <p:spPr>
            <a:xfrm rot="5400000">
              <a:off x="1410877" y="450818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4" name="Isosceles Triangle 133"/>
            <p:cNvSpPr/>
            <p:nvPr userDrawn="1"/>
          </p:nvSpPr>
          <p:spPr>
            <a:xfrm rot="16200000">
              <a:off x="1417227" y="4864306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5" name="Isosceles Triangle 134"/>
            <p:cNvSpPr/>
            <p:nvPr userDrawn="1"/>
          </p:nvSpPr>
          <p:spPr>
            <a:xfrm rot="16200000">
              <a:off x="1400382" y="2739685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6" name="Isosceles Triangle 135"/>
            <p:cNvSpPr/>
            <p:nvPr userDrawn="1"/>
          </p:nvSpPr>
          <p:spPr>
            <a:xfrm rot="5400000">
              <a:off x="2029956" y="345252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7" name="Isosceles Triangle 136"/>
            <p:cNvSpPr/>
            <p:nvPr userDrawn="1"/>
          </p:nvSpPr>
          <p:spPr>
            <a:xfrm rot="16200000">
              <a:off x="2038423" y="3802292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8" name="Isosceles Triangle 137"/>
            <p:cNvSpPr/>
            <p:nvPr userDrawn="1"/>
          </p:nvSpPr>
          <p:spPr>
            <a:xfrm rot="5400000">
              <a:off x="2038423" y="415612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9" name="Isosceles Triangle 138"/>
            <p:cNvSpPr/>
            <p:nvPr userDrawn="1"/>
          </p:nvSpPr>
          <p:spPr>
            <a:xfrm rot="16200000">
              <a:off x="2038423" y="451224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0" name="Isosceles Triangle 139"/>
            <p:cNvSpPr/>
            <p:nvPr userDrawn="1"/>
          </p:nvSpPr>
          <p:spPr>
            <a:xfrm rot="16200000">
              <a:off x="2032073" y="523489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1" name="Isosceles Triangle 140"/>
            <p:cNvSpPr/>
            <p:nvPr userDrawn="1"/>
          </p:nvSpPr>
          <p:spPr>
            <a:xfrm rot="16200000">
              <a:off x="2027928" y="309122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2" name="Isosceles Triangle 141"/>
            <p:cNvSpPr/>
            <p:nvPr userDrawn="1"/>
          </p:nvSpPr>
          <p:spPr>
            <a:xfrm rot="5400000">
              <a:off x="2649212" y="3114928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3" name="Isosceles Triangle 142"/>
            <p:cNvSpPr/>
            <p:nvPr userDrawn="1"/>
          </p:nvSpPr>
          <p:spPr>
            <a:xfrm rot="5400000">
              <a:off x="2655562" y="382258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4" name="Isosceles Triangle 143"/>
            <p:cNvSpPr/>
            <p:nvPr userDrawn="1"/>
          </p:nvSpPr>
          <p:spPr>
            <a:xfrm rot="16200000">
              <a:off x="2657679" y="417235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5" name="Isosceles Triangle 144"/>
            <p:cNvSpPr/>
            <p:nvPr userDrawn="1"/>
          </p:nvSpPr>
          <p:spPr>
            <a:xfrm rot="5400000">
              <a:off x="2657679" y="452618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6" name="Isosceles Triangle 145"/>
            <p:cNvSpPr/>
            <p:nvPr userDrawn="1"/>
          </p:nvSpPr>
          <p:spPr>
            <a:xfrm rot="16200000">
              <a:off x="2657679" y="488231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7" name="Isosceles Triangle 146"/>
            <p:cNvSpPr/>
            <p:nvPr userDrawn="1"/>
          </p:nvSpPr>
          <p:spPr>
            <a:xfrm rot="5400000">
              <a:off x="2651329" y="5236141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8" name="Isosceles Triangle 147"/>
            <p:cNvSpPr/>
            <p:nvPr userDrawn="1"/>
          </p:nvSpPr>
          <p:spPr>
            <a:xfrm rot="16200000">
              <a:off x="2659884" y="346129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9" name="Isosceles Triangle 148"/>
            <p:cNvSpPr/>
            <p:nvPr userDrawn="1"/>
          </p:nvSpPr>
          <p:spPr>
            <a:xfrm rot="5400000">
              <a:off x="3272613" y="346469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50" name="Isosceles Triangle 149"/>
            <p:cNvSpPr/>
            <p:nvPr userDrawn="1"/>
          </p:nvSpPr>
          <p:spPr>
            <a:xfrm rot="16200000">
              <a:off x="3274730" y="3814469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51" name="Isosceles Triangle 150"/>
            <p:cNvSpPr/>
            <p:nvPr userDrawn="1"/>
          </p:nvSpPr>
          <p:spPr>
            <a:xfrm rot="5400000">
              <a:off x="3274730" y="416829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52" name="Isosceles Triangle 151"/>
            <p:cNvSpPr/>
            <p:nvPr userDrawn="1"/>
          </p:nvSpPr>
          <p:spPr>
            <a:xfrm rot="16200000">
              <a:off x="3274730" y="4524421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53" name="Isosceles Triangle 152"/>
            <p:cNvSpPr/>
            <p:nvPr userDrawn="1"/>
          </p:nvSpPr>
          <p:spPr>
            <a:xfrm rot="5400000">
              <a:off x="3274730" y="4878251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54" name="Isosceles Triangle 153"/>
            <p:cNvSpPr/>
            <p:nvPr userDrawn="1"/>
          </p:nvSpPr>
          <p:spPr>
            <a:xfrm rot="16200000">
              <a:off x="3274730" y="522802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55" name="Isosceles Triangle 154"/>
            <p:cNvSpPr/>
            <p:nvPr userDrawn="1"/>
          </p:nvSpPr>
          <p:spPr>
            <a:xfrm rot="16200000">
              <a:off x="3283285" y="310975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56" name="Isosceles Triangle 155"/>
            <p:cNvSpPr/>
            <p:nvPr userDrawn="1"/>
          </p:nvSpPr>
          <p:spPr>
            <a:xfrm rot="5400000">
              <a:off x="-1054198" y="3802814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57" name="Isosceles Triangle 156"/>
            <p:cNvSpPr/>
            <p:nvPr userDrawn="1"/>
          </p:nvSpPr>
          <p:spPr>
            <a:xfrm rot="16200000">
              <a:off x="-1670234" y="3070276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58" name="Isosceles Triangle 157"/>
            <p:cNvSpPr/>
            <p:nvPr userDrawn="1"/>
          </p:nvSpPr>
          <p:spPr>
            <a:xfrm rot="5400000">
              <a:off x="793826" y="4864828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59" name="Isosceles Triangle 158"/>
            <p:cNvSpPr/>
            <p:nvPr userDrawn="1"/>
          </p:nvSpPr>
          <p:spPr>
            <a:xfrm rot="5400000">
              <a:off x="174658" y="5207728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60" name="Isosceles Triangle 159"/>
            <p:cNvSpPr/>
            <p:nvPr userDrawn="1"/>
          </p:nvSpPr>
          <p:spPr>
            <a:xfrm rot="16200000">
              <a:off x="-446626" y="522081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61" name="Isosceles Triangle 160"/>
            <p:cNvSpPr/>
            <p:nvPr userDrawn="1"/>
          </p:nvSpPr>
          <p:spPr>
            <a:xfrm rot="16200000">
              <a:off x="168308" y="5565617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62" name="Isosceles Triangle 161"/>
            <p:cNvSpPr/>
            <p:nvPr userDrawn="1"/>
          </p:nvSpPr>
          <p:spPr>
            <a:xfrm rot="16200000">
              <a:off x="772659" y="5241968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63" name="Isosceles Triangle 162"/>
            <p:cNvSpPr/>
            <p:nvPr userDrawn="1"/>
          </p:nvSpPr>
          <p:spPr>
            <a:xfrm rot="5400000">
              <a:off x="1389710" y="5215189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64" name="Isosceles Triangle 163"/>
            <p:cNvSpPr/>
            <p:nvPr userDrawn="1"/>
          </p:nvSpPr>
          <p:spPr>
            <a:xfrm rot="5400000">
              <a:off x="779009" y="5599857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65" name="Isosceles Triangle 164"/>
            <p:cNvSpPr/>
            <p:nvPr userDrawn="1"/>
          </p:nvSpPr>
          <p:spPr>
            <a:xfrm rot="16200000">
              <a:off x="1381332" y="558466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66" name="Isosceles Triangle 165"/>
            <p:cNvSpPr/>
            <p:nvPr userDrawn="1"/>
          </p:nvSpPr>
          <p:spPr>
            <a:xfrm rot="5400000">
              <a:off x="2000411" y="557831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67" name="Isosceles Triangle 166"/>
            <p:cNvSpPr/>
            <p:nvPr userDrawn="1"/>
          </p:nvSpPr>
          <p:spPr>
            <a:xfrm rot="16200000">
              <a:off x="2644979" y="560004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68" name="Isosceles Triangle 167"/>
            <p:cNvSpPr/>
            <p:nvPr userDrawn="1"/>
          </p:nvSpPr>
          <p:spPr>
            <a:xfrm rot="5400000">
              <a:off x="2630162" y="594661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69" name="Isosceles Triangle 168"/>
            <p:cNvSpPr/>
            <p:nvPr userDrawn="1"/>
          </p:nvSpPr>
          <p:spPr>
            <a:xfrm rot="5400000">
              <a:off x="1396060" y="594890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</p:grpSp>
      <p:sp>
        <p:nvSpPr>
          <p:cNvPr id="170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285307" y="295667"/>
            <a:ext cx="2160000" cy="2592000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0" b="0">
                <a:solidFill>
                  <a:schemeClr val="bg1">
                    <a:alpha val="10000"/>
                  </a:schemeClr>
                </a:solidFill>
                <a:latin typeface="Arialic Hollow"/>
                <a:cs typeface="Arialic Hollow"/>
              </a:defRPr>
            </a:lvl1pPr>
          </a:lstStyle>
          <a:p>
            <a:pPr lvl="0"/>
            <a:r>
              <a:rPr lang="es-ES_tradnl" dirty="0"/>
              <a:t>0</a:t>
            </a:r>
          </a:p>
        </p:txBody>
      </p:sp>
      <p:sp>
        <p:nvSpPr>
          <p:cNvPr id="171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1489776" y="295667"/>
            <a:ext cx="2160000" cy="2592000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0" b="0">
                <a:solidFill>
                  <a:schemeClr val="bg1">
                    <a:alpha val="10000"/>
                  </a:schemeClr>
                </a:solidFill>
                <a:latin typeface="Arialic Hollow"/>
                <a:cs typeface="Arialic Hollow"/>
              </a:defRPr>
            </a:lvl1pPr>
          </a:lstStyle>
          <a:p>
            <a:pPr lvl="0"/>
            <a:r>
              <a:rPr lang="es-ES_tradnl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7304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0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0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0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0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0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0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8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7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7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7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71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imple slide 0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4208430" y="-70216"/>
            <a:ext cx="5570570" cy="3849942"/>
            <a:chOff x="3573430" y="-316693"/>
            <a:chExt cx="5570570" cy="4277713"/>
          </a:xfrm>
        </p:grpSpPr>
        <p:sp>
          <p:nvSpPr>
            <p:cNvPr id="6" name="Isosceles Triangle 5"/>
            <p:cNvSpPr/>
            <p:nvPr userDrawn="1"/>
          </p:nvSpPr>
          <p:spPr>
            <a:xfrm rot="5400000">
              <a:off x="4141117" y="42992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7" name="Isosceles Triangle 6"/>
            <p:cNvSpPr/>
            <p:nvPr userDrawn="1"/>
          </p:nvSpPr>
          <p:spPr>
            <a:xfrm rot="16200000">
              <a:off x="4134767" y="790103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0" name="Isosceles Triangle 9"/>
            <p:cNvSpPr/>
            <p:nvPr userDrawn="1"/>
          </p:nvSpPr>
          <p:spPr>
            <a:xfrm rot="16200000">
              <a:off x="4141117" y="151046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1" name="Isosceles Triangle 10"/>
            <p:cNvSpPr/>
            <p:nvPr userDrawn="1"/>
          </p:nvSpPr>
          <p:spPr>
            <a:xfrm rot="5400000">
              <a:off x="4749702" y="65684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2" name="Isosceles Triangle 11"/>
            <p:cNvSpPr/>
            <p:nvPr userDrawn="1"/>
          </p:nvSpPr>
          <p:spPr>
            <a:xfrm rot="5400000">
              <a:off x="4749702" y="786045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" name="Isosceles Triangle 12"/>
            <p:cNvSpPr/>
            <p:nvPr userDrawn="1"/>
          </p:nvSpPr>
          <p:spPr>
            <a:xfrm rot="16200000">
              <a:off x="4758169" y="1135815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" name="Isosceles Triangle 13"/>
            <p:cNvSpPr/>
            <p:nvPr userDrawn="1"/>
          </p:nvSpPr>
          <p:spPr>
            <a:xfrm rot="5400000">
              <a:off x="4758169" y="148964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6" name="Isosceles Triangle 15"/>
            <p:cNvSpPr/>
            <p:nvPr userDrawn="1"/>
          </p:nvSpPr>
          <p:spPr>
            <a:xfrm rot="16200000">
              <a:off x="4141117" y="2224125"/>
              <a:ext cx="715779" cy="617051"/>
            </a:xfrm>
            <a:prstGeom prst="triangle">
              <a:avLst/>
            </a:prstGeom>
            <a:solidFill>
              <a:schemeClr val="tx1">
                <a:alpha val="3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6200000">
              <a:off x="4758169" y="1845767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8" name="Isosceles Triangle 17"/>
            <p:cNvSpPr/>
            <p:nvPr userDrawn="1"/>
          </p:nvSpPr>
          <p:spPr>
            <a:xfrm rot="5400000">
              <a:off x="4758169" y="2205947"/>
              <a:ext cx="715779" cy="617051"/>
            </a:xfrm>
            <a:prstGeom prst="triangle">
              <a:avLst/>
            </a:prstGeom>
            <a:solidFill>
              <a:schemeClr val="tx1">
                <a:alpha val="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38" name="Isosceles Triangle 37"/>
            <p:cNvSpPr/>
            <p:nvPr userDrawn="1"/>
          </p:nvSpPr>
          <p:spPr>
            <a:xfrm rot="16200000">
              <a:off x="4747674" y="424748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41" name="Isosceles Triangle 40"/>
            <p:cNvSpPr/>
            <p:nvPr userDrawn="1"/>
          </p:nvSpPr>
          <p:spPr>
            <a:xfrm rot="16200000">
              <a:off x="5375220" y="77792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42" name="Isosceles Triangle 41"/>
            <p:cNvSpPr/>
            <p:nvPr userDrawn="1"/>
          </p:nvSpPr>
          <p:spPr>
            <a:xfrm rot="5400000">
              <a:off x="5375220" y="113175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43" name="Isosceles Triangle 42"/>
            <p:cNvSpPr/>
            <p:nvPr userDrawn="1"/>
          </p:nvSpPr>
          <p:spPr>
            <a:xfrm rot="16200000">
              <a:off x="5375220" y="1487877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44" name="Isosceles Triangle 43"/>
            <p:cNvSpPr/>
            <p:nvPr userDrawn="1"/>
          </p:nvSpPr>
          <p:spPr>
            <a:xfrm rot="5400000">
              <a:off x="5375220" y="1841707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45" name="Isosceles Triangle 44"/>
            <p:cNvSpPr/>
            <p:nvPr userDrawn="1"/>
          </p:nvSpPr>
          <p:spPr>
            <a:xfrm rot="16200000">
              <a:off x="5375220" y="219782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46" name="Isosceles Triangle 45"/>
            <p:cNvSpPr/>
            <p:nvPr userDrawn="1"/>
          </p:nvSpPr>
          <p:spPr>
            <a:xfrm rot="16200000">
              <a:off x="5364725" y="66858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47" name="Isosceles Triangle 46"/>
            <p:cNvSpPr/>
            <p:nvPr userDrawn="1"/>
          </p:nvSpPr>
          <p:spPr>
            <a:xfrm rot="5400000">
              <a:off x="5979659" y="6516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48" name="Isosceles Triangle 47"/>
            <p:cNvSpPr/>
            <p:nvPr userDrawn="1"/>
          </p:nvSpPr>
          <p:spPr>
            <a:xfrm rot="5400000">
              <a:off x="5992359" y="79822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50" name="Isosceles Triangle 49"/>
            <p:cNvSpPr/>
            <p:nvPr userDrawn="1"/>
          </p:nvSpPr>
          <p:spPr>
            <a:xfrm rot="5400000">
              <a:off x="5988126" y="1501822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51" name="Isosceles Triangle 50"/>
            <p:cNvSpPr/>
            <p:nvPr userDrawn="1"/>
          </p:nvSpPr>
          <p:spPr>
            <a:xfrm rot="16200000">
              <a:off x="5988126" y="1857944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55" name="Isosceles Triangle 54"/>
            <p:cNvSpPr/>
            <p:nvPr userDrawn="1"/>
          </p:nvSpPr>
          <p:spPr>
            <a:xfrm rot="5400000">
              <a:off x="6584010" y="-26732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56" name="Isosceles Triangle 55"/>
            <p:cNvSpPr/>
            <p:nvPr userDrawn="1"/>
          </p:nvSpPr>
          <p:spPr>
            <a:xfrm rot="5400000">
              <a:off x="6590360" y="44033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58" name="Isosceles Triangle 57"/>
            <p:cNvSpPr/>
            <p:nvPr userDrawn="1"/>
          </p:nvSpPr>
          <p:spPr>
            <a:xfrm rot="5400000">
              <a:off x="6611527" y="115028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60" name="Isosceles Triangle 59"/>
            <p:cNvSpPr/>
            <p:nvPr userDrawn="1"/>
          </p:nvSpPr>
          <p:spPr>
            <a:xfrm rot="5400000">
              <a:off x="6605177" y="185388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61" name="Isosceles Triangle 60"/>
            <p:cNvSpPr/>
            <p:nvPr userDrawn="1"/>
          </p:nvSpPr>
          <p:spPr>
            <a:xfrm rot="16200000">
              <a:off x="6611527" y="2210006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62" name="Isosceles Triangle 61"/>
            <p:cNvSpPr/>
            <p:nvPr userDrawn="1"/>
          </p:nvSpPr>
          <p:spPr>
            <a:xfrm rot="16200000">
              <a:off x="6594682" y="85385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64" name="Isosceles Triangle 63"/>
            <p:cNvSpPr/>
            <p:nvPr userDrawn="1"/>
          </p:nvSpPr>
          <p:spPr>
            <a:xfrm rot="5400000">
              <a:off x="7224256" y="79822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65" name="Isosceles Triangle 64"/>
            <p:cNvSpPr/>
            <p:nvPr userDrawn="1"/>
          </p:nvSpPr>
          <p:spPr>
            <a:xfrm rot="16200000">
              <a:off x="7232723" y="1147992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66" name="Isosceles Triangle 65"/>
            <p:cNvSpPr/>
            <p:nvPr userDrawn="1"/>
          </p:nvSpPr>
          <p:spPr>
            <a:xfrm rot="5400000">
              <a:off x="7232723" y="150182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67" name="Isosceles Triangle 66"/>
            <p:cNvSpPr/>
            <p:nvPr userDrawn="1"/>
          </p:nvSpPr>
          <p:spPr>
            <a:xfrm rot="16200000">
              <a:off x="7232723" y="185794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69" name="Isosceles Triangle 68"/>
            <p:cNvSpPr/>
            <p:nvPr userDrawn="1"/>
          </p:nvSpPr>
          <p:spPr>
            <a:xfrm rot="16200000">
              <a:off x="7226373" y="258059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70" name="Isosceles Triangle 69"/>
            <p:cNvSpPr/>
            <p:nvPr userDrawn="1"/>
          </p:nvSpPr>
          <p:spPr>
            <a:xfrm rot="16200000">
              <a:off x="7222228" y="43692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71" name="Isosceles Triangle 70"/>
            <p:cNvSpPr/>
            <p:nvPr userDrawn="1"/>
          </p:nvSpPr>
          <p:spPr>
            <a:xfrm rot="5400000">
              <a:off x="7843512" y="460628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72" name="Isosceles Triangle 71"/>
            <p:cNvSpPr/>
            <p:nvPr userDrawn="1"/>
          </p:nvSpPr>
          <p:spPr>
            <a:xfrm rot="5400000">
              <a:off x="7849862" y="116828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74" name="Isosceles Triangle 73"/>
            <p:cNvSpPr/>
            <p:nvPr userDrawn="1"/>
          </p:nvSpPr>
          <p:spPr>
            <a:xfrm rot="16200000">
              <a:off x="7851979" y="151805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75" name="Isosceles Triangle 74"/>
            <p:cNvSpPr/>
            <p:nvPr userDrawn="1"/>
          </p:nvSpPr>
          <p:spPr>
            <a:xfrm rot="5400000">
              <a:off x="7851979" y="187188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76" name="Isosceles Triangle 75"/>
            <p:cNvSpPr/>
            <p:nvPr userDrawn="1"/>
          </p:nvSpPr>
          <p:spPr>
            <a:xfrm rot="16200000">
              <a:off x="7851979" y="222801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77" name="Isosceles Triangle 76"/>
            <p:cNvSpPr/>
            <p:nvPr userDrawn="1"/>
          </p:nvSpPr>
          <p:spPr>
            <a:xfrm rot="5400000">
              <a:off x="7845629" y="2581841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79" name="Isosceles Triangle 78"/>
            <p:cNvSpPr/>
            <p:nvPr userDrawn="1"/>
          </p:nvSpPr>
          <p:spPr>
            <a:xfrm rot="16200000">
              <a:off x="7854184" y="80699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81" name="Isosceles Triangle 80"/>
            <p:cNvSpPr/>
            <p:nvPr userDrawn="1"/>
          </p:nvSpPr>
          <p:spPr>
            <a:xfrm rot="5400000">
              <a:off x="8466913" y="81039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82" name="Isosceles Triangle 81"/>
            <p:cNvSpPr/>
            <p:nvPr userDrawn="1"/>
          </p:nvSpPr>
          <p:spPr>
            <a:xfrm rot="16200000">
              <a:off x="8469030" y="1160169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83" name="Isosceles Triangle 82"/>
            <p:cNvSpPr/>
            <p:nvPr userDrawn="1"/>
          </p:nvSpPr>
          <p:spPr>
            <a:xfrm rot="5400000">
              <a:off x="8469030" y="151399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84" name="Isosceles Triangle 83"/>
            <p:cNvSpPr/>
            <p:nvPr userDrawn="1"/>
          </p:nvSpPr>
          <p:spPr>
            <a:xfrm rot="16200000">
              <a:off x="8469030" y="1870121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85" name="Isosceles Triangle 84"/>
            <p:cNvSpPr/>
            <p:nvPr userDrawn="1"/>
          </p:nvSpPr>
          <p:spPr>
            <a:xfrm rot="5400000">
              <a:off x="8469030" y="2223951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86" name="Isosceles Triangle 85"/>
            <p:cNvSpPr/>
            <p:nvPr userDrawn="1"/>
          </p:nvSpPr>
          <p:spPr>
            <a:xfrm rot="16200000">
              <a:off x="8469030" y="257372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87" name="Isosceles Triangle 86"/>
            <p:cNvSpPr/>
            <p:nvPr userDrawn="1"/>
          </p:nvSpPr>
          <p:spPr>
            <a:xfrm rot="16200000">
              <a:off x="8477585" y="45545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88" name="Isosceles Triangle 87"/>
            <p:cNvSpPr/>
            <p:nvPr userDrawn="1"/>
          </p:nvSpPr>
          <p:spPr>
            <a:xfrm rot="5400000">
              <a:off x="4140102" y="1148514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89" name="Isosceles Triangle 88"/>
            <p:cNvSpPr/>
            <p:nvPr userDrawn="1"/>
          </p:nvSpPr>
          <p:spPr>
            <a:xfrm rot="16200000">
              <a:off x="3524066" y="415976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94" name="Isosceles Triangle 93"/>
            <p:cNvSpPr/>
            <p:nvPr userDrawn="1"/>
          </p:nvSpPr>
          <p:spPr>
            <a:xfrm rot="5400000">
              <a:off x="5988126" y="2210528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95" name="Isosceles Triangle 94"/>
            <p:cNvSpPr/>
            <p:nvPr userDrawn="1"/>
          </p:nvSpPr>
          <p:spPr>
            <a:xfrm rot="5400000">
              <a:off x="5368958" y="2553428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96" name="Isosceles Triangle 95"/>
            <p:cNvSpPr/>
            <p:nvPr userDrawn="1"/>
          </p:nvSpPr>
          <p:spPr>
            <a:xfrm rot="16200000">
              <a:off x="4747674" y="256651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97" name="Isosceles Triangle 96"/>
            <p:cNvSpPr/>
            <p:nvPr userDrawn="1"/>
          </p:nvSpPr>
          <p:spPr>
            <a:xfrm rot="16200000">
              <a:off x="5362608" y="2911317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98" name="Isosceles Triangle 97"/>
            <p:cNvSpPr/>
            <p:nvPr userDrawn="1"/>
          </p:nvSpPr>
          <p:spPr>
            <a:xfrm rot="16200000">
              <a:off x="5966959" y="2587668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99" name="Isosceles Triangle 98"/>
            <p:cNvSpPr/>
            <p:nvPr userDrawn="1"/>
          </p:nvSpPr>
          <p:spPr>
            <a:xfrm rot="5400000">
              <a:off x="6584010" y="2560889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00" name="Isosceles Triangle 99"/>
            <p:cNvSpPr/>
            <p:nvPr userDrawn="1"/>
          </p:nvSpPr>
          <p:spPr>
            <a:xfrm rot="5400000">
              <a:off x="5973309" y="2945557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01" name="Isosceles Triangle 100"/>
            <p:cNvSpPr/>
            <p:nvPr userDrawn="1"/>
          </p:nvSpPr>
          <p:spPr>
            <a:xfrm rot="16200000">
              <a:off x="6575632" y="293036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02" name="Isosceles Triangle 101"/>
            <p:cNvSpPr/>
            <p:nvPr userDrawn="1"/>
          </p:nvSpPr>
          <p:spPr>
            <a:xfrm rot="5400000">
              <a:off x="7194711" y="292401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03" name="Isosceles Triangle 102"/>
            <p:cNvSpPr/>
            <p:nvPr userDrawn="1"/>
          </p:nvSpPr>
          <p:spPr>
            <a:xfrm rot="16200000">
              <a:off x="7839279" y="294574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04" name="Isosceles Triangle 103"/>
            <p:cNvSpPr/>
            <p:nvPr userDrawn="1"/>
          </p:nvSpPr>
          <p:spPr>
            <a:xfrm rot="5400000">
              <a:off x="7824462" y="329231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05" name="Isosceles Triangle 104"/>
            <p:cNvSpPr/>
            <p:nvPr userDrawn="1"/>
          </p:nvSpPr>
          <p:spPr>
            <a:xfrm rot="5400000">
              <a:off x="6590360" y="329460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</p:grpSp>
      <p:sp>
        <p:nvSpPr>
          <p:cNvPr id="10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473201" y="1980059"/>
            <a:ext cx="3556000" cy="445333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500" b="1">
                <a:solidFill>
                  <a:schemeClr val="bg1"/>
                </a:solidFill>
                <a:latin typeface="Lato Thin"/>
                <a:cs typeface="Lato Thin"/>
              </a:defRPr>
            </a:lvl1pPr>
          </a:lstStyle>
          <a:p>
            <a:pPr lvl="0"/>
            <a:r>
              <a:rPr lang="es-ES_tradnl" dirty="0" err="1"/>
              <a:t>Xpress</a:t>
            </a:r>
            <a:endParaRPr lang="es-ES_tradnl" dirty="0"/>
          </a:p>
        </p:txBody>
      </p:sp>
      <p:sp>
        <p:nvSpPr>
          <p:cNvPr id="107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473201" y="2448908"/>
            <a:ext cx="3556000" cy="328584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/>
              <a:t>Powerpoint</a:t>
            </a:r>
            <a:r>
              <a:rPr lang="es-ES_tradnl" dirty="0"/>
              <a:t> </a:t>
            </a:r>
            <a:r>
              <a:rPr lang="es-ES_tradnl" dirty="0" err="1"/>
              <a:t>Template</a:t>
            </a:r>
            <a:endParaRPr lang="es-ES_tradnl" dirty="0"/>
          </a:p>
        </p:txBody>
      </p:sp>
      <p:sp>
        <p:nvSpPr>
          <p:cNvPr id="108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473201" y="2828879"/>
            <a:ext cx="3556000" cy="64591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200" baseline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</a:t>
            </a:r>
            <a:r>
              <a:rPr lang="en-US" dirty="0"/>
              <a:t> </a:t>
            </a:r>
            <a:r>
              <a:rPr lang="en-US" dirty="0" err="1"/>
              <a:t>aecenas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.</a:t>
            </a:r>
          </a:p>
        </p:txBody>
      </p:sp>
      <p:grpSp>
        <p:nvGrpSpPr>
          <p:cNvPr id="2" name="Group 1"/>
          <p:cNvGrpSpPr/>
          <p:nvPr userDrawn="1"/>
        </p:nvGrpSpPr>
        <p:grpSpPr>
          <a:xfrm rot="10800000">
            <a:off x="-1997140" y="1923192"/>
            <a:ext cx="5570570" cy="3849942"/>
            <a:chOff x="-1620870" y="2337607"/>
            <a:chExt cx="5570570" cy="4277713"/>
          </a:xfrm>
        </p:grpSpPr>
        <p:sp>
          <p:nvSpPr>
            <p:cNvPr id="109" name="Isosceles Triangle 108"/>
            <p:cNvSpPr/>
            <p:nvPr userDrawn="1"/>
          </p:nvSpPr>
          <p:spPr>
            <a:xfrm rot="5400000">
              <a:off x="-1053183" y="308422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10" name="Isosceles Triangle 109"/>
            <p:cNvSpPr/>
            <p:nvPr userDrawn="1"/>
          </p:nvSpPr>
          <p:spPr>
            <a:xfrm rot="16200000">
              <a:off x="-1059533" y="3444403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11" name="Isosceles Triangle 110"/>
            <p:cNvSpPr/>
            <p:nvPr userDrawn="1"/>
          </p:nvSpPr>
          <p:spPr>
            <a:xfrm rot="16200000">
              <a:off x="-1053183" y="416476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12" name="Isosceles Triangle 111"/>
            <p:cNvSpPr/>
            <p:nvPr userDrawn="1"/>
          </p:nvSpPr>
          <p:spPr>
            <a:xfrm rot="5400000">
              <a:off x="-444598" y="2719984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13" name="Isosceles Triangle 112"/>
            <p:cNvSpPr/>
            <p:nvPr userDrawn="1"/>
          </p:nvSpPr>
          <p:spPr>
            <a:xfrm rot="5400000">
              <a:off x="-444598" y="3440345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14" name="Isosceles Triangle 113"/>
            <p:cNvSpPr/>
            <p:nvPr userDrawn="1"/>
          </p:nvSpPr>
          <p:spPr>
            <a:xfrm rot="16200000">
              <a:off x="-436131" y="3790115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15" name="Isosceles Triangle 114"/>
            <p:cNvSpPr/>
            <p:nvPr userDrawn="1"/>
          </p:nvSpPr>
          <p:spPr>
            <a:xfrm rot="5400000">
              <a:off x="-436131" y="414394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16" name="Isosceles Triangle 115"/>
            <p:cNvSpPr/>
            <p:nvPr userDrawn="1"/>
          </p:nvSpPr>
          <p:spPr>
            <a:xfrm rot="16200000">
              <a:off x="-1053183" y="4878425"/>
              <a:ext cx="715779" cy="617051"/>
            </a:xfrm>
            <a:prstGeom prst="triangle">
              <a:avLst/>
            </a:prstGeom>
            <a:solidFill>
              <a:schemeClr val="tx1">
                <a:alpha val="3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17" name="Isosceles Triangle 116"/>
            <p:cNvSpPr/>
            <p:nvPr userDrawn="1"/>
          </p:nvSpPr>
          <p:spPr>
            <a:xfrm rot="16200000">
              <a:off x="-436131" y="4500067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18" name="Isosceles Triangle 117"/>
            <p:cNvSpPr/>
            <p:nvPr userDrawn="1"/>
          </p:nvSpPr>
          <p:spPr>
            <a:xfrm rot="5400000">
              <a:off x="-436131" y="4860247"/>
              <a:ext cx="715779" cy="617051"/>
            </a:xfrm>
            <a:prstGeom prst="triangle">
              <a:avLst/>
            </a:prstGeom>
            <a:solidFill>
              <a:schemeClr val="tx1">
                <a:alpha val="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19" name="Isosceles Triangle 118"/>
            <p:cNvSpPr/>
            <p:nvPr userDrawn="1"/>
          </p:nvSpPr>
          <p:spPr>
            <a:xfrm rot="16200000">
              <a:off x="-446626" y="3079048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20" name="Isosceles Triangle 119"/>
            <p:cNvSpPr/>
            <p:nvPr userDrawn="1"/>
          </p:nvSpPr>
          <p:spPr>
            <a:xfrm rot="16200000">
              <a:off x="180920" y="343222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21" name="Isosceles Triangle 120"/>
            <p:cNvSpPr/>
            <p:nvPr userDrawn="1"/>
          </p:nvSpPr>
          <p:spPr>
            <a:xfrm rot="5400000">
              <a:off x="180920" y="378605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22" name="Isosceles Triangle 121"/>
            <p:cNvSpPr/>
            <p:nvPr userDrawn="1"/>
          </p:nvSpPr>
          <p:spPr>
            <a:xfrm rot="16200000">
              <a:off x="180920" y="4142177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23" name="Isosceles Triangle 122"/>
            <p:cNvSpPr/>
            <p:nvPr userDrawn="1"/>
          </p:nvSpPr>
          <p:spPr>
            <a:xfrm rot="5400000">
              <a:off x="180920" y="4496007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24" name="Isosceles Triangle 123"/>
            <p:cNvSpPr/>
            <p:nvPr userDrawn="1"/>
          </p:nvSpPr>
          <p:spPr>
            <a:xfrm rot="16200000">
              <a:off x="180920" y="485212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25" name="Isosceles Triangle 124"/>
            <p:cNvSpPr/>
            <p:nvPr userDrawn="1"/>
          </p:nvSpPr>
          <p:spPr>
            <a:xfrm rot="16200000">
              <a:off x="170425" y="2721158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26" name="Isosceles Triangle 125"/>
            <p:cNvSpPr/>
            <p:nvPr userDrawn="1"/>
          </p:nvSpPr>
          <p:spPr>
            <a:xfrm rot="5400000">
              <a:off x="785359" y="271946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27" name="Isosceles Triangle 126"/>
            <p:cNvSpPr/>
            <p:nvPr userDrawn="1"/>
          </p:nvSpPr>
          <p:spPr>
            <a:xfrm rot="5400000">
              <a:off x="798059" y="345252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28" name="Isosceles Triangle 127"/>
            <p:cNvSpPr/>
            <p:nvPr userDrawn="1"/>
          </p:nvSpPr>
          <p:spPr>
            <a:xfrm rot="5400000">
              <a:off x="793826" y="4156122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29" name="Isosceles Triangle 128"/>
            <p:cNvSpPr/>
            <p:nvPr userDrawn="1"/>
          </p:nvSpPr>
          <p:spPr>
            <a:xfrm rot="16200000">
              <a:off x="793826" y="4512244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0" name="Isosceles Triangle 129"/>
            <p:cNvSpPr/>
            <p:nvPr userDrawn="1"/>
          </p:nvSpPr>
          <p:spPr>
            <a:xfrm rot="5400000">
              <a:off x="1389710" y="238697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1" name="Isosceles Triangle 130"/>
            <p:cNvSpPr/>
            <p:nvPr userDrawn="1"/>
          </p:nvSpPr>
          <p:spPr>
            <a:xfrm rot="5400000">
              <a:off x="1396060" y="309463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2" name="Isosceles Triangle 131"/>
            <p:cNvSpPr/>
            <p:nvPr userDrawn="1"/>
          </p:nvSpPr>
          <p:spPr>
            <a:xfrm rot="5400000">
              <a:off x="1417227" y="380458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3" name="Isosceles Triangle 132"/>
            <p:cNvSpPr/>
            <p:nvPr userDrawn="1"/>
          </p:nvSpPr>
          <p:spPr>
            <a:xfrm rot="5400000">
              <a:off x="1410877" y="450818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4" name="Isosceles Triangle 133"/>
            <p:cNvSpPr/>
            <p:nvPr userDrawn="1"/>
          </p:nvSpPr>
          <p:spPr>
            <a:xfrm rot="16200000">
              <a:off x="1417227" y="4864306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5" name="Isosceles Triangle 134"/>
            <p:cNvSpPr/>
            <p:nvPr userDrawn="1"/>
          </p:nvSpPr>
          <p:spPr>
            <a:xfrm rot="16200000">
              <a:off x="1400382" y="2739685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6" name="Isosceles Triangle 135"/>
            <p:cNvSpPr/>
            <p:nvPr userDrawn="1"/>
          </p:nvSpPr>
          <p:spPr>
            <a:xfrm rot="5400000">
              <a:off x="2029956" y="345252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7" name="Isosceles Triangle 136"/>
            <p:cNvSpPr/>
            <p:nvPr userDrawn="1"/>
          </p:nvSpPr>
          <p:spPr>
            <a:xfrm rot="16200000">
              <a:off x="2038423" y="3802292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8" name="Isosceles Triangle 137"/>
            <p:cNvSpPr/>
            <p:nvPr userDrawn="1"/>
          </p:nvSpPr>
          <p:spPr>
            <a:xfrm rot="5400000">
              <a:off x="2038423" y="415612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9" name="Isosceles Triangle 138"/>
            <p:cNvSpPr/>
            <p:nvPr userDrawn="1"/>
          </p:nvSpPr>
          <p:spPr>
            <a:xfrm rot="16200000">
              <a:off x="2038423" y="451224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0" name="Isosceles Triangle 139"/>
            <p:cNvSpPr/>
            <p:nvPr userDrawn="1"/>
          </p:nvSpPr>
          <p:spPr>
            <a:xfrm rot="16200000">
              <a:off x="2032073" y="523489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1" name="Isosceles Triangle 140"/>
            <p:cNvSpPr/>
            <p:nvPr userDrawn="1"/>
          </p:nvSpPr>
          <p:spPr>
            <a:xfrm rot="16200000">
              <a:off x="2027928" y="309122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2" name="Isosceles Triangle 141"/>
            <p:cNvSpPr/>
            <p:nvPr userDrawn="1"/>
          </p:nvSpPr>
          <p:spPr>
            <a:xfrm rot="5400000">
              <a:off x="2649212" y="3114928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3" name="Isosceles Triangle 142"/>
            <p:cNvSpPr/>
            <p:nvPr userDrawn="1"/>
          </p:nvSpPr>
          <p:spPr>
            <a:xfrm rot="5400000">
              <a:off x="2655562" y="382258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4" name="Isosceles Triangle 143"/>
            <p:cNvSpPr/>
            <p:nvPr userDrawn="1"/>
          </p:nvSpPr>
          <p:spPr>
            <a:xfrm rot="16200000">
              <a:off x="2657679" y="417235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5" name="Isosceles Triangle 144"/>
            <p:cNvSpPr/>
            <p:nvPr userDrawn="1"/>
          </p:nvSpPr>
          <p:spPr>
            <a:xfrm rot="5400000">
              <a:off x="2657679" y="452618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6" name="Isosceles Triangle 145"/>
            <p:cNvSpPr/>
            <p:nvPr userDrawn="1"/>
          </p:nvSpPr>
          <p:spPr>
            <a:xfrm rot="16200000">
              <a:off x="2657679" y="488231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7" name="Isosceles Triangle 146"/>
            <p:cNvSpPr/>
            <p:nvPr userDrawn="1"/>
          </p:nvSpPr>
          <p:spPr>
            <a:xfrm rot="5400000">
              <a:off x="2651329" y="5236141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8" name="Isosceles Triangle 147"/>
            <p:cNvSpPr/>
            <p:nvPr userDrawn="1"/>
          </p:nvSpPr>
          <p:spPr>
            <a:xfrm rot="16200000">
              <a:off x="2659884" y="346129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9" name="Isosceles Triangle 148"/>
            <p:cNvSpPr/>
            <p:nvPr userDrawn="1"/>
          </p:nvSpPr>
          <p:spPr>
            <a:xfrm rot="5400000">
              <a:off x="3272613" y="346469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50" name="Isosceles Triangle 149"/>
            <p:cNvSpPr/>
            <p:nvPr userDrawn="1"/>
          </p:nvSpPr>
          <p:spPr>
            <a:xfrm rot="16200000">
              <a:off x="3274730" y="3814469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51" name="Isosceles Triangle 150"/>
            <p:cNvSpPr/>
            <p:nvPr userDrawn="1"/>
          </p:nvSpPr>
          <p:spPr>
            <a:xfrm rot="5400000">
              <a:off x="3274730" y="416829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52" name="Isosceles Triangle 151"/>
            <p:cNvSpPr/>
            <p:nvPr userDrawn="1"/>
          </p:nvSpPr>
          <p:spPr>
            <a:xfrm rot="16200000">
              <a:off x="3274730" y="4524421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53" name="Isosceles Triangle 152"/>
            <p:cNvSpPr/>
            <p:nvPr userDrawn="1"/>
          </p:nvSpPr>
          <p:spPr>
            <a:xfrm rot="5400000">
              <a:off x="3274730" y="4878251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54" name="Isosceles Triangle 153"/>
            <p:cNvSpPr/>
            <p:nvPr userDrawn="1"/>
          </p:nvSpPr>
          <p:spPr>
            <a:xfrm rot="16200000">
              <a:off x="3274730" y="522802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55" name="Isosceles Triangle 154"/>
            <p:cNvSpPr/>
            <p:nvPr userDrawn="1"/>
          </p:nvSpPr>
          <p:spPr>
            <a:xfrm rot="16200000">
              <a:off x="3283285" y="310975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56" name="Isosceles Triangle 155"/>
            <p:cNvSpPr/>
            <p:nvPr userDrawn="1"/>
          </p:nvSpPr>
          <p:spPr>
            <a:xfrm rot="5400000">
              <a:off x="-1054198" y="3802814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57" name="Isosceles Triangle 156"/>
            <p:cNvSpPr/>
            <p:nvPr userDrawn="1"/>
          </p:nvSpPr>
          <p:spPr>
            <a:xfrm rot="16200000">
              <a:off x="-1670234" y="3070276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58" name="Isosceles Triangle 157"/>
            <p:cNvSpPr/>
            <p:nvPr userDrawn="1"/>
          </p:nvSpPr>
          <p:spPr>
            <a:xfrm rot="5400000">
              <a:off x="793826" y="4864828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59" name="Isosceles Triangle 158"/>
            <p:cNvSpPr/>
            <p:nvPr userDrawn="1"/>
          </p:nvSpPr>
          <p:spPr>
            <a:xfrm rot="5400000">
              <a:off x="174658" y="5207728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60" name="Isosceles Triangle 159"/>
            <p:cNvSpPr/>
            <p:nvPr userDrawn="1"/>
          </p:nvSpPr>
          <p:spPr>
            <a:xfrm rot="16200000">
              <a:off x="-446626" y="522081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61" name="Isosceles Triangle 160"/>
            <p:cNvSpPr/>
            <p:nvPr userDrawn="1"/>
          </p:nvSpPr>
          <p:spPr>
            <a:xfrm rot="16200000">
              <a:off x="168308" y="5565617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62" name="Isosceles Triangle 161"/>
            <p:cNvSpPr/>
            <p:nvPr userDrawn="1"/>
          </p:nvSpPr>
          <p:spPr>
            <a:xfrm rot="16200000">
              <a:off x="772659" y="5241968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63" name="Isosceles Triangle 162"/>
            <p:cNvSpPr/>
            <p:nvPr userDrawn="1"/>
          </p:nvSpPr>
          <p:spPr>
            <a:xfrm rot="5400000">
              <a:off x="1389710" y="5215189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64" name="Isosceles Triangle 163"/>
            <p:cNvSpPr/>
            <p:nvPr userDrawn="1"/>
          </p:nvSpPr>
          <p:spPr>
            <a:xfrm rot="5400000">
              <a:off x="779009" y="5599857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65" name="Isosceles Triangle 164"/>
            <p:cNvSpPr/>
            <p:nvPr userDrawn="1"/>
          </p:nvSpPr>
          <p:spPr>
            <a:xfrm rot="16200000">
              <a:off x="1381332" y="558466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66" name="Isosceles Triangle 165"/>
            <p:cNvSpPr/>
            <p:nvPr userDrawn="1"/>
          </p:nvSpPr>
          <p:spPr>
            <a:xfrm rot="5400000">
              <a:off x="2000411" y="557831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67" name="Isosceles Triangle 166"/>
            <p:cNvSpPr/>
            <p:nvPr userDrawn="1"/>
          </p:nvSpPr>
          <p:spPr>
            <a:xfrm rot="16200000">
              <a:off x="2644979" y="560004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68" name="Isosceles Triangle 167"/>
            <p:cNvSpPr/>
            <p:nvPr userDrawn="1"/>
          </p:nvSpPr>
          <p:spPr>
            <a:xfrm rot="5400000">
              <a:off x="2630162" y="594661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69" name="Isosceles Triangle 168"/>
            <p:cNvSpPr/>
            <p:nvPr userDrawn="1"/>
          </p:nvSpPr>
          <p:spPr>
            <a:xfrm rot="5400000">
              <a:off x="1396060" y="594890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</p:grpSp>
      <p:sp>
        <p:nvSpPr>
          <p:cNvPr id="170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285307" y="295667"/>
            <a:ext cx="2160000" cy="2592000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0" b="0">
                <a:solidFill>
                  <a:schemeClr val="bg1">
                    <a:alpha val="10000"/>
                  </a:schemeClr>
                </a:solidFill>
                <a:latin typeface="Arialic Hollow"/>
                <a:cs typeface="Arialic Hollow"/>
              </a:defRPr>
            </a:lvl1pPr>
          </a:lstStyle>
          <a:p>
            <a:pPr lvl="0"/>
            <a:r>
              <a:rPr lang="es-ES_tradnl" dirty="0"/>
              <a:t>0</a:t>
            </a:r>
          </a:p>
        </p:txBody>
      </p:sp>
      <p:sp>
        <p:nvSpPr>
          <p:cNvPr id="171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1489776" y="295667"/>
            <a:ext cx="2160000" cy="2592000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0" b="0">
                <a:solidFill>
                  <a:schemeClr val="bg1">
                    <a:alpha val="10000"/>
                  </a:schemeClr>
                </a:solidFill>
                <a:latin typeface="Arialic Hollow"/>
                <a:cs typeface="Arialic Hollow"/>
              </a:defRPr>
            </a:lvl1pPr>
          </a:lstStyle>
          <a:p>
            <a:pPr lvl="0"/>
            <a:r>
              <a:rPr lang="es-ES_tradnl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8213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0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0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0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0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0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0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8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7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7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7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71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4" indent="0">
              <a:buNone/>
              <a:defRPr sz="1000"/>
            </a:lvl3pPr>
            <a:lvl4pPr marL="1371546" indent="0">
              <a:buNone/>
              <a:defRPr sz="900"/>
            </a:lvl4pPr>
            <a:lvl5pPr marL="1828728" indent="0">
              <a:buNone/>
              <a:defRPr sz="900"/>
            </a:lvl5pPr>
            <a:lvl6pPr marL="2285910" indent="0">
              <a:buNone/>
              <a:defRPr sz="900"/>
            </a:lvl6pPr>
            <a:lvl7pPr marL="2743092" indent="0">
              <a:buNone/>
              <a:defRPr sz="900"/>
            </a:lvl7pPr>
            <a:lvl8pPr marL="3200272" indent="0">
              <a:buNone/>
              <a:defRPr sz="900"/>
            </a:lvl8pPr>
            <a:lvl9pPr marL="365745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91358-8387-45F0-AFFD-D4BBE4EC3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05763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mple slide 0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4208430" y="-70216"/>
            <a:ext cx="5570570" cy="3849942"/>
            <a:chOff x="3573430" y="-316693"/>
            <a:chExt cx="5570570" cy="4277713"/>
          </a:xfrm>
        </p:grpSpPr>
        <p:sp>
          <p:nvSpPr>
            <p:cNvPr id="6" name="Isosceles Triangle 5"/>
            <p:cNvSpPr/>
            <p:nvPr userDrawn="1"/>
          </p:nvSpPr>
          <p:spPr>
            <a:xfrm rot="5400000">
              <a:off x="4141117" y="42992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7" name="Isosceles Triangle 6"/>
            <p:cNvSpPr/>
            <p:nvPr userDrawn="1"/>
          </p:nvSpPr>
          <p:spPr>
            <a:xfrm rot="16200000">
              <a:off x="4134767" y="790103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0" name="Isosceles Triangle 9"/>
            <p:cNvSpPr/>
            <p:nvPr userDrawn="1"/>
          </p:nvSpPr>
          <p:spPr>
            <a:xfrm rot="16200000">
              <a:off x="4141117" y="151046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1" name="Isosceles Triangle 10"/>
            <p:cNvSpPr/>
            <p:nvPr userDrawn="1"/>
          </p:nvSpPr>
          <p:spPr>
            <a:xfrm rot="5400000">
              <a:off x="4749702" y="65684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2" name="Isosceles Triangle 11"/>
            <p:cNvSpPr/>
            <p:nvPr userDrawn="1"/>
          </p:nvSpPr>
          <p:spPr>
            <a:xfrm rot="5400000">
              <a:off x="4749702" y="786045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" name="Isosceles Triangle 12"/>
            <p:cNvSpPr/>
            <p:nvPr userDrawn="1"/>
          </p:nvSpPr>
          <p:spPr>
            <a:xfrm rot="16200000">
              <a:off x="4758169" y="1135815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" name="Isosceles Triangle 13"/>
            <p:cNvSpPr/>
            <p:nvPr userDrawn="1"/>
          </p:nvSpPr>
          <p:spPr>
            <a:xfrm rot="5400000">
              <a:off x="4758169" y="148964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6" name="Isosceles Triangle 15"/>
            <p:cNvSpPr/>
            <p:nvPr userDrawn="1"/>
          </p:nvSpPr>
          <p:spPr>
            <a:xfrm rot="16200000">
              <a:off x="4141117" y="2224125"/>
              <a:ext cx="715779" cy="617051"/>
            </a:xfrm>
            <a:prstGeom prst="triangle">
              <a:avLst/>
            </a:prstGeom>
            <a:solidFill>
              <a:schemeClr val="tx1">
                <a:alpha val="3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6200000">
              <a:off x="4758169" y="1845767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8" name="Isosceles Triangle 17"/>
            <p:cNvSpPr/>
            <p:nvPr userDrawn="1"/>
          </p:nvSpPr>
          <p:spPr>
            <a:xfrm rot="5400000">
              <a:off x="4758169" y="2205947"/>
              <a:ext cx="715779" cy="617051"/>
            </a:xfrm>
            <a:prstGeom prst="triangle">
              <a:avLst/>
            </a:prstGeom>
            <a:solidFill>
              <a:schemeClr val="tx1">
                <a:alpha val="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38" name="Isosceles Triangle 37"/>
            <p:cNvSpPr/>
            <p:nvPr userDrawn="1"/>
          </p:nvSpPr>
          <p:spPr>
            <a:xfrm rot="16200000">
              <a:off x="4747674" y="424748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41" name="Isosceles Triangle 40"/>
            <p:cNvSpPr/>
            <p:nvPr userDrawn="1"/>
          </p:nvSpPr>
          <p:spPr>
            <a:xfrm rot="16200000">
              <a:off x="5375220" y="77792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42" name="Isosceles Triangle 41"/>
            <p:cNvSpPr/>
            <p:nvPr userDrawn="1"/>
          </p:nvSpPr>
          <p:spPr>
            <a:xfrm rot="5400000">
              <a:off x="5375220" y="113175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43" name="Isosceles Triangle 42"/>
            <p:cNvSpPr/>
            <p:nvPr userDrawn="1"/>
          </p:nvSpPr>
          <p:spPr>
            <a:xfrm rot="16200000">
              <a:off x="5375220" y="1487877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44" name="Isosceles Triangle 43"/>
            <p:cNvSpPr/>
            <p:nvPr userDrawn="1"/>
          </p:nvSpPr>
          <p:spPr>
            <a:xfrm rot="5400000">
              <a:off x="5375220" y="1841707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45" name="Isosceles Triangle 44"/>
            <p:cNvSpPr/>
            <p:nvPr userDrawn="1"/>
          </p:nvSpPr>
          <p:spPr>
            <a:xfrm rot="16200000">
              <a:off x="5375220" y="219782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46" name="Isosceles Triangle 45"/>
            <p:cNvSpPr/>
            <p:nvPr userDrawn="1"/>
          </p:nvSpPr>
          <p:spPr>
            <a:xfrm rot="16200000">
              <a:off x="5364725" y="66858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47" name="Isosceles Triangle 46"/>
            <p:cNvSpPr/>
            <p:nvPr userDrawn="1"/>
          </p:nvSpPr>
          <p:spPr>
            <a:xfrm rot="5400000">
              <a:off x="5979659" y="6516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48" name="Isosceles Triangle 47"/>
            <p:cNvSpPr/>
            <p:nvPr userDrawn="1"/>
          </p:nvSpPr>
          <p:spPr>
            <a:xfrm rot="5400000">
              <a:off x="5992359" y="79822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50" name="Isosceles Triangle 49"/>
            <p:cNvSpPr/>
            <p:nvPr userDrawn="1"/>
          </p:nvSpPr>
          <p:spPr>
            <a:xfrm rot="5400000">
              <a:off x="5988126" y="1501822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51" name="Isosceles Triangle 50"/>
            <p:cNvSpPr/>
            <p:nvPr userDrawn="1"/>
          </p:nvSpPr>
          <p:spPr>
            <a:xfrm rot="16200000">
              <a:off x="5988126" y="1857944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55" name="Isosceles Triangle 54"/>
            <p:cNvSpPr/>
            <p:nvPr userDrawn="1"/>
          </p:nvSpPr>
          <p:spPr>
            <a:xfrm rot="5400000">
              <a:off x="6584010" y="-26732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56" name="Isosceles Triangle 55"/>
            <p:cNvSpPr/>
            <p:nvPr userDrawn="1"/>
          </p:nvSpPr>
          <p:spPr>
            <a:xfrm rot="5400000">
              <a:off x="6590360" y="44033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58" name="Isosceles Triangle 57"/>
            <p:cNvSpPr/>
            <p:nvPr userDrawn="1"/>
          </p:nvSpPr>
          <p:spPr>
            <a:xfrm rot="5400000">
              <a:off x="6611527" y="115028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60" name="Isosceles Triangle 59"/>
            <p:cNvSpPr/>
            <p:nvPr userDrawn="1"/>
          </p:nvSpPr>
          <p:spPr>
            <a:xfrm rot="5400000">
              <a:off x="6605177" y="185388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61" name="Isosceles Triangle 60"/>
            <p:cNvSpPr/>
            <p:nvPr userDrawn="1"/>
          </p:nvSpPr>
          <p:spPr>
            <a:xfrm rot="16200000">
              <a:off x="6611527" y="2210006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62" name="Isosceles Triangle 61"/>
            <p:cNvSpPr/>
            <p:nvPr userDrawn="1"/>
          </p:nvSpPr>
          <p:spPr>
            <a:xfrm rot="16200000">
              <a:off x="6594682" y="85385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64" name="Isosceles Triangle 63"/>
            <p:cNvSpPr/>
            <p:nvPr userDrawn="1"/>
          </p:nvSpPr>
          <p:spPr>
            <a:xfrm rot="5400000">
              <a:off x="7224256" y="79822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65" name="Isosceles Triangle 64"/>
            <p:cNvSpPr/>
            <p:nvPr userDrawn="1"/>
          </p:nvSpPr>
          <p:spPr>
            <a:xfrm rot="16200000">
              <a:off x="7232723" y="1147992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66" name="Isosceles Triangle 65"/>
            <p:cNvSpPr/>
            <p:nvPr userDrawn="1"/>
          </p:nvSpPr>
          <p:spPr>
            <a:xfrm rot="5400000">
              <a:off x="7232723" y="150182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67" name="Isosceles Triangle 66"/>
            <p:cNvSpPr/>
            <p:nvPr userDrawn="1"/>
          </p:nvSpPr>
          <p:spPr>
            <a:xfrm rot="16200000">
              <a:off x="7232723" y="185794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69" name="Isosceles Triangle 68"/>
            <p:cNvSpPr/>
            <p:nvPr userDrawn="1"/>
          </p:nvSpPr>
          <p:spPr>
            <a:xfrm rot="16200000">
              <a:off x="7226373" y="258059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70" name="Isosceles Triangle 69"/>
            <p:cNvSpPr/>
            <p:nvPr userDrawn="1"/>
          </p:nvSpPr>
          <p:spPr>
            <a:xfrm rot="16200000">
              <a:off x="7222228" y="43692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71" name="Isosceles Triangle 70"/>
            <p:cNvSpPr/>
            <p:nvPr userDrawn="1"/>
          </p:nvSpPr>
          <p:spPr>
            <a:xfrm rot="5400000">
              <a:off x="7843512" y="460628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72" name="Isosceles Triangle 71"/>
            <p:cNvSpPr/>
            <p:nvPr userDrawn="1"/>
          </p:nvSpPr>
          <p:spPr>
            <a:xfrm rot="5400000">
              <a:off x="7849862" y="116828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74" name="Isosceles Triangle 73"/>
            <p:cNvSpPr/>
            <p:nvPr userDrawn="1"/>
          </p:nvSpPr>
          <p:spPr>
            <a:xfrm rot="16200000">
              <a:off x="7851979" y="151805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75" name="Isosceles Triangle 74"/>
            <p:cNvSpPr/>
            <p:nvPr userDrawn="1"/>
          </p:nvSpPr>
          <p:spPr>
            <a:xfrm rot="5400000">
              <a:off x="7851979" y="187188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76" name="Isosceles Triangle 75"/>
            <p:cNvSpPr/>
            <p:nvPr userDrawn="1"/>
          </p:nvSpPr>
          <p:spPr>
            <a:xfrm rot="16200000">
              <a:off x="7851979" y="222801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77" name="Isosceles Triangle 76"/>
            <p:cNvSpPr/>
            <p:nvPr userDrawn="1"/>
          </p:nvSpPr>
          <p:spPr>
            <a:xfrm rot="5400000">
              <a:off x="7845629" y="2581841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79" name="Isosceles Triangle 78"/>
            <p:cNvSpPr/>
            <p:nvPr userDrawn="1"/>
          </p:nvSpPr>
          <p:spPr>
            <a:xfrm rot="16200000">
              <a:off x="7854184" y="80699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81" name="Isosceles Triangle 80"/>
            <p:cNvSpPr/>
            <p:nvPr userDrawn="1"/>
          </p:nvSpPr>
          <p:spPr>
            <a:xfrm rot="5400000">
              <a:off x="8466913" y="81039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82" name="Isosceles Triangle 81"/>
            <p:cNvSpPr/>
            <p:nvPr userDrawn="1"/>
          </p:nvSpPr>
          <p:spPr>
            <a:xfrm rot="16200000">
              <a:off x="8469030" y="1160169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83" name="Isosceles Triangle 82"/>
            <p:cNvSpPr/>
            <p:nvPr userDrawn="1"/>
          </p:nvSpPr>
          <p:spPr>
            <a:xfrm rot="5400000">
              <a:off x="8469030" y="151399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84" name="Isosceles Triangle 83"/>
            <p:cNvSpPr/>
            <p:nvPr userDrawn="1"/>
          </p:nvSpPr>
          <p:spPr>
            <a:xfrm rot="16200000">
              <a:off x="8469030" y="1870121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85" name="Isosceles Triangle 84"/>
            <p:cNvSpPr/>
            <p:nvPr userDrawn="1"/>
          </p:nvSpPr>
          <p:spPr>
            <a:xfrm rot="5400000">
              <a:off x="8469030" y="2223951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86" name="Isosceles Triangle 85"/>
            <p:cNvSpPr/>
            <p:nvPr userDrawn="1"/>
          </p:nvSpPr>
          <p:spPr>
            <a:xfrm rot="16200000">
              <a:off x="8469030" y="257372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87" name="Isosceles Triangle 86"/>
            <p:cNvSpPr/>
            <p:nvPr userDrawn="1"/>
          </p:nvSpPr>
          <p:spPr>
            <a:xfrm rot="16200000">
              <a:off x="8477585" y="45545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88" name="Isosceles Triangle 87"/>
            <p:cNvSpPr/>
            <p:nvPr userDrawn="1"/>
          </p:nvSpPr>
          <p:spPr>
            <a:xfrm rot="5400000">
              <a:off x="4140102" y="1148514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89" name="Isosceles Triangle 88"/>
            <p:cNvSpPr/>
            <p:nvPr userDrawn="1"/>
          </p:nvSpPr>
          <p:spPr>
            <a:xfrm rot="16200000">
              <a:off x="3524066" y="415976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94" name="Isosceles Triangle 93"/>
            <p:cNvSpPr/>
            <p:nvPr userDrawn="1"/>
          </p:nvSpPr>
          <p:spPr>
            <a:xfrm rot="5400000">
              <a:off x="5988126" y="2210528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95" name="Isosceles Triangle 94"/>
            <p:cNvSpPr/>
            <p:nvPr userDrawn="1"/>
          </p:nvSpPr>
          <p:spPr>
            <a:xfrm rot="5400000">
              <a:off x="5368958" y="2553428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96" name="Isosceles Triangle 95"/>
            <p:cNvSpPr/>
            <p:nvPr userDrawn="1"/>
          </p:nvSpPr>
          <p:spPr>
            <a:xfrm rot="16200000">
              <a:off x="4747674" y="256651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97" name="Isosceles Triangle 96"/>
            <p:cNvSpPr/>
            <p:nvPr userDrawn="1"/>
          </p:nvSpPr>
          <p:spPr>
            <a:xfrm rot="16200000">
              <a:off x="5362608" y="2911317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98" name="Isosceles Triangle 97"/>
            <p:cNvSpPr/>
            <p:nvPr userDrawn="1"/>
          </p:nvSpPr>
          <p:spPr>
            <a:xfrm rot="16200000">
              <a:off x="5966959" y="2587668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99" name="Isosceles Triangle 98"/>
            <p:cNvSpPr/>
            <p:nvPr userDrawn="1"/>
          </p:nvSpPr>
          <p:spPr>
            <a:xfrm rot="5400000">
              <a:off x="6584010" y="2560889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00" name="Isosceles Triangle 99"/>
            <p:cNvSpPr/>
            <p:nvPr userDrawn="1"/>
          </p:nvSpPr>
          <p:spPr>
            <a:xfrm rot="5400000">
              <a:off x="5973309" y="2945557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01" name="Isosceles Triangle 100"/>
            <p:cNvSpPr/>
            <p:nvPr userDrawn="1"/>
          </p:nvSpPr>
          <p:spPr>
            <a:xfrm rot="16200000">
              <a:off x="6575632" y="293036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02" name="Isosceles Triangle 101"/>
            <p:cNvSpPr/>
            <p:nvPr userDrawn="1"/>
          </p:nvSpPr>
          <p:spPr>
            <a:xfrm rot="5400000">
              <a:off x="7194711" y="292401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03" name="Isosceles Triangle 102"/>
            <p:cNvSpPr/>
            <p:nvPr userDrawn="1"/>
          </p:nvSpPr>
          <p:spPr>
            <a:xfrm rot="16200000">
              <a:off x="7839279" y="294574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04" name="Isosceles Triangle 103"/>
            <p:cNvSpPr/>
            <p:nvPr userDrawn="1"/>
          </p:nvSpPr>
          <p:spPr>
            <a:xfrm rot="5400000">
              <a:off x="7824462" y="329231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05" name="Isosceles Triangle 104"/>
            <p:cNvSpPr/>
            <p:nvPr userDrawn="1"/>
          </p:nvSpPr>
          <p:spPr>
            <a:xfrm rot="5400000">
              <a:off x="6590360" y="329460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</p:grpSp>
      <p:sp>
        <p:nvSpPr>
          <p:cNvPr id="10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473201" y="1980059"/>
            <a:ext cx="3556000" cy="445333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500" b="1">
                <a:solidFill>
                  <a:schemeClr val="bg1"/>
                </a:solidFill>
                <a:latin typeface="Lato Thin"/>
                <a:cs typeface="Lato Thin"/>
              </a:defRPr>
            </a:lvl1pPr>
          </a:lstStyle>
          <a:p>
            <a:pPr lvl="0"/>
            <a:r>
              <a:rPr lang="es-ES_tradnl" dirty="0" err="1"/>
              <a:t>Xpress</a:t>
            </a:r>
            <a:endParaRPr lang="es-ES_tradnl" dirty="0"/>
          </a:p>
        </p:txBody>
      </p:sp>
      <p:sp>
        <p:nvSpPr>
          <p:cNvPr id="107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473201" y="2448908"/>
            <a:ext cx="3556000" cy="328584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/>
              <a:t>Powerpoint</a:t>
            </a:r>
            <a:r>
              <a:rPr lang="es-ES_tradnl" dirty="0"/>
              <a:t> </a:t>
            </a:r>
            <a:r>
              <a:rPr lang="es-ES_tradnl" dirty="0" err="1"/>
              <a:t>Template</a:t>
            </a:r>
            <a:endParaRPr lang="es-ES_tradnl" dirty="0"/>
          </a:p>
        </p:txBody>
      </p:sp>
      <p:sp>
        <p:nvSpPr>
          <p:cNvPr id="108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473201" y="2828879"/>
            <a:ext cx="3556000" cy="64591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200" baseline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</a:t>
            </a:r>
            <a:r>
              <a:rPr lang="en-US" dirty="0"/>
              <a:t> </a:t>
            </a:r>
            <a:r>
              <a:rPr lang="en-US" dirty="0" err="1"/>
              <a:t>aecenas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.</a:t>
            </a:r>
          </a:p>
        </p:txBody>
      </p:sp>
      <p:grpSp>
        <p:nvGrpSpPr>
          <p:cNvPr id="2" name="Group 1"/>
          <p:cNvGrpSpPr/>
          <p:nvPr userDrawn="1"/>
        </p:nvGrpSpPr>
        <p:grpSpPr>
          <a:xfrm rot="10800000">
            <a:off x="-1997140" y="1923192"/>
            <a:ext cx="5570570" cy="3849942"/>
            <a:chOff x="-1620870" y="2337607"/>
            <a:chExt cx="5570570" cy="4277713"/>
          </a:xfrm>
        </p:grpSpPr>
        <p:sp>
          <p:nvSpPr>
            <p:cNvPr id="109" name="Isosceles Triangle 108"/>
            <p:cNvSpPr/>
            <p:nvPr userDrawn="1"/>
          </p:nvSpPr>
          <p:spPr>
            <a:xfrm rot="5400000">
              <a:off x="-1053183" y="308422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10" name="Isosceles Triangle 109"/>
            <p:cNvSpPr/>
            <p:nvPr userDrawn="1"/>
          </p:nvSpPr>
          <p:spPr>
            <a:xfrm rot="16200000">
              <a:off x="-1059533" y="3444403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11" name="Isosceles Triangle 110"/>
            <p:cNvSpPr/>
            <p:nvPr userDrawn="1"/>
          </p:nvSpPr>
          <p:spPr>
            <a:xfrm rot="16200000">
              <a:off x="-1053183" y="416476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12" name="Isosceles Triangle 111"/>
            <p:cNvSpPr/>
            <p:nvPr userDrawn="1"/>
          </p:nvSpPr>
          <p:spPr>
            <a:xfrm rot="5400000">
              <a:off x="-444598" y="2719984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13" name="Isosceles Triangle 112"/>
            <p:cNvSpPr/>
            <p:nvPr userDrawn="1"/>
          </p:nvSpPr>
          <p:spPr>
            <a:xfrm rot="5400000">
              <a:off x="-444598" y="3440345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14" name="Isosceles Triangle 113"/>
            <p:cNvSpPr/>
            <p:nvPr userDrawn="1"/>
          </p:nvSpPr>
          <p:spPr>
            <a:xfrm rot="16200000">
              <a:off x="-436131" y="3790115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15" name="Isosceles Triangle 114"/>
            <p:cNvSpPr/>
            <p:nvPr userDrawn="1"/>
          </p:nvSpPr>
          <p:spPr>
            <a:xfrm rot="5400000">
              <a:off x="-436131" y="414394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16" name="Isosceles Triangle 115"/>
            <p:cNvSpPr/>
            <p:nvPr userDrawn="1"/>
          </p:nvSpPr>
          <p:spPr>
            <a:xfrm rot="16200000">
              <a:off x="-1053183" y="4878425"/>
              <a:ext cx="715779" cy="617051"/>
            </a:xfrm>
            <a:prstGeom prst="triangle">
              <a:avLst/>
            </a:prstGeom>
            <a:solidFill>
              <a:schemeClr val="tx1">
                <a:alpha val="3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17" name="Isosceles Triangle 116"/>
            <p:cNvSpPr/>
            <p:nvPr userDrawn="1"/>
          </p:nvSpPr>
          <p:spPr>
            <a:xfrm rot="16200000">
              <a:off x="-436131" y="4500067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18" name="Isosceles Triangle 117"/>
            <p:cNvSpPr/>
            <p:nvPr userDrawn="1"/>
          </p:nvSpPr>
          <p:spPr>
            <a:xfrm rot="5400000">
              <a:off x="-436131" y="4860247"/>
              <a:ext cx="715779" cy="617051"/>
            </a:xfrm>
            <a:prstGeom prst="triangle">
              <a:avLst/>
            </a:prstGeom>
            <a:solidFill>
              <a:schemeClr val="tx1">
                <a:alpha val="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19" name="Isosceles Triangle 118"/>
            <p:cNvSpPr/>
            <p:nvPr userDrawn="1"/>
          </p:nvSpPr>
          <p:spPr>
            <a:xfrm rot="16200000">
              <a:off x="-446626" y="3079048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20" name="Isosceles Triangle 119"/>
            <p:cNvSpPr/>
            <p:nvPr userDrawn="1"/>
          </p:nvSpPr>
          <p:spPr>
            <a:xfrm rot="16200000">
              <a:off x="180920" y="343222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21" name="Isosceles Triangle 120"/>
            <p:cNvSpPr/>
            <p:nvPr userDrawn="1"/>
          </p:nvSpPr>
          <p:spPr>
            <a:xfrm rot="5400000">
              <a:off x="180920" y="378605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22" name="Isosceles Triangle 121"/>
            <p:cNvSpPr/>
            <p:nvPr userDrawn="1"/>
          </p:nvSpPr>
          <p:spPr>
            <a:xfrm rot="16200000">
              <a:off x="180920" y="4142177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23" name="Isosceles Triangle 122"/>
            <p:cNvSpPr/>
            <p:nvPr userDrawn="1"/>
          </p:nvSpPr>
          <p:spPr>
            <a:xfrm rot="5400000">
              <a:off x="180920" y="4496007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24" name="Isosceles Triangle 123"/>
            <p:cNvSpPr/>
            <p:nvPr userDrawn="1"/>
          </p:nvSpPr>
          <p:spPr>
            <a:xfrm rot="16200000">
              <a:off x="180920" y="485212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25" name="Isosceles Triangle 124"/>
            <p:cNvSpPr/>
            <p:nvPr userDrawn="1"/>
          </p:nvSpPr>
          <p:spPr>
            <a:xfrm rot="16200000">
              <a:off x="170425" y="2721158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26" name="Isosceles Triangle 125"/>
            <p:cNvSpPr/>
            <p:nvPr userDrawn="1"/>
          </p:nvSpPr>
          <p:spPr>
            <a:xfrm rot="5400000">
              <a:off x="785359" y="271946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27" name="Isosceles Triangle 126"/>
            <p:cNvSpPr/>
            <p:nvPr userDrawn="1"/>
          </p:nvSpPr>
          <p:spPr>
            <a:xfrm rot="5400000">
              <a:off x="798059" y="345252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28" name="Isosceles Triangle 127"/>
            <p:cNvSpPr/>
            <p:nvPr userDrawn="1"/>
          </p:nvSpPr>
          <p:spPr>
            <a:xfrm rot="5400000">
              <a:off x="793826" y="4156122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29" name="Isosceles Triangle 128"/>
            <p:cNvSpPr/>
            <p:nvPr userDrawn="1"/>
          </p:nvSpPr>
          <p:spPr>
            <a:xfrm rot="16200000">
              <a:off x="793826" y="4512244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0" name="Isosceles Triangle 129"/>
            <p:cNvSpPr/>
            <p:nvPr userDrawn="1"/>
          </p:nvSpPr>
          <p:spPr>
            <a:xfrm rot="5400000">
              <a:off x="1389710" y="238697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1" name="Isosceles Triangle 130"/>
            <p:cNvSpPr/>
            <p:nvPr userDrawn="1"/>
          </p:nvSpPr>
          <p:spPr>
            <a:xfrm rot="5400000">
              <a:off x="1396060" y="309463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2" name="Isosceles Triangle 131"/>
            <p:cNvSpPr/>
            <p:nvPr userDrawn="1"/>
          </p:nvSpPr>
          <p:spPr>
            <a:xfrm rot="5400000">
              <a:off x="1417227" y="380458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3" name="Isosceles Triangle 132"/>
            <p:cNvSpPr/>
            <p:nvPr userDrawn="1"/>
          </p:nvSpPr>
          <p:spPr>
            <a:xfrm rot="5400000">
              <a:off x="1410877" y="450818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4" name="Isosceles Triangle 133"/>
            <p:cNvSpPr/>
            <p:nvPr userDrawn="1"/>
          </p:nvSpPr>
          <p:spPr>
            <a:xfrm rot="16200000">
              <a:off x="1417227" y="4864306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5" name="Isosceles Triangle 134"/>
            <p:cNvSpPr/>
            <p:nvPr userDrawn="1"/>
          </p:nvSpPr>
          <p:spPr>
            <a:xfrm rot="16200000">
              <a:off x="1400382" y="2739685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6" name="Isosceles Triangle 135"/>
            <p:cNvSpPr/>
            <p:nvPr userDrawn="1"/>
          </p:nvSpPr>
          <p:spPr>
            <a:xfrm rot="5400000">
              <a:off x="2029956" y="345252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7" name="Isosceles Triangle 136"/>
            <p:cNvSpPr/>
            <p:nvPr userDrawn="1"/>
          </p:nvSpPr>
          <p:spPr>
            <a:xfrm rot="16200000">
              <a:off x="2038423" y="3802292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8" name="Isosceles Triangle 137"/>
            <p:cNvSpPr/>
            <p:nvPr userDrawn="1"/>
          </p:nvSpPr>
          <p:spPr>
            <a:xfrm rot="5400000">
              <a:off x="2038423" y="415612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9" name="Isosceles Triangle 138"/>
            <p:cNvSpPr/>
            <p:nvPr userDrawn="1"/>
          </p:nvSpPr>
          <p:spPr>
            <a:xfrm rot="16200000">
              <a:off x="2038423" y="451224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0" name="Isosceles Triangle 139"/>
            <p:cNvSpPr/>
            <p:nvPr userDrawn="1"/>
          </p:nvSpPr>
          <p:spPr>
            <a:xfrm rot="16200000">
              <a:off x="2032073" y="523489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1" name="Isosceles Triangle 140"/>
            <p:cNvSpPr/>
            <p:nvPr userDrawn="1"/>
          </p:nvSpPr>
          <p:spPr>
            <a:xfrm rot="16200000">
              <a:off x="2027928" y="309122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2" name="Isosceles Triangle 141"/>
            <p:cNvSpPr/>
            <p:nvPr userDrawn="1"/>
          </p:nvSpPr>
          <p:spPr>
            <a:xfrm rot="5400000">
              <a:off x="2649212" y="3114928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3" name="Isosceles Triangle 142"/>
            <p:cNvSpPr/>
            <p:nvPr userDrawn="1"/>
          </p:nvSpPr>
          <p:spPr>
            <a:xfrm rot="5400000">
              <a:off x="2655562" y="382258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4" name="Isosceles Triangle 143"/>
            <p:cNvSpPr/>
            <p:nvPr userDrawn="1"/>
          </p:nvSpPr>
          <p:spPr>
            <a:xfrm rot="16200000">
              <a:off x="2657679" y="417235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5" name="Isosceles Triangle 144"/>
            <p:cNvSpPr/>
            <p:nvPr userDrawn="1"/>
          </p:nvSpPr>
          <p:spPr>
            <a:xfrm rot="5400000">
              <a:off x="2657679" y="452618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6" name="Isosceles Triangle 145"/>
            <p:cNvSpPr/>
            <p:nvPr userDrawn="1"/>
          </p:nvSpPr>
          <p:spPr>
            <a:xfrm rot="16200000">
              <a:off x="2657679" y="488231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7" name="Isosceles Triangle 146"/>
            <p:cNvSpPr/>
            <p:nvPr userDrawn="1"/>
          </p:nvSpPr>
          <p:spPr>
            <a:xfrm rot="5400000">
              <a:off x="2651329" y="5236141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8" name="Isosceles Triangle 147"/>
            <p:cNvSpPr/>
            <p:nvPr userDrawn="1"/>
          </p:nvSpPr>
          <p:spPr>
            <a:xfrm rot="16200000">
              <a:off x="2659884" y="346129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9" name="Isosceles Triangle 148"/>
            <p:cNvSpPr/>
            <p:nvPr userDrawn="1"/>
          </p:nvSpPr>
          <p:spPr>
            <a:xfrm rot="5400000">
              <a:off x="3272613" y="346469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50" name="Isosceles Triangle 149"/>
            <p:cNvSpPr/>
            <p:nvPr userDrawn="1"/>
          </p:nvSpPr>
          <p:spPr>
            <a:xfrm rot="16200000">
              <a:off x="3274730" y="3814469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51" name="Isosceles Triangle 150"/>
            <p:cNvSpPr/>
            <p:nvPr userDrawn="1"/>
          </p:nvSpPr>
          <p:spPr>
            <a:xfrm rot="5400000">
              <a:off x="3274730" y="416829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52" name="Isosceles Triangle 151"/>
            <p:cNvSpPr/>
            <p:nvPr userDrawn="1"/>
          </p:nvSpPr>
          <p:spPr>
            <a:xfrm rot="16200000">
              <a:off x="3274730" y="4524421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53" name="Isosceles Triangle 152"/>
            <p:cNvSpPr/>
            <p:nvPr userDrawn="1"/>
          </p:nvSpPr>
          <p:spPr>
            <a:xfrm rot="5400000">
              <a:off x="3274730" y="4878251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54" name="Isosceles Triangle 153"/>
            <p:cNvSpPr/>
            <p:nvPr userDrawn="1"/>
          </p:nvSpPr>
          <p:spPr>
            <a:xfrm rot="16200000">
              <a:off x="3274730" y="522802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55" name="Isosceles Triangle 154"/>
            <p:cNvSpPr/>
            <p:nvPr userDrawn="1"/>
          </p:nvSpPr>
          <p:spPr>
            <a:xfrm rot="16200000">
              <a:off x="3283285" y="310975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56" name="Isosceles Triangle 155"/>
            <p:cNvSpPr/>
            <p:nvPr userDrawn="1"/>
          </p:nvSpPr>
          <p:spPr>
            <a:xfrm rot="5400000">
              <a:off x="-1054198" y="3802814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57" name="Isosceles Triangle 156"/>
            <p:cNvSpPr/>
            <p:nvPr userDrawn="1"/>
          </p:nvSpPr>
          <p:spPr>
            <a:xfrm rot="16200000">
              <a:off x="-1670234" y="3070276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58" name="Isosceles Triangle 157"/>
            <p:cNvSpPr/>
            <p:nvPr userDrawn="1"/>
          </p:nvSpPr>
          <p:spPr>
            <a:xfrm rot="5400000">
              <a:off x="793826" y="4864828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59" name="Isosceles Triangle 158"/>
            <p:cNvSpPr/>
            <p:nvPr userDrawn="1"/>
          </p:nvSpPr>
          <p:spPr>
            <a:xfrm rot="5400000">
              <a:off x="174658" y="5207728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60" name="Isosceles Triangle 159"/>
            <p:cNvSpPr/>
            <p:nvPr userDrawn="1"/>
          </p:nvSpPr>
          <p:spPr>
            <a:xfrm rot="16200000">
              <a:off x="-446626" y="522081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61" name="Isosceles Triangle 160"/>
            <p:cNvSpPr/>
            <p:nvPr userDrawn="1"/>
          </p:nvSpPr>
          <p:spPr>
            <a:xfrm rot="16200000">
              <a:off x="168308" y="5565617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62" name="Isosceles Triangle 161"/>
            <p:cNvSpPr/>
            <p:nvPr userDrawn="1"/>
          </p:nvSpPr>
          <p:spPr>
            <a:xfrm rot="16200000">
              <a:off x="772659" y="5241968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63" name="Isosceles Triangle 162"/>
            <p:cNvSpPr/>
            <p:nvPr userDrawn="1"/>
          </p:nvSpPr>
          <p:spPr>
            <a:xfrm rot="5400000">
              <a:off x="1389710" y="5215189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64" name="Isosceles Triangle 163"/>
            <p:cNvSpPr/>
            <p:nvPr userDrawn="1"/>
          </p:nvSpPr>
          <p:spPr>
            <a:xfrm rot="5400000">
              <a:off x="779009" y="5599857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65" name="Isosceles Triangle 164"/>
            <p:cNvSpPr/>
            <p:nvPr userDrawn="1"/>
          </p:nvSpPr>
          <p:spPr>
            <a:xfrm rot="16200000">
              <a:off x="1381332" y="558466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66" name="Isosceles Triangle 165"/>
            <p:cNvSpPr/>
            <p:nvPr userDrawn="1"/>
          </p:nvSpPr>
          <p:spPr>
            <a:xfrm rot="5400000">
              <a:off x="2000411" y="557831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67" name="Isosceles Triangle 166"/>
            <p:cNvSpPr/>
            <p:nvPr userDrawn="1"/>
          </p:nvSpPr>
          <p:spPr>
            <a:xfrm rot="16200000">
              <a:off x="2644979" y="560004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68" name="Isosceles Triangle 167"/>
            <p:cNvSpPr/>
            <p:nvPr userDrawn="1"/>
          </p:nvSpPr>
          <p:spPr>
            <a:xfrm rot="5400000">
              <a:off x="2630162" y="594661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69" name="Isosceles Triangle 168"/>
            <p:cNvSpPr/>
            <p:nvPr userDrawn="1"/>
          </p:nvSpPr>
          <p:spPr>
            <a:xfrm rot="5400000">
              <a:off x="1396060" y="594890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</p:grpSp>
      <p:sp>
        <p:nvSpPr>
          <p:cNvPr id="170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285307" y="295667"/>
            <a:ext cx="2160000" cy="2592000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0" b="0">
                <a:solidFill>
                  <a:schemeClr val="bg1">
                    <a:alpha val="10000"/>
                  </a:schemeClr>
                </a:solidFill>
                <a:latin typeface="Arialic Hollow"/>
                <a:cs typeface="Arialic Hollow"/>
              </a:defRPr>
            </a:lvl1pPr>
          </a:lstStyle>
          <a:p>
            <a:pPr lvl="0"/>
            <a:r>
              <a:rPr lang="es-ES_tradnl" dirty="0"/>
              <a:t>0</a:t>
            </a:r>
          </a:p>
        </p:txBody>
      </p:sp>
      <p:sp>
        <p:nvSpPr>
          <p:cNvPr id="171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1489776" y="295667"/>
            <a:ext cx="2160000" cy="2592000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0" b="0">
                <a:solidFill>
                  <a:schemeClr val="bg1">
                    <a:alpha val="10000"/>
                  </a:schemeClr>
                </a:solidFill>
                <a:latin typeface="Arialic Hollow"/>
                <a:cs typeface="Arialic Hollow"/>
              </a:defRPr>
            </a:lvl1pPr>
          </a:lstStyle>
          <a:p>
            <a:pPr lvl="0"/>
            <a:r>
              <a:rPr lang="es-ES_tradnl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54366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0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0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0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0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0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0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8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7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7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7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71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imple slide 01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4208430" y="-70216"/>
            <a:ext cx="5570570" cy="3849942"/>
            <a:chOff x="3573430" y="-316693"/>
            <a:chExt cx="5570570" cy="4277713"/>
          </a:xfrm>
        </p:grpSpPr>
        <p:sp>
          <p:nvSpPr>
            <p:cNvPr id="6" name="Isosceles Triangle 5"/>
            <p:cNvSpPr/>
            <p:nvPr userDrawn="1"/>
          </p:nvSpPr>
          <p:spPr>
            <a:xfrm rot="5400000">
              <a:off x="4141117" y="42992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7" name="Isosceles Triangle 6"/>
            <p:cNvSpPr/>
            <p:nvPr userDrawn="1"/>
          </p:nvSpPr>
          <p:spPr>
            <a:xfrm rot="16200000">
              <a:off x="4134767" y="790103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0" name="Isosceles Triangle 9"/>
            <p:cNvSpPr/>
            <p:nvPr userDrawn="1"/>
          </p:nvSpPr>
          <p:spPr>
            <a:xfrm rot="16200000">
              <a:off x="4141117" y="151046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1" name="Isosceles Triangle 10"/>
            <p:cNvSpPr/>
            <p:nvPr userDrawn="1"/>
          </p:nvSpPr>
          <p:spPr>
            <a:xfrm rot="5400000">
              <a:off x="4749702" y="65684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2" name="Isosceles Triangle 11"/>
            <p:cNvSpPr/>
            <p:nvPr userDrawn="1"/>
          </p:nvSpPr>
          <p:spPr>
            <a:xfrm rot="5400000">
              <a:off x="4749702" y="786045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" name="Isosceles Triangle 12"/>
            <p:cNvSpPr/>
            <p:nvPr userDrawn="1"/>
          </p:nvSpPr>
          <p:spPr>
            <a:xfrm rot="16200000">
              <a:off x="4758169" y="1135815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" name="Isosceles Triangle 13"/>
            <p:cNvSpPr/>
            <p:nvPr userDrawn="1"/>
          </p:nvSpPr>
          <p:spPr>
            <a:xfrm rot="5400000">
              <a:off x="4758169" y="148964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6" name="Isosceles Triangle 15"/>
            <p:cNvSpPr/>
            <p:nvPr userDrawn="1"/>
          </p:nvSpPr>
          <p:spPr>
            <a:xfrm rot="16200000">
              <a:off x="4141117" y="2224125"/>
              <a:ext cx="715779" cy="617051"/>
            </a:xfrm>
            <a:prstGeom prst="triangle">
              <a:avLst/>
            </a:prstGeom>
            <a:solidFill>
              <a:schemeClr val="tx1">
                <a:alpha val="3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6200000">
              <a:off x="4758169" y="1845767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8" name="Isosceles Triangle 17"/>
            <p:cNvSpPr/>
            <p:nvPr userDrawn="1"/>
          </p:nvSpPr>
          <p:spPr>
            <a:xfrm rot="5400000">
              <a:off x="4758169" y="2205947"/>
              <a:ext cx="715779" cy="617051"/>
            </a:xfrm>
            <a:prstGeom prst="triangle">
              <a:avLst/>
            </a:prstGeom>
            <a:solidFill>
              <a:schemeClr val="tx1">
                <a:alpha val="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38" name="Isosceles Triangle 37"/>
            <p:cNvSpPr/>
            <p:nvPr userDrawn="1"/>
          </p:nvSpPr>
          <p:spPr>
            <a:xfrm rot="16200000">
              <a:off x="4747674" y="424748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41" name="Isosceles Triangle 40"/>
            <p:cNvSpPr/>
            <p:nvPr userDrawn="1"/>
          </p:nvSpPr>
          <p:spPr>
            <a:xfrm rot="16200000">
              <a:off x="5375220" y="77792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42" name="Isosceles Triangle 41"/>
            <p:cNvSpPr/>
            <p:nvPr userDrawn="1"/>
          </p:nvSpPr>
          <p:spPr>
            <a:xfrm rot="5400000">
              <a:off x="5375220" y="113175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43" name="Isosceles Triangle 42"/>
            <p:cNvSpPr/>
            <p:nvPr userDrawn="1"/>
          </p:nvSpPr>
          <p:spPr>
            <a:xfrm rot="16200000">
              <a:off x="5375220" y="1487877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44" name="Isosceles Triangle 43"/>
            <p:cNvSpPr/>
            <p:nvPr userDrawn="1"/>
          </p:nvSpPr>
          <p:spPr>
            <a:xfrm rot="5400000">
              <a:off x="5375220" y="1841707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45" name="Isosceles Triangle 44"/>
            <p:cNvSpPr/>
            <p:nvPr userDrawn="1"/>
          </p:nvSpPr>
          <p:spPr>
            <a:xfrm rot="16200000">
              <a:off x="5375220" y="219782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46" name="Isosceles Triangle 45"/>
            <p:cNvSpPr/>
            <p:nvPr userDrawn="1"/>
          </p:nvSpPr>
          <p:spPr>
            <a:xfrm rot="16200000">
              <a:off x="5364725" y="66858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47" name="Isosceles Triangle 46"/>
            <p:cNvSpPr/>
            <p:nvPr userDrawn="1"/>
          </p:nvSpPr>
          <p:spPr>
            <a:xfrm rot="5400000">
              <a:off x="5979659" y="6516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48" name="Isosceles Triangle 47"/>
            <p:cNvSpPr/>
            <p:nvPr userDrawn="1"/>
          </p:nvSpPr>
          <p:spPr>
            <a:xfrm rot="5400000">
              <a:off x="5992359" y="79822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50" name="Isosceles Triangle 49"/>
            <p:cNvSpPr/>
            <p:nvPr userDrawn="1"/>
          </p:nvSpPr>
          <p:spPr>
            <a:xfrm rot="5400000">
              <a:off x="5988126" y="1501822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51" name="Isosceles Triangle 50"/>
            <p:cNvSpPr/>
            <p:nvPr userDrawn="1"/>
          </p:nvSpPr>
          <p:spPr>
            <a:xfrm rot="16200000">
              <a:off x="5988126" y="1857944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55" name="Isosceles Triangle 54"/>
            <p:cNvSpPr/>
            <p:nvPr userDrawn="1"/>
          </p:nvSpPr>
          <p:spPr>
            <a:xfrm rot="5400000">
              <a:off x="6584010" y="-26732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56" name="Isosceles Triangle 55"/>
            <p:cNvSpPr/>
            <p:nvPr userDrawn="1"/>
          </p:nvSpPr>
          <p:spPr>
            <a:xfrm rot="5400000">
              <a:off x="6590360" y="44033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58" name="Isosceles Triangle 57"/>
            <p:cNvSpPr/>
            <p:nvPr userDrawn="1"/>
          </p:nvSpPr>
          <p:spPr>
            <a:xfrm rot="5400000">
              <a:off x="6611527" y="115028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60" name="Isosceles Triangle 59"/>
            <p:cNvSpPr/>
            <p:nvPr userDrawn="1"/>
          </p:nvSpPr>
          <p:spPr>
            <a:xfrm rot="5400000">
              <a:off x="6605177" y="185388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61" name="Isosceles Triangle 60"/>
            <p:cNvSpPr/>
            <p:nvPr userDrawn="1"/>
          </p:nvSpPr>
          <p:spPr>
            <a:xfrm rot="16200000">
              <a:off x="6611527" y="2210006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62" name="Isosceles Triangle 61"/>
            <p:cNvSpPr/>
            <p:nvPr userDrawn="1"/>
          </p:nvSpPr>
          <p:spPr>
            <a:xfrm rot="16200000">
              <a:off x="6594682" y="85385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64" name="Isosceles Triangle 63"/>
            <p:cNvSpPr/>
            <p:nvPr userDrawn="1"/>
          </p:nvSpPr>
          <p:spPr>
            <a:xfrm rot="5400000">
              <a:off x="7224256" y="79822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65" name="Isosceles Triangle 64"/>
            <p:cNvSpPr/>
            <p:nvPr userDrawn="1"/>
          </p:nvSpPr>
          <p:spPr>
            <a:xfrm rot="16200000">
              <a:off x="7232723" y="1147992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66" name="Isosceles Triangle 65"/>
            <p:cNvSpPr/>
            <p:nvPr userDrawn="1"/>
          </p:nvSpPr>
          <p:spPr>
            <a:xfrm rot="5400000">
              <a:off x="7232723" y="150182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67" name="Isosceles Triangle 66"/>
            <p:cNvSpPr/>
            <p:nvPr userDrawn="1"/>
          </p:nvSpPr>
          <p:spPr>
            <a:xfrm rot="16200000">
              <a:off x="7232723" y="185794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69" name="Isosceles Triangle 68"/>
            <p:cNvSpPr/>
            <p:nvPr userDrawn="1"/>
          </p:nvSpPr>
          <p:spPr>
            <a:xfrm rot="16200000">
              <a:off x="7226373" y="258059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70" name="Isosceles Triangle 69"/>
            <p:cNvSpPr/>
            <p:nvPr userDrawn="1"/>
          </p:nvSpPr>
          <p:spPr>
            <a:xfrm rot="16200000">
              <a:off x="7222228" y="43692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71" name="Isosceles Triangle 70"/>
            <p:cNvSpPr/>
            <p:nvPr userDrawn="1"/>
          </p:nvSpPr>
          <p:spPr>
            <a:xfrm rot="5400000">
              <a:off x="7843512" y="460628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72" name="Isosceles Triangle 71"/>
            <p:cNvSpPr/>
            <p:nvPr userDrawn="1"/>
          </p:nvSpPr>
          <p:spPr>
            <a:xfrm rot="5400000">
              <a:off x="7849862" y="116828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74" name="Isosceles Triangle 73"/>
            <p:cNvSpPr/>
            <p:nvPr userDrawn="1"/>
          </p:nvSpPr>
          <p:spPr>
            <a:xfrm rot="16200000">
              <a:off x="7851979" y="151805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75" name="Isosceles Triangle 74"/>
            <p:cNvSpPr/>
            <p:nvPr userDrawn="1"/>
          </p:nvSpPr>
          <p:spPr>
            <a:xfrm rot="5400000">
              <a:off x="7851979" y="187188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76" name="Isosceles Triangle 75"/>
            <p:cNvSpPr/>
            <p:nvPr userDrawn="1"/>
          </p:nvSpPr>
          <p:spPr>
            <a:xfrm rot="16200000">
              <a:off x="7851979" y="222801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77" name="Isosceles Triangle 76"/>
            <p:cNvSpPr/>
            <p:nvPr userDrawn="1"/>
          </p:nvSpPr>
          <p:spPr>
            <a:xfrm rot="5400000">
              <a:off x="7845629" y="2581841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79" name="Isosceles Triangle 78"/>
            <p:cNvSpPr/>
            <p:nvPr userDrawn="1"/>
          </p:nvSpPr>
          <p:spPr>
            <a:xfrm rot="16200000">
              <a:off x="7854184" y="80699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81" name="Isosceles Triangle 80"/>
            <p:cNvSpPr/>
            <p:nvPr userDrawn="1"/>
          </p:nvSpPr>
          <p:spPr>
            <a:xfrm rot="5400000">
              <a:off x="8466913" y="81039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82" name="Isosceles Triangle 81"/>
            <p:cNvSpPr/>
            <p:nvPr userDrawn="1"/>
          </p:nvSpPr>
          <p:spPr>
            <a:xfrm rot="16200000">
              <a:off x="8469030" y="1160169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83" name="Isosceles Triangle 82"/>
            <p:cNvSpPr/>
            <p:nvPr userDrawn="1"/>
          </p:nvSpPr>
          <p:spPr>
            <a:xfrm rot="5400000">
              <a:off x="8469030" y="151399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84" name="Isosceles Triangle 83"/>
            <p:cNvSpPr/>
            <p:nvPr userDrawn="1"/>
          </p:nvSpPr>
          <p:spPr>
            <a:xfrm rot="16200000">
              <a:off x="8469030" y="1870121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85" name="Isosceles Triangle 84"/>
            <p:cNvSpPr/>
            <p:nvPr userDrawn="1"/>
          </p:nvSpPr>
          <p:spPr>
            <a:xfrm rot="5400000">
              <a:off x="8469030" y="2223951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86" name="Isosceles Triangle 85"/>
            <p:cNvSpPr/>
            <p:nvPr userDrawn="1"/>
          </p:nvSpPr>
          <p:spPr>
            <a:xfrm rot="16200000">
              <a:off x="8469030" y="257372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87" name="Isosceles Triangle 86"/>
            <p:cNvSpPr/>
            <p:nvPr userDrawn="1"/>
          </p:nvSpPr>
          <p:spPr>
            <a:xfrm rot="16200000">
              <a:off x="8477585" y="45545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88" name="Isosceles Triangle 87"/>
            <p:cNvSpPr/>
            <p:nvPr userDrawn="1"/>
          </p:nvSpPr>
          <p:spPr>
            <a:xfrm rot="5400000">
              <a:off x="4140102" y="1148514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89" name="Isosceles Triangle 88"/>
            <p:cNvSpPr/>
            <p:nvPr userDrawn="1"/>
          </p:nvSpPr>
          <p:spPr>
            <a:xfrm rot="16200000">
              <a:off x="3524066" y="415976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94" name="Isosceles Triangle 93"/>
            <p:cNvSpPr/>
            <p:nvPr userDrawn="1"/>
          </p:nvSpPr>
          <p:spPr>
            <a:xfrm rot="5400000">
              <a:off x="5988126" y="2210528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95" name="Isosceles Triangle 94"/>
            <p:cNvSpPr/>
            <p:nvPr userDrawn="1"/>
          </p:nvSpPr>
          <p:spPr>
            <a:xfrm rot="5400000">
              <a:off x="5368958" y="2553428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96" name="Isosceles Triangle 95"/>
            <p:cNvSpPr/>
            <p:nvPr userDrawn="1"/>
          </p:nvSpPr>
          <p:spPr>
            <a:xfrm rot="16200000">
              <a:off x="4747674" y="256651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97" name="Isosceles Triangle 96"/>
            <p:cNvSpPr/>
            <p:nvPr userDrawn="1"/>
          </p:nvSpPr>
          <p:spPr>
            <a:xfrm rot="16200000">
              <a:off x="5362608" y="2911317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98" name="Isosceles Triangle 97"/>
            <p:cNvSpPr/>
            <p:nvPr userDrawn="1"/>
          </p:nvSpPr>
          <p:spPr>
            <a:xfrm rot="16200000">
              <a:off x="5966959" y="2587668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99" name="Isosceles Triangle 98"/>
            <p:cNvSpPr/>
            <p:nvPr userDrawn="1"/>
          </p:nvSpPr>
          <p:spPr>
            <a:xfrm rot="5400000">
              <a:off x="6584010" y="2560889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00" name="Isosceles Triangle 99"/>
            <p:cNvSpPr/>
            <p:nvPr userDrawn="1"/>
          </p:nvSpPr>
          <p:spPr>
            <a:xfrm rot="5400000">
              <a:off x="5973309" y="2945557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01" name="Isosceles Triangle 100"/>
            <p:cNvSpPr/>
            <p:nvPr userDrawn="1"/>
          </p:nvSpPr>
          <p:spPr>
            <a:xfrm rot="16200000">
              <a:off x="6575632" y="293036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02" name="Isosceles Triangle 101"/>
            <p:cNvSpPr/>
            <p:nvPr userDrawn="1"/>
          </p:nvSpPr>
          <p:spPr>
            <a:xfrm rot="5400000">
              <a:off x="7194711" y="292401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03" name="Isosceles Triangle 102"/>
            <p:cNvSpPr/>
            <p:nvPr userDrawn="1"/>
          </p:nvSpPr>
          <p:spPr>
            <a:xfrm rot="16200000">
              <a:off x="7839279" y="294574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04" name="Isosceles Triangle 103"/>
            <p:cNvSpPr/>
            <p:nvPr userDrawn="1"/>
          </p:nvSpPr>
          <p:spPr>
            <a:xfrm rot="5400000">
              <a:off x="7824462" y="329231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05" name="Isosceles Triangle 104"/>
            <p:cNvSpPr/>
            <p:nvPr userDrawn="1"/>
          </p:nvSpPr>
          <p:spPr>
            <a:xfrm rot="5400000">
              <a:off x="6590360" y="329460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</p:grpSp>
      <p:sp>
        <p:nvSpPr>
          <p:cNvPr id="10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473201" y="1980059"/>
            <a:ext cx="3556000" cy="445333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500" b="1">
                <a:solidFill>
                  <a:schemeClr val="bg1"/>
                </a:solidFill>
                <a:latin typeface="Lato Thin"/>
                <a:cs typeface="Lato Thin"/>
              </a:defRPr>
            </a:lvl1pPr>
          </a:lstStyle>
          <a:p>
            <a:pPr lvl="0"/>
            <a:r>
              <a:rPr lang="es-ES_tradnl" dirty="0" err="1"/>
              <a:t>Xpress</a:t>
            </a:r>
            <a:endParaRPr lang="es-ES_tradnl" dirty="0"/>
          </a:p>
        </p:txBody>
      </p:sp>
      <p:sp>
        <p:nvSpPr>
          <p:cNvPr id="107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473201" y="2448908"/>
            <a:ext cx="3556000" cy="328584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/>
              <a:t>Powerpoint</a:t>
            </a:r>
            <a:r>
              <a:rPr lang="es-ES_tradnl" dirty="0"/>
              <a:t> </a:t>
            </a:r>
            <a:r>
              <a:rPr lang="es-ES_tradnl" dirty="0" err="1"/>
              <a:t>Template</a:t>
            </a:r>
            <a:endParaRPr lang="es-ES_tradnl" dirty="0"/>
          </a:p>
        </p:txBody>
      </p:sp>
      <p:sp>
        <p:nvSpPr>
          <p:cNvPr id="108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473201" y="2828879"/>
            <a:ext cx="3556000" cy="64591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200" baseline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</a:t>
            </a:r>
            <a:r>
              <a:rPr lang="en-US" dirty="0"/>
              <a:t> </a:t>
            </a:r>
            <a:r>
              <a:rPr lang="en-US" dirty="0" err="1"/>
              <a:t>aecenas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.</a:t>
            </a:r>
          </a:p>
        </p:txBody>
      </p:sp>
      <p:grpSp>
        <p:nvGrpSpPr>
          <p:cNvPr id="2" name="Group 1"/>
          <p:cNvGrpSpPr/>
          <p:nvPr userDrawn="1"/>
        </p:nvGrpSpPr>
        <p:grpSpPr>
          <a:xfrm rot="10800000">
            <a:off x="-1997140" y="1923192"/>
            <a:ext cx="5570570" cy="3849942"/>
            <a:chOff x="-1620870" y="2337607"/>
            <a:chExt cx="5570570" cy="4277713"/>
          </a:xfrm>
        </p:grpSpPr>
        <p:sp>
          <p:nvSpPr>
            <p:cNvPr id="109" name="Isosceles Triangle 108"/>
            <p:cNvSpPr/>
            <p:nvPr userDrawn="1"/>
          </p:nvSpPr>
          <p:spPr>
            <a:xfrm rot="5400000">
              <a:off x="-1053183" y="308422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10" name="Isosceles Triangle 109"/>
            <p:cNvSpPr/>
            <p:nvPr userDrawn="1"/>
          </p:nvSpPr>
          <p:spPr>
            <a:xfrm rot="16200000">
              <a:off x="-1059533" y="3444403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11" name="Isosceles Triangle 110"/>
            <p:cNvSpPr/>
            <p:nvPr userDrawn="1"/>
          </p:nvSpPr>
          <p:spPr>
            <a:xfrm rot="16200000">
              <a:off x="-1053183" y="416476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12" name="Isosceles Triangle 111"/>
            <p:cNvSpPr/>
            <p:nvPr userDrawn="1"/>
          </p:nvSpPr>
          <p:spPr>
            <a:xfrm rot="5400000">
              <a:off x="-444598" y="2719984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13" name="Isosceles Triangle 112"/>
            <p:cNvSpPr/>
            <p:nvPr userDrawn="1"/>
          </p:nvSpPr>
          <p:spPr>
            <a:xfrm rot="5400000">
              <a:off x="-444598" y="3440345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14" name="Isosceles Triangle 113"/>
            <p:cNvSpPr/>
            <p:nvPr userDrawn="1"/>
          </p:nvSpPr>
          <p:spPr>
            <a:xfrm rot="16200000">
              <a:off x="-436131" y="3790115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15" name="Isosceles Triangle 114"/>
            <p:cNvSpPr/>
            <p:nvPr userDrawn="1"/>
          </p:nvSpPr>
          <p:spPr>
            <a:xfrm rot="5400000">
              <a:off x="-436131" y="414394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16" name="Isosceles Triangle 115"/>
            <p:cNvSpPr/>
            <p:nvPr userDrawn="1"/>
          </p:nvSpPr>
          <p:spPr>
            <a:xfrm rot="16200000">
              <a:off x="-1053183" y="4878425"/>
              <a:ext cx="715779" cy="617051"/>
            </a:xfrm>
            <a:prstGeom prst="triangle">
              <a:avLst/>
            </a:prstGeom>
            <a:solidFill>
              <a:schemeClr val="tx1">
                <a:alpha val="3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17" name="Isosceles Triangle 116"/>
            <p:cNvSpPr/>
            <p:nvPr userDrawn="1"/>
          </p:nvSpPr>
          <p:spPr>
            <a:xfrm rot="16200000">
              <a:off x="-436131" y="4500067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18" name="Isosceles Triangle 117"/>
            <p:cNvSpPr/>
            <p:nvPr userDrawn="1"/>
          </p:nvSpPr>
          <p:spPr>
            <a:xfrm rot="5400000">
              <a:off x="-436131" y="4860247"/>
              <a:ext cx="715779" cy="617051"/>
            </a:xfrm>
            <a:prstGeom prst="triangle">
              <a:avLst/>
            </a:prstGeom>
            <a:solidFill>
              <a:schemeClr val="tx1">
                <a:alpha val="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19" name="Isosceles Triangle 118"/>
            <p:cNvSpPr/>
            <p:nvPr userDrawn="1"/>
          </p:nvSpPr>
          <p:spPr>
            <a:xfrm rot="16200000">
              <a:off x="-446626" y="3079048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20" name="Isosceles Triangle 119"/>
            <p:cNvSpPr/>
            <p:nvPr userDrawn="1"/>
          </p:nvSpPr>
          <p:spPr>
            <a:xfrm rot="16200000">
              <a:off x="180920" y="343222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21" name="Isosceles Triangle 120"/>
            <p:cNvSpPr/>
            <p:nvPr userDrawn="1"/>
          </p:nvSpPr>
          <p:spPr>
            <a:xfrm rot="5400000">
              <a:off x="180920" y="378605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22" name="Isosceles Triangle 121"/>
            <p:cNvSpPr/>
            <p:nvPr userDrawn="1"/>
          </p:nvSpPr>
          <p:spPr>
            <a:xfrm rot="16200000">
              <a:off x="180920" y="4142177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23" name="Isosceles Triangle 122"/>
            <p:cNvSpPr/>
            <p:nvPr userDrawn="1"/>
          </p:nvSpPr>
          <p:spPr>
            <a:xfrm rot="5400000">
              <a:off x="180920" y="4496007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24" name="Isosceles Triangle 123"/>
            <p:cNvSpPr/>
            <p:nvPr userDrawn="1"/>
          </p:nvSpPr>
          <p:spPr>
            <a:xfrm rot="16200000">
              <a:off x="180920" y="485212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25" name="Isosceles Triangle 124"/>
            <p:cNvSpPr/>
            <p:nvPr userDrawn="1"/>
          </p:nvSpPr>
          <p:spPr>
            <a:xfrm rot="16200000">
              <a:off x="170425" y="2721158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26" name="Isosceles Triangle 125"/>
            <p:cNvSpPr/>
            <p:nvPr userDrawn="1"/>
          </p:nvSpPr>
          <p:spPr>
            <a:xfrm rot="5400000">
              <a:off x="785359" y="271946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27" name="Isosceles Triangle 126"/>
            <p:cNvSpPr/>
            <p:nvPr userDrawn="1"/>
          </p:nvSpPr>
          <p:spPr>
            <a:xfrm rot="5400000">
              <a:off x="798059" y="345252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28" name="Isosceles Triangle 127"/>
            <p:cNvSpPr/>
            <p:nvPr userDrawn="1"/>
          </p:nvSpPr>
          <p:spPr>
            <a:xfrm rot="5400000">
              <a:off x="793826" y="4156122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29" name="Isosceles Triangle 128"/>
            <p:cNvSpPr/>
            <p:nvPr userDrawn="1"/>
          </p:nvSpPr>
          <p:spPr>
            <a:xfrm rot="16200000">
              <a:off x="793826" y="4512244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0" name="Isosceles Triangle 129"/>
            <p:cNvSpPr/>
            <p:nvPr userDrawn="1"/>
          </p:nvSpPr>
          <p:spPr>
            <a:xfrm rot="5400000">
              <a:off x="1389710" y="238697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1" name="Isosceles Triangle 130"/>
            <p:cNvSpPr/>
            <p:nvPr userDrawn="1"/>
          </p:nvSpPr>
          <p:spPr>
            <a:xfrm rot="5400000">
              <a:off x="1396060" y="309463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2" name="Isosceles Triangle 131"/>
            <p:cNvSpPr/>
            <p:nvPr userDrawn="1"/>
          </p:nvSpPr>
          <p:spPr>
            <a:xfrm rot="5400000">
              <a:off x="1417227" y="380458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3" name="Isosceles Triangle 132"/>
            <p:cNvSpPr/>
            <p:nvPr userDrawn="1"/>
          </p:nvSpPr>
          <p:spPr>
            <a:xfrm rot="5400000">
              <a:off x="1410877" y="450818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4" name="Isosceles Triangle 133"/>
            <p:cNvSpPr/>
            <p:nvPr userDrawn="1"/>
          </p:nvSpPr>
          <p:spPr>
            <a:xfrm rot="16200000">
              <a:off x="1417227" y="4864306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5" name="Isosceles Triangle 134"/>
            <p:cNvSpPr/>
            <p:nvPr userDrawn="1"/>
          </p:nvSpPr>
          <p:spPr>
            <a:xfrm rot="16200000">
              <a:off x="1400382" y="2739685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6" name="Isosceles Triangle 135"/>
            <p:cNvSpPr/>
            <p:nvPr userDrawn="1"/>
          </p:nvSpPr>
          <p:spPr>
            <a:xfrm rot="5400000">
              <a:off x="2029956" y="345252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7" name="Isosceles Triangle 136"/>
            <p:cNvSpPr/>
            <p:nvPr userDrawn="1"/>
          </p:nvSpPr>
          <p:spPr>
            <a:xfrm rot="16200000">
              <a:off x="2038423" y="3802292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8" name="Isosceles Triangle 137"/>
            <p:cNvSpPr/>
            <p:nvPr userDrawn="1"/>
          </p:nvSpPr>
          <p:spPr>
            <a:xfrm rot="5400000">
              <a:off x="2038423" y="415612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9" name="Isosceles Triangle 138"/>
            <p:cNvSpPr/>
            <p:nvPr userDrawn="1"/>
          </p:nvSpPr>
          <p:spPr>
            <a:xfrm rot="16200000">
              <a:off x="2038423" y="451224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0" name="Isosceles Triangle 139"/>
            <p:cNvSpPr/>
            <p:nvPr userDrawn="1"/>
          </p:nvSpPr>
          <p:spPr>
            <a:xfrm rot="16200000">
              <a:off x="2032073" y="523489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1" name="Isosceles Triangle 140"/>
            <p:cNvSpPr/>
            <p:nvPr userDrawn="1"/>
          </p:nvSpPr>
          <p:spPr>
            <a:xfrm rot="16200000">
              <a:off x="2027928" y="309122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2" name="Isosceles Triangle 141"/>
            <p:cNvSpPr/>
            <p:nvPr userDrawn="1"/>
          </p:nvSpPr>
          <p:spPr>
            <a:xfrm rot="5400000">
              <a:off x="2649212" y="3114928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3" name="Isosceles Triangle 142"/>
            <p:cNvSpPr/>
            <p:nvPr userDrawn="1"/>
          </p:nvSpPr>
          <p:spPr>
            <a:xfrm rot="5400000">
              <a:off x="2655562" y="382258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4" name="Isosceles Triangle 143"/>
            <p:cNvSpPr/>
            <p:nvPr userDrawn="1"/>
          </p:nvSpPr>
          <p:spPr>
            <a:xfrm rot="16200000">
              <a:off x="2657679" y="417235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5" name="Isosceles Triangle 144"/>
            <p:cNvSpPr/>
            <p:nvPr userDrawn="1"/>
          </p:nvSpPr>
          <p:spPr>
            <a:xfrm rot="5400000">
              <a:off x="2657679" y="452618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6" name="Isosceles Triangle 145"/>
            <p:cNvSpPr/>
            <p:nvPr userDrawn="1"/>
          </p:nvSpPr>
          <p:spPr>
            <a:xfrm rot="16200000">
              <a:off x="2657679" y="488231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7" name="Isosceles Triangle 146"/>
            <p:cNvSpPr/>
            <p:nvPr userDrawn="1"/>
          </p:nvSpPr>
          <p:spPr>
            <a:xfrm rot="5400000">
              <a:off x="2651329" y="5236141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8" name="Isosceles Triangle 147"/>
            <p:cNvSpPr/>
            <p:nvPr userDrawn="1"/>
          </p:nvSpPr>
          <p:spPr>
            <a:xfrm rot="16200000">
              <a:off x="2659884" y="346129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9" name="Isosceles Triangle 148"/>
            <p:cNvSpPr/>
            <p:nvPr userDrawn="1"/>
          </p:nvSpPr>
          <p:spPr>
            <a:xfrm rot="5400000">
              <a:off x="3272613" y="346469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50" name="Isosceles Triangle 149"/>
            <p:cNvSpPr/>
            <p:nvPr userDrawn="1"/>
          </p:nvSpPr>
          <p:spPr>
            <a:xfrm rot="16200000">
              <a:off x="3274730" y="3814469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51" name="Isosceles Triangle 150"/>
            <p:cNvSpPr/>
            <p:nvPr userDrawn="1"/>
          </p:nvSpPr>
          <p:spPr>
            <a:xfrm rot="5400000">
              <a:off x="3274730" y="416829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52" name="Isosceles Triangle 151"/>
            <p:cNvSpPr/>
            <p:nvPr userDrawn="1"/>
          </p:nvSpPr>
          <p:spPr>
            <a:xfrm rot="16200000">
              <a:off x="3274730" y="4524421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53" name="Isosceles Triangle 152"/>
            <p:cNvSpPr/>
            <p:nvPr userDrawn="1"/>
          </p:nvSpPr>
          <p:spPr>
            <a:xfrm rot="5400000">
              <a:off x="3274730" y="4878251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54" name="Isosceles Triangle 153"/>
            <p:cNvSpPr/>
            <p:nvPr userDrawn="1"/>
          </p:nvSpPr>
          <p:spPr>
            <a:xfrm rot="16200000">
              <a:off x="3274730" y="522802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55" name="Isosceles Triangle 154"/>
            <p:cNvSpPr/>
            <p:nvPr userDrawn="1"/>
          </p:nvSpPr>
          <p:spPr>
            <a:xfrm rot="16200000">
              <a:off x="3283285" y="310975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56" name="Isosceles Triangle 155"/>
            <p:cNvSpPr/>
            <p:nvPr userDrawn="1"/>
          </p:nvSpPr>
          <p:spPr>
            <a:xfrm rot="5400000">
              <a:off x="-1054198" y="3802814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57" name="Isosceles Triangle 156"/>
            <p:cNvSpPr/>
            <p:nvPr userDrawn="1"/>
          </p:nvSpPr>
          <p:spPr>
            <a:xfrm rot="16200000">
              <a:off x="-1670234" y="3070276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58" name="Isosceles Triangle 157"/>
            <p:cNvSpPr/>
            <p:nvPr userDrawn="1"/>
          </p:nvSpPr>
          <p:spPr>
            <a:xfrm rot="5400000">
              <a:off x="793826" y="4864828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59" name="Isosceles Triangle 158"/>
            <p:cNvSpPr/>
            <p:nvPr userDrawn="1"/>
          </p:nvSpPr>
          <p:spPr>
            <a:xfrm rot="5400000">
              <a:off x="174658" y="5207728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60" name="Isosceles Triangle 159"/>
            <p:cNvSpPr/>
            <p:nvPr userDrawn="1"/>
          </p:nvSpPr>
          <p:spPr>
            <a:xfrm rot="16200000">
              <a:off x="-446626" y="522081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61" name="Isosceles Triangle 160"/>
            <p:cNvSpPr/>
            <p:nvPr userDrawn="1"/>
          </p:nvSpPr>
          <p:spPr>
            <a:xfrm rot="16200000">
              <a:off x="168308" y="5565617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62" name="Isosceles Triangle 161"/>
            <p:cNvSpPr/>
            <p:nvPr userDrawn="1"/>
          </p:nvSpPr>
          <p:spPr>
            <a:xfrm rot="16200000">
              <a:off x="772659" y="5241968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63" name="Isosceles Triangle 162"/>
            <p:cNvSpPr/>
            <p:nvPr userDrawn="1"/>
          </p:nvSpPr>
          <p:spPr>
            <a:xfrm rot="5400000">
              <a:off x="1389710" y="5215189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64" name="Isosceles Triangle 163"/>
            <p:cNvSpPr/>
            <p:nvPr userDrawn="1"/>
          </p:nvSpPr>
          <p:spPr>
            <a:xfrm rot="5400000">
              <a:off x="779009" y="5599857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65" name="Isosceles Triangle 164"/>
            <p:cNvSpPr/>
            <p:nvPr userDrawn="1"/>
          </p:nvSpPr>
          <p:spPr>
            <a:xfrm rot="16200000">
              <a:off x="1381332" y="558466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66" name="Isosceles Triangle 165"/>
            <p:cNvSpPr/>
            <p:nvPr userDrawn="1"/>
          </p:nvSpPr>
          <p:spPr>
            <a:xfrm rot="5400000">
              <a:off x="2000411" y="557831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67" name="Isosceles Triangle 166"/>
            <p:cNvSpPr/>
            <p:nvPr userDrawn="1"/>
          </p:nvSpPr>
          <p:spPr>
            <a:xfrm rot="16200000">
              <a:off x="2644979" y="560004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68" name="Isosceles Triangle 167"/>
            <p:cNvSpPr/>
            <p:nvPr userDrawn="1"/>
          </p:nvSpPr>
          <p:spPr>
            <a:xfrm rot="5400000">
              <a:off x="2630162" y="594661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69" name="Isosceles Triangle 168"/>
            <p:cNvSpPr/>
            <p:nvPr userDrawn="1"/>
          </p:nvSpPr>
          <p:spPr>
            <a:xfrm rot="5400000">
              <a:off x="1396060" y="594890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</p:grpSp>
      <p:sp>
        <p:nvSpPr>
          <p:cNvPr id="170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285307" y="295667"/>
            <a:ext cx="2160000" cy="2592000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0" b="0">
                <a:solidFill>
                  <a:schemeClr val="bg1">
                    <a:alpha val="10000"/>
                  </a:schemeClr>
                </a:solidFill>
                <a:latin typeface="Arialic Hollow"/>
                <a:cs typeface="Arialic Hollow"/>
              </a:defRPr>
            </a:lvl1pPr>
          </a:lstStyle>
          <a:p>
            <a:pPr lvl="0"/>
            <a:r>
              <a:rPr lang="es-ES_tradnl" dirty="0"/>
              <a:t>0</a:t>
            </a:r>
          </a:p>
        </p:txBody>
      </p:sp>
      <p:sp>
        <p:nvSpPr>
          <p:cNvPr id="171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1489776" y="295667"/>
            <a:ext cx="2160000" cy="2592000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0" b="0">
                <a:solidFill>
                  <a:schemeClr val="bg1">
                    <a:alpha val="10000"/>
                  </a:schemeClr>
                </a:solidFill>
                <a:latin typeface="Arialic Hollow"/>
                <a:cs typeface="Arialic Hollow"/>
              </a:defRPr>
            </a:lvl1pPr>
          </a:lstStyle>
          <a:p>
            <a:pPr lvl="0"/>
            <a:r>
              <a:rPr lang="es-ES_tradnl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6645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0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0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0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0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0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0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8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7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7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7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71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imple slide 01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4208430" y="-70216"/>
            <a:ext cx="5570570" cy="3849942"/>
            <a:chOff x="3573430" y="-316693"/>
            <a:chExt cx="5570570" cy="4277713"/>
          </a:xfrm>
        </p:grpSpPr>
        <p:sp>
          <p:nvSpPr>
            <p:cNvPr id="6" name="Isosceles Triangle 5"/>
            <p:cNvSpPr/>
            <p:nvPr userDrawn="1"/>
          </p:nvSpPr>
          <p:spPr>
            <a:xfrm rot="5400000">
              <a:off x="4141117" y="42992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7" name="Isosceles Triangle 6"/>
            <p:cNvSpPr/>
            <p:nvPr userDrawn="1"/>
          </p:nvSpPr>
          <p:spPr>
            <a:xfrm rot="16200000">
              <a:off x="4134767" y="790103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0" name="Isosceles Triangle 9"/>
            <p:cNvSpPr/>
            <p:nvPr userDrawn="1"/>
          </p:nvSpPr>
          <p:spPr>
            <a:xfrm rot="16200000">
              <a:off x="4141117" y="151046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1" name="Isosceles Triangle 10"/>
            <p:cNvSpPr/>
            <p:nvPr userDrawn="1"/>
          </p:nvSpPr>
          <p:spPr>
            <a:xfrm rot="5400000">
              <a:off x="4749702" y="65684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2" name="Isosceles Triangle 11"/>
            <p:cNvSpPr/>
            <p:nvPr userDrawn="1"/>
          </p:nvSpPr>
          <p:spPr>
            <a:xfrm rot="5400000">
              <a:off x="4749702" y="786045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" name="Isosceles Triangle 12"/>
            <p:cNvSpPr/>
            <p:nvPr userDrawn="1"/>
          </p:nvSpPr>
          <p:spPr>
            <a:xfrm rot="16200000">
              <a:off x="4758169" y="1135815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" name="Isosceles Triangle 13"/>
            <p:cNvSpPr/>
            <p:nvPr userDrawn="1"/>
          </p:nvSpPr>
          <p:spPr>
            <a:xfrm rot="5400000">
              <a:off x="4758169" y="148964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6" name="Isosceles Triangle 15"/>
            <p:cNvSpPr/>
            <p:nvPr userDrawn="1"/>
          </p:nvSpPr>
          <p:spPr>
            <a:xfrm rot="16200000">
              <a:off x="4141117" y="2224125"/>
              <a:ext cx="715779" cy="617051"/>
            </a:xfrm>
            <a:prstGeom prst="triangle">
              <a:avLst/>
            </a:prstGeom>
            <a:solidFill>
              <a:schemeClr val="tx1">
                <a:alpha val="3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6200000">
              <a:off x="4758169" y="1845767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8" name="Isosceles Triangle 17"/>
            <p:cNvSpPr/>
            <p:nvPr userDrawn="1"/>
          </p:nvSpPr>
          <p:spPr>
            <a:xfrm rot="5400000">
              <a:off x="4758169" y="2205947"/>
              <a:ext cx="715779" cy="617051"/>
            </a:xfrm>
            <a:prstGeom prst="triangle">
              <a:avLst/>
            </a:prstGeom>
            <a:solidFill>
              <a:schemeClr val="tx1">
                <a:alpha val="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38" name="Isosceles Triangle 37"/>
            <p:cNvSpPr/>
            <p:nvPr userDrawn="1"/>
          </p:nvSpPr>
          <p:spPr>
            <a:xfrm rot="16200000">
              <a:off x="4747674" y="424748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41" name="Isosceles Triangle 40"/>
            <p:cNvSpPr/>
            <p:nvPr userDrawn="1"/>
          </p:nvSpPr>
          <p:spPr>
            <a:xfrm rot="16200000">
              <a:off x="5375220" y="77792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42" name="Isosceles Triangle 41"/>
            <p:cNvSpPr/>
            <p:nvPr userDrawn="1"/>
          </p:nvSpPr>
          <p:spPr>
            <a:xfrm rot="5400000">
              <a:off x="5375220" y="113175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43" name="Isosceles Triangle 42"/>
            <p:cNvSpPr/>
            <p:nvPr userDrawn="1"/>
          </p:nvSpPr>
          <p:spPr>
            <a:xfrm rot="16200000">
              <a:off x="5375220" y="1487877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44" name="Isosceles Triangle 43"/>
            <p:cNvSpPr/>
            <p:nvPr userDrawn="1"/>
          </p:nvSpPr>
          <p:spPr>
            <a:xfrm rot="5400000">
              <a:off x="5375220" y="1841707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45" name="Isosceles Triangle 44"/>
            <p:cNvSpPr/>
            <p:nvPr userDrawn="1"/>
          </p:nvSpPr>
          <p:spPr>
            <a:xfrm rot="16200000">
              <a:off x="5375220" y="219782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46" name="Isosceles Triangle 45"/>
            <p:cNvSpPr/>
            <p:nvPr userDrawn="1"/>
          </p:nvSpPr>
          <p:spPr>
            <a:xfrm rot="16200000">
              <a:off x="5364725" y="66858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47" name="Isosceles Triangle 46"/>
            <p:cNvSpPr/>
            <p:nvPr userDrawn="1"/>
          </p:nvSpPr>
          <p:spPr>
            <a:xfrm rot="5400000">
              <a:off x="5979659" y="6516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48" name="Isosceles Triangle 47"/>
            <p:cNvSpPr/>
            <p:nvPr userDrawn="1"/>
          </p:nvSpPr>
          <p:spPr>
            <a:xfrm rot="5400000">
              <a:off x="5992359" y="79822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50" name="Isosceles Triangle 49"/>
            <p:cNvSpPr/>
            <p:nvPr userDrawn="1"/>
          </p:nvSpPr>
          <p:spPr>
            <a:xfrm rot="5400000">
              <a:off x="5988126" y="1501822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51" name="Isosceles Triangle 50"/>
            <p:cNvSpPr/>
            <p:nvPr userDrawn="1"/>
          </p:nvSpPr>
          <p:spPr>
            <a:xfrm rot="16200000">
              <a:off x="5988126" y="1857944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55" name="Isosceles Triangle 54"/>
            <p:cNvSpPr/>
            <p:nvPr userDrawn="1"/>
          </p:nvSpPr>
          <p:spPr>
            <a:xfrm rot="5400000">
              <a:off x="6584010" y="-26732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56" name="Isosceles Triangle 55"/>
            <p:cNvSpPr/>
            <p:nvPr userDrawn="1"/>
          </p:nvSpPr>
          <p:spPr>
            <a:xfrm rot="5400000">
              <a:off x="6590360" y="44033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58" name="Isosceles Triangle 57"/>
            <p:cNvSpPr/>
            <p:nvPr userDrawn="1"/>
          </p:nvSpPr>
          <p:spPr>
            <a:xfrm rot="5400000">
              <a:off x="6611527" y="115028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60" name="Isosceles Triangle 59"/>
            <p:cNvSpPr/>
            <p:nvPr userDrawn="1"/>
          </p:nvSpPr>
          <p:spPr>
            <a:xfrm rot="5400000">
              <a:off x="6605177" y="185388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61" name="Isosceles Triangle 60"/>
            <p:cNvSpPr/>
            <p:nvPr userDrawn="1"/>
          </p:nvSpPr>
          <p:spPr>
            <a:xfrm rot="16200000">
              <a:off x="6611527" y="2210006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62" name="Isosceles Triangle 61"/>
            <p:cNvSpPr/>
            <p:nvPr userDrawn="1"/>
          </p:nvSpPr>
          <p:spPr>
            <a:xfrm rot="16200000">
              <a:off x="6594682" y="85385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64" name="Isosceles Triangle 63"/>
            <p:cNvSpPr/>
            <p:nvPr userDrawn="1"/>
          </p:nvSpPr>
          <p:spPr>
            <a:xfrm rot="5400000">
              <a:off x="7224256" y="79822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65" name="Isosceles Triangle 64"/>
            <p:cNvSpPr/>
            <p:nvPr userDrawn="1"/>
          </p:nvSpPr>
          <p:spPr>
            <a:xfrm rot="16200000">
              <a:off x="7232723" y="1147992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66" name="Isosceles Triangle 65"/>
            <p:cNvSpPr/>
            <p:nvPr userDrawn="1"/>
          </p:nvSpPr>
          <p:spPr>
            <a:xfrm rot="5400000">
              <a:off x="7232723" y="150182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67" name="Isosceles Triangle 66"/>
            <p:cNvSpPr/>
            <p:nvPr userDrawn="1"/>
          </p:nvSpPr>
          <p:spPr>
            <a:xfrm rot="16200000">
              <a:off x="7232723" y="185794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69" name="Isosceles Triangle 68"/>
            <p:cNvSpPr/>
            <p:nvPr userDrawn="1"/>
          </p:nvSpPr>
          <p:spPr>
            <a:xfrm rot="16200000">
              <a:off x="7226373" y="258059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70" name="Isosceles Triangle 69"/>
            <p:cNvSpPr/>
            <p:nvPr userDrawn="1"/>
          </p:nvSpPr>
          <p:spPr>
            <a:xfrm rot="16200000">
              <a:off x="7222228" y="43692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71" name="Isosceles Triangle 70"/>
            <p:cNvSpPr/>
            <p:nvPr userDrawn="1"/>
          </p:nvSpPr>
          <p:spPr>
            <a:xfrm rot="5400000">
              <a:off x="7843512" y="460628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72" name="Isosceles Triangle 71"/>
            <p:cNvSpPr/>
            <p:nvPr userDrawn="1"/>
          </p:nvSpPr>
          <p:spPr>
            <a:xfrm rot="5400000">
              <a:off x="7849862" y="116828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74" name="Isosceles Triangle 73"/>
            <p:cNvSpPr/>
            <p:nvPr userDrawn="1"/>
          </p:nvSpPr>
          <p:spPr>
            <a:xfrm rot="16200000">
              <a:off x="7851979" y="151805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75" name="Isosceles Triangle 74"/>
            <p:cNvSpPr/>
            <p:nvPr userDrawn="1"/>
          </p:nvSpPr>
          <p:spPr>
            <a:xfrm rot="5400000">
              <a:off x="7851979" y="187188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76" name="Isosceles Triangle 75"/>
            <p:cNvSpPr/>
            <p:nvPr userDrawn="1"/>
          </p:nvSpPr>
          <p:spPr>
            <a:xfrm rot="16200000">
              <a:off x="7851979" y="222801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77" name="Isosceles Triangle 76"/>
            <p:cNvSpPr/>
            <p:nvPr userDrawn="1"/>
          </p:nvSpPr>
          <p:spPr>
            <a:xfrm rot="5400000">
              <a:off x="7845629" y="2581841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79" name="Isosceles Triangle 78"/>
            <p:cNvSpPr/>
            <p:nvPr userDrawn="1"/>
          </p:nvSpPr>
          <p:spPr>
            <a:xfrm rot="16200000">
              <a:off x="7854184" y="80699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81" name="Isosceles Triangle 80"/>
            <p:cNvSpPr/>
            <p:nvPr userDrawn="1"/>
          </p:nvSpPr>
          <p:spPr>
            <a:xfrm rot="5400000">
              <a:off x="8466913" y="81039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82" name="Isosceles Triangle 81"/>
            <p:cNvSpPr/>
            <p:nvPr userDrawn="1"/>
          </p:nvSpPr>
          <p:spPr>
            <a:xfrm rot="16200000">
              <a:off x="8469030" y="1160169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83" name="Isosceles Triangle 82"/>
            <p:cNvSpPr/>
            <p:nvPr userDrawn="1"/>
          </p:nvSpPr>
          <p:spPr>
            <a:xfrm rot="5400000">
              <a:off x="8469030" y="151399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84" name="Isosceles Triangle 83"/>
            <p:cNvSpPr/>
            <p:nvPr userDrawn="1"/>
          </p:nvSpPr>
          <p:spPr>
            <a:xfrm rot="16200000">
              <a:off x="8469030" y="1870121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85" name="Isosceles Triangle 84"/>
            <p:cNvSpPr/>
            <p:nvPr userDrawn="1"/>
          </p:nvSpPr>
          <p:spPr>
            <a:xfrm rot="5400000">
              <a:off x="8469030" y="2223951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86" name="Isosceles Triangle 85"/>
            <p:cNvSpPr/>
            <p:nvPr userDrawn="1"/>
          </p:nvSpPr>
          <p:spPr>
            <a:xfrm rot="16200000">
              <a:off x="8469030" y="257372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87" name="Isosceles Triangle 86"/>
            <p:cNvSpPr/>
            <p:nvPr userDrawn="1"/>
          </p:nvSpPr>
          <p:spPr>
            <a:xfrm rot="16200000">
              <a:off x="8477585" y="45545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88" name="Isosceles Triangle 87"/>
            <p:cNvSpPr/>
            <p:nvPr userDrawn="1"/>
          </p:nvSpPr>
          <p:spPr>
            <a:xfrm rot="5400000">
              <a:off x="4140102" y="1148514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89" name="Isosceles Triangle 88"/>
            <p:cNvSpPr/>
            <p:nvPr userDrawn="1"/>
          </p:nvSpPr>
          <p:spPr>
            <a:xfrm rot="16200000">
              <a:off x="3524066" y="415976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94" name="Isosceles Triangle 93"/>
            <p:cNvSpPr/>
            <p:nvPr userDrawn="1"/>
          </p:nvSpPr>
          <p:spPr>
            <a:xfrm rot="5400000">
              <a:off x="5988126" y="2210528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95" name="Isosceles Triangle 94"/>
            <p:cNvSpPr/>
            <p:nvPr userDrawn="1"/>
          </p:nvSpPr>
          <p:spPr>
            <a:xfrm rot="5400000">
              <a:off x="5368958" y="2553428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96" name="Isosceles Triangle 95"/>
            <p:cNvSpPr/>
            <p:nvPr userDrawn="1"/>
          </p:nvSpPr>
          <p:spPr>
            <a:xfrm rot="16200000">
              <a:off x="4747674" y="256651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97" name="Isosceles Triangle 96"/>
            <p:cNvSpPr/>
            <p:nvPr userDrawn="1"/>
          </p:nvSpPr>
          <p:spPr>
            <a:xfrm rot="16200000">
              <a:off x="5362608" y="2911317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98" name="Isosceles Triangle 97"/>
            <p:cNvSpPr/>
            <p:nvPr userDrawn="1"/>
          </p:nvSpPr>
          <p:spPr>
            <a:xfrm rot="16200000">
              <a:off x="5966959" y="2587668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99" name="Isosceles Triangle 98"/>
            <p:cNvSpPr/>
            <p:nvPr userDrawn="1"/>
          </p:nvSpPr>
          <p:spPr>
            <a:xfrm rot="5400000">
              <a:off x="6584010" y="2560889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00" name="Isosceles Triangle 99"/>
            <p:cNvSpPr/>
            <p:nvPr userDrawn="1"/>
          </p:nvSpPr>
          <p:spPr>
            <a:xfrm rot="5400000">
              <a:off x="5973309" y="2945557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01" name="Isosceles Triangle 100"/>
            <p:cNvSpPr/>
            <p:nvPr userDrawn="1"/>
          </p:nvSpPr>
          <p:spPr>
            <a:xfrm rot="16200000">
              <a:off x="6575632" y="293036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02" name="Isosceles Triangle 101"/>
            <p:cNvSpPr/>
            <p:nvPr userDrawn="1"/>
          </p:nvSpPr>
          <p:spPr>
            <a:xfrm rot="5400000">
              <a:off x="7194711" y="292401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03" name="Isosceles Triangle 102"/>
            <p:cNvSpPr/>
            <p:nvPr userDrawn="1"/>
          </p:nvSpPr>
          <p:spPr>
            <a:xfrm rot="16200000">
              <a:off x="7839279" y="294574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04" name="Isosceles Triangle 103"/>
            <p:cNvSpPr/>
            <p:nvPr userDrawn="1"/>
          </p:nvSpPr>
          <p:spPr>
            <a:xfrm rot="5400000">
              <a:off x="7824462" y="329231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05" name="Isosceles Triangle 104"/>
            <p:cNvSpPr/>
            <p:nvPr userDrawn="1"/>
          </p:nvSpPr>
          <p:spPr>
            <a:xfrm rot="5400000">
              <a:off x="6590360" y="329460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</p:grpSp>
      <p:sp>
        <p:nvSpPr>
          <p:cNvPr id="10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473201" y="1980059"/>
            <a:ext cx="3556000" cy="445333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500" b="1">
                <a:solidFill>
                  <a:schemeClr val="bg1"/>
                </a:solidFill>
                <a:latin typeface="Lato Thin"/>
                <a:cs typeface="Lato Thin"/>
              </a:defRPr>
            </a:lvl1pPr>
          </a:lstStyle>
          <a:p>
            <a:pPr lvl="0"/>
            <a:r>
              <a:rPr lang="es-ES_tradnl" dirty="0" err="1"/>
              <a:t>Xpress</a:t>
            </a:r>
            <a:endParaRPr lang="es-ES_tradnl" dirty="0"/>
          </a:p>
        </p:txBody>
      </p:sp>
      <p:sp>
        <p:nvSpPr>
          <p:cNvPr id="107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473201" y="2448908"/>
            <a:ext cx="3556000" cy="328584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/>
              <a:t>Powerpoint</a:t>
            </a:r>
            <a:r>
              <a:rPr lang="es-ES_tradnl" dirty="0"/>
              <a:t> </a:t>
            </a:r>
            <a:r>
              <a:rPr lang="es-ES_tradnl" dirty="0" err="1"/>
              <a:t>Template</a:t>
            </a:r>
            <a:endParaRPr lang="es-ES_tradnl" dirty="0"/>
          </a:p>
        </p:txBody>
      </p:sp>
      <p:sp>
        <p:nvSpPr>
          <p:cNvPr id="108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473201" y="2828879"/>
            <a:ext cx="3556000" cy="64591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200" baseline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</a:t>
            </a:r>
            <a:r>
              <a:rPr lang="en-US" dirty="0"/>
              <a:t> </a:t>
            </a:r>
            <a:r>
              <a:rPr lang="en-US" dirty="0" err="1"/>
              <a:t>aecenas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.</a:t>
            </a:r>
          </a:p>
        </p:txBody>
      </p:sp>
      <p:grpSp>
        <p:nvGrpSpPr>
          <p:cNvPr id="2" name="Group 1"/>
          <p:cNvGrpSpPr/>
          <p:nvPr userDrawn="1"/>
        </p:nvGrpSpPr>
        <p:grpSpPr>
          <a:xfrm rot="10800000">
            <a:off x="-1997140" y="1923192"/>
            <a:ext cx="5570570" cy="3849942"/>
            <a:chOff x="-1620870" y="2337607"/>
            <a:chExt cx="5570570" cy="4277713"/>
          </a:xfrm>
        </p:grpSpPr>
        <p:sp>
          <p:nvSpPr>
            <p:cNvPr id="109" name="Isosceles Triangle 108"/>
            <p:cNvSpPr/>
            <p:nvPr userDrawn="1"/>
          </p:nvSpPr>
          <p:spPr>
            <a:xfrm rot="5400000">
              <a:off x="-1053183" y="308422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10" name="Isosceles Triangle 109"/>
            <p:cNvSpPr/>
            <p:nvPr userDrawn="1"/>
          </p:nvSpPr>
          <p:spPr>
            <a:xfrm rot="16200000">
              <a:off x="-1059533" y="3444403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11" name="Isosceles Triangle 110"/>
            <p:cNvSpPr/>
            <p:nvPr userDrawn="1"/>
          </p:nvSpPr>
          <p:spPr>
            <a:xfrm rot="16200000">
              <a:off x="-1053183" y="416476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12" name="Isosceles Triangle 111"/>
            <p:cNvSpPr/>
            <p:nvPr userDrawn="1"/>
          </p:nvSpPr>
          <p:spPr>
            <a:xfrm rot="5400000">
              <a:off x="-444598" y="2719984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13" name="Isosceles Triangle 112"/>
            <p:cNvSpPr/>
            <p:nvPr userDrawn="1"/>
          </p:nvSpPr>
          <p:spPr>
            <a:xfrm rot="5400000">
              <a:off x="-444598" y="3440345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14" name="Isosceles Triangle 113"/>
            <p:cNvSpPr/>
            <p:nvPr userDrawn="1"/>
          </p:nvSpPr>
          <p:spPr>
            <a:xfrm rot="16200000">
              <a:off x="-436131" y="3790115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15" name="Isosceles Triangle 114"/>
            <p:cNvSpPr/>
            <p:nvPr userDrawn="1"/>
          </p:nvSpPr>
          <p:spPr>
            <a:xfrm rot="5400000">
              <a:off x="-436131" y="414394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16" name="Isosceles Triangle 115"/>
            <p:cNvSpPr/>
            <p:nvPr userDrawn="1"/>
          </p:nvSpPr>
          <p:spPr>
            <a:xfrm rot="16200000">
              <a:off x="-1053183" y="4878425"/>
              <a:ext cx="715779" cy="617051"/>
            </a:xfrm>
            <a:prstGeom prst="triangle">
              <a:avLst/>
            </a:prstGeom>
            <a:solidFill>
              <a:schemeClr val="tx1">
                <a:alpha val="3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17" name="Isosceles Triangle 116"/>
            <p:cNvSpPr/>
            <p:nvPr userDrawn="1"/>
          </p:nvSpPr>
          <p:spPr>
            <a:xfrm rot="16200000">
              <a:off x="-436131" y="4500067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18" name="Isosceles Triangle 117"/>
            <p:cNvSpPr/>
            <p:nvPr userDrawn="1"/>
          </p:nvSpPr>
          <p:spPr>
            <a:xfrm rot="5400000">
              <a:off x="-436131" y="4860247"/>
              <a:ext cx="715779" cy="617051"/>
            </a:xfrm>
            <a:prstGeom prst="triangle">
              <a:avLst/>
            </a:prstGeom>
            <a:solidFill>
              <a:schemeClr val="tx1">
                <a:alpha val="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19" name="Isosceles Triangle 118"/>
            <p:cNvSpPr/>
            <p:nvPr userDrawn="1"/>
          </p:nvSpPr>
          <p:spPr>
            <a:xfrm rot="16200000">
              <a:off x="-446626" y="3079048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20" name="Isosceles Triangle 119"/>
            <p:cNvSpPr/>
            <p:nvPr userDrawn="1"/>
          </p:nvSpPr>
          <p:spPr>
            <a:xfrm rot="16200000">
              <a:off x="180920" y="343222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21" name="Isosceles Triangle 120"/>
            <p:cNvSpPr/>
            <p:nvPr userDrawn="1"/>
          </p:nvSpPr>
          <p:spPr>
            <a:xfrm rot="5400000">
              <a:off x="180920" y="378605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22" name="Isosceles Triangle 121"/>
            <p:cNvSpPr/>
            <p:nvPr userDrawn="1"/>
          </p:nvSpPr>
          <p:spPr>
            <a:xfrm rot="16200000">
              <a:off x="180920" y="4142177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23" name="Isosceles Triangle 122"/>
            <p:cNvSpPr/>
            <p:nvPr userDrawn="1"/>
          </p:nvSpPr>
          <p:spPr>
            <a:xfrm rot="5400000">
              <a:off x="180920" y="4496007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24" name="Isosceles Triangle 123"/>
            <p:cNvSpPr/>
            <p:nvPr userDrawn="1"/>
          </p:nvSpPr>
          <p:spPr>
            <a:xfrm rot="16200000">
              <a:off x="180920" y="485212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25" name="Isosceles Triangle 124"/>
            <p:cNvSpPr/>
            <p:nvPr userDrawn="1"/>
          </p:nvSpPr>
          <p:spPr>
            <a:xfrm rot="16200000">
              <a:off x="170425" y="2721158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26" name="Isosceles Triangle 125"/>
            <p:cNvSpPr/>
            <p:nvPr userDrawn="1"/>
          </p:nvSpPr>
          <p:spPr>
            <a:xfrm rot="5400000">
              <a:off x="785359" y="271946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27" name="Isosceles Triangle 126"/>
            <p:cNvSpPr/>
            <p:nvPr userDrawn="1"/>
          </p:nvSpPr>
          <p:spPr>
            <a:xfrm rot="5400000">
              <a:off x="798059" y="345252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28" name="Isosceles Triangle 127"/>
            <p:cNvSpPr/>
            <p:nvPr userDrawn="1"/>
          </p:nvSpPr>
          <p:spPr>
            <a:xfrm rot="5400000">
              <a:off x="793826" y="4156122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29" name="Isosceles Triangle 128"/>
            <p:cNvSpPr/>
            <p:nvPr userDrawn="1"/>
          </p:nvSpPr>
          <p:spPr>
            <a:xfrm rot="16200000">
              <a:off x="793826" y="4512244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0" name="Isosceles Triangle 129"/>
            <p:cNvSpPr/>
            <p:nvPr userDrawn="1"/>
          </p:nvSpPr>
          <p:spPr>
            <a:xfrm rot="5400000">
              <a:off x="1389710" y="238697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1" name="Isosceles Triangle 130"/>
            <p:cNvSpPr/>
            <p:nvPr userDrawn="1"/>
          </p:nvSpPr>
          <p:spPr>
            <a:xfrm rot="5400000">
              <a:off x="1396060" y="309463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2" name="Isosceles Triangle 131"/>
            <p:cNvSpPr/>
            <p:nvPr userDrawn="1"/>
          </p:nvSpPr>
          <p:spPr>
            <a:xfrm rot="5400000">
              <a:off x="1417227" y="380458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3" name="Isosceles Triangle 132"/>
            <p:cNvSpPr/>
            <p:nvPr userDrawn="1"/>
          </p:nvSpPr>
          <p:spPr>
            <a:xfrm rot="5400000">
              <a:off x="1410877" y="450818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4" name="Isosceles Triangle 133"/>
            <p:cNvSpPr/>
            <p:nvPr userDrawn="1"/>
          </p:nvSpPr>
          <p:spPr>
            <a:xfrm rot="16200000">
              <a:off x="1417227" y="4864306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5" name="Isosceles Triangle 134"/>
            <p:cNvSpPr/>
            <p:nvPr userDrawn="1"/>
          </p:nvSpPr>
          <p:spPr>
            <a:xfrm rot="16200000">
              <a:off x="1400382" y="2739685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6" name="Isosceles Triangle 135"/>
            <p:cNvSpPr/>
            <p:nvPr userDrawn="1"/>
          </p:nvSpPr>
          <p:spPr>
            <a:xfrm rot="5400000">
              <a:off x="2029956" y="345252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7" name="Isosceles Triangle 136"/>
            <p:cNvSpPr/>
            <p:nvPr userDrawn="1"/>
          </p:nvSpPr>
          <p:spPr>
            <a:xfrm rot="16200000">
              <a:off x="2038423" y="3802292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8" name="Isosceles Triangle 137"/>
            <p:cNvSpPr/>
            <p:nvPr userDrawn="1"/>
          </p:nvSpPr>
          <p:spPr>
            <a:xfrm rot="5400000">
              <a:off x="2038423" y="415612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9" name="Isosceles Triangle 138"/>
            <p:cNvSpPr/>
            <p:nvPr userDrawn="1"/>
          </p:nvSpPr>
          <p:spPr>
            <a:xfrm rot="16200000">
              <a:off x="2038423" y="451224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0" name="Isosceles Triangle 139"/>
            <p:cNvSpPr/>
            <p:nvPr userDrawn="1"/>
          </p:nvSpPr>
          <p:spPr>
            <a:xfrm rot="16200000">
              <a:off x="2032073" y="523489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1" name="Isosceles Triangle 140"/>
            <p:cNvSpPr/>
            <p:nvPr userDrawn="1"/>
          </p:nvSpPr>
          <p:spPr>
            <a:xfrm rot="16200000">
              <a:off x="2027928" y="309122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2" name="Isosceles Triangle 141"/>
            <p:cNvSpPr/>
            <p:nvPr userDrawn="1"/>
          </p:nvSpPr>
          <p:spPr>
            <a:xfrm rot="5400000">
              <a:off x="2649212" y="3114928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3" name="Isosceles Triangle 142"/>
            <p:cNvSpPr/>
            <p:nvPr userDrawn="1"/>
          </p:nvSpPr>
          <p:spPr>
            <a:xfrm rot="5400000">
              <a:off x="2655562" y="382258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4" name="Isosceles Triangle 143"/>
            <p:cNvSpPr/>
            <p:nvPr userDrawn="1"/>
          </p:nvSpPr>
          <p:spPr>
            <a:xfrm rot="16200000">
              <a:off x="2657679" y="417235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5" name="Isosceles Triangle 144"/>
            <p:cNvSpPr/>
            <p:nvPr userDrawn="1"/>
          </p:nvSpPr>
          <p:spPr>
            <a:xfrm rot="5400000">
              <a:off x="2657679" y="452618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6" name="Isosceles Triangle 145"/>
            <p:cNvSpPr/>
            <p:nvPr userDrawn="1"/>
          </p:nvSpPr>
          <p:spPr>
            <a:xfrm rot="16200000">
              <a:off x="2657679" y="488231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7" name="Isosceles Triangle 146"/>
            <p:cNvSpPr/>
            <p:nvPr userDrawn="1"/>
          </p:nvSpPr>
          <p:spPr>
            <a:xfrm rot="5400000">
              <a:off x="2651329" y="5236141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8" name="Isosceles Triangle 147"/>
            <p:cNvSpPr/>
            <p:nvPr userDrawn="1"/>
          </p:nvSpPr>
          <p:spPr>
            <a:xfrm rot="16200000">
              <a:off x="2659884" y="346129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9" name="Isosceles Triangle 148"/>
            <p:cNvSpPr/>
            <p:nvPr userDrawn="1"/>
          </p:nvSpPr>
          <p:spPr>
            <a:xfrm rot="5400000">
              <a:off x="3272613" y="346469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50" name="Isosceles Triangle 149"/>
            <p:cNvSpPr/>
            <p:nvPr userDrawn="1"/>
          </p:nvSpPr>
          <p:spPr>
            <a:xfrm rot="16200000">
              <a:off x="3274730" y="3814469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51" name="Isosceles Triangle 150"/>
            <p:cNvSpPr/>
            <p:nvPr userDrawn="1"/>
          </p:nvSpPr>
          <p:spPr>
            <a:xfrm rot="5400000">
              <a:off x="3274730" y="416829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52" name="Isosceles Triangle 151"/>
            <p:cNvSpPr/>
            <p:nvPr userDrawn="1"/>
          </p:nvSpPr>
          <p:spPr>
            <a:xfrm rot="16200000">
              <a:off x="3274730" y="4524421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53" name="Isosceles Triangle 152"/>
            <p:cNvSpPr/>
            <p:nvPr userDrawn="1"/>
          </p:nvSpPr>
          <p:spPr>
            <a:xfrm rot="5400000">
              <a:off x="3274730" y="4878251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54" name="Isosceles Triangle 153"/>
            <p:cNvSpPr/>
            <p:nvPr userDrawn="1"/>
          </p:nvSpPr>
          <p:spPr>
            <a:xfrm rot="16200000">
              <a:off x="3274730" y="522802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55" name="Isosceles Triangle 154"/>
            <p:cNvSpPr/>
            <p:nvPr userDrawn="1"/>
          </p:nvSpPr>
          <p:spPr>
            <a:xfrm rot="16200000">
              <a:off x="3283285" y="310975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56" name="Isosceles Triangle 155"/>
            <p:cNvSpPr/>
            <p:nvPr userDrawn="1"/>
          </p:nvSpPr>
          <p:spPr>
            <a:xfrm rot="5400000">
              <a:off x="-1054198" y="3802814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57" name="Isosceles Triangle 156"/>
            <p:cNvSpPr/>
            <p:nvPr userDrawn="1"/>
          </p:nvSpPr>
          <p:spPr>
            <a:xfrm rot="16200000">
              <a:off x="-1670234" y="3070276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58" name="Isosceles Triangle 157"/>
            <p:cNvSpPr/>
            <p:nvPr userDrawn="1"/>
          </p:nvSpPr>
          <p:spPr>
            <a:xfrm rot="5400000">
              <a:off x="793826" y="4864828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59" name="Isosceles Triangle 158"/>
            <p:cNvSpPr/>
            <p:nvPr userDrawn="1"/>
          </p:nvSpPr>
          <p:spPr>
            <a:xfrm rot="5400000">
              <a:off x="174658" y="5207728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60" name="Isosceles Triangle 159"/>
            <p:cNvSpPr/>
            <p:nvPr userDrawn="1"/>
          </p:nvSpPr>
          <p:spPr>
            <a:xfrm rot="16200000">
              <a:off x="-446626" y="522081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61" name="Isosceles Triangle 160"/>
            <p:cNvSpPr/>
            <p:nvPr userDrawn="1"/>
          </p:nvSpPr>
          <p:spPr>
            <a:xfrm rot="16200000">
              <a:off x="168308" y="5565617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62" name="Isosceles Triangle 161"/>
            <p:cNvSpPr/>
            <p:nvPr userDrawn="1"/>
          </p:nvSpPr>
          <p:spPr>
            <a:xfrm rot="16200000">
              <a:off x="772659" y="5241968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63" name="Isosceles Triangle 162"/>
            <p:cNvSpPr/>
            <p:nvPr userDrawn="1"/>
          </p:nvSpPr>
          <p:spPr>
            <a:xfrm rot="5400000">
              <a:off x="1389710" y="5215189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64" name="Isosceles Triangle 163"/>
            <p:cNvSpPr/>
            <p:nvPr userDrawn="1"/>
          </p:nvSpPr>
          <p:spPr>
            <a:xfrm rot="5400000">
              <a:off x="779009" y="5599857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65" name="Isosceles Triangle 164"/>
            <p:cNvSpPr/>
            <p:nvPr userDrawn="1"/>
          </p:nvSpPr>
          <p:spPr>
            <a:xfrm rot="16200000">
              <a:off x="1381332" y="558466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66" name="Isosceles Triangle 165"/>
            <p:cNvSpPr/>
            <p:nvPr userDrawn="1"/>
          </p:nvSpPr>
          <p:spPr>
            <a:xfrm rot="5400000">
              <a:off x="2000411" y="557831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67" name="Isosceles Triangle 166"/>
            <p:cNvSpPr/>
            <p:nvPr userDrawn="1"/>
          </p:nvSpPr>
          <p:spPr>
            <a:xfrm rot="16200000">
              <a:off x="2644979" y="560004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68" name="Isosceles Triangle 167"/>
            <p:cNvSpPr/>
            <p:nvPr userDrawn="1"/>
          </p:nvSpPr>
          <p:spPr>
            <a:xfrm rot="5400000">
              <a:off x="2630162" y="594661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69" name="Isosceles Triangle 168"/>
            <p:cNvSpPr/>
            <p:nvPr userDrawn="1"/>
          </p:nvSpPr>
          <p:spPr>
            <a:xfrm rot="5400000">
              <a:off x="1396060" y="594890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0"/>
              <a:endParaRPr lang="en-US" sz="1600">
                <a:solidFill>
                  <a:prstClr val="white"/>
                </a:solidFill>
              </a:endParaRPr>
            </a:p>
          </p:txBody>
        </p:sp>
      </p:grpSp>
      <p:sp>
        <p:nvSpPr>
          <p:cNvPr id="170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285307" y="295667"/>
            <a:ext cx="2160000" cy="2592000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0" b="0">
                <a:solidFill>
                  <a:schemeClr val="bg1">
                    <a:alpha val="10000"/>
                  </a:schemeClr>
                </a:solidFill>
                <a:latin typeface="Arialic Hollow"/>
                <a:cs typeface="Arialic Hollow"/>
              </a:defRPr>
            </a:lvl1pPr>
          </a:lstStyle>
          <a:p>
            <a:pPr lvl="0"/>
            <a:r>
              <a:rPr lang="es-ES_tradnl" dirty="0"/>
              <a:t>0</a:t>
            </a:r>
          </a:p>
        </p:txBody>
      </p:sp>
      <p:sp>
        <p:nvSpPr>
          <p:cNvPr id="171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1489776" y="295667"/>
            <a:ext cx="2160000" cy="2592000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0" b="0">
                <a:solidFill>
                  <a:schemeClr val="bg1">
                    <a:alpha val="10000"/>
                  </a:schemeClr>
                </a:solidFill>
                <a:latin typeface="Arialic Hollow"/>
                <a:cs typeface="Arialic Hollow"/>
              </a:defRPr>
            </a:lvl1pPr>
          </a:lstStyle>
          <a:p>
            <a:pPr lvl="0"/>
            <a:r>
              <a:rPr lang="es-ES_tradnl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4953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0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0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0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0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0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0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8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7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7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7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71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content Cle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Isosceles Triangle 104"/>
          <p:cNvSpPr/>
          <p:nvPr userDrawn="1"/>
        </p:nvSpPr>
        <p:spPr>
          <a:xfrm rot="16200000">
            <a:off x="-13572" y="1182764"/>
            <a:ext cx="644201" cy="617051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06" name="Isosceles Triangle 105"/>
          <p:cNvSpPr/>
          <p:nvPr userDrawn="1"/>
        </p:nvSpPr>
        <p:spPr>
          <a:xfrm rot="5400000">
            <a:off x="-13572" y="1501211"/>
            <a:ext cx="644201" cy="617051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07" name="Isosceles Triangle 106"/>
          <p:cNvSpPr/>
          <p:nvPr userDrawn="1"/>
        </p:nvSpPr>
        <p:spPr>
          <a:xfrm rot="16200000">
            <a:off x="-13572" y="1819658"/>
            <a:ext cx="644201" cy="617051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08" name="Isosceles Triangle 107"/>
          <p:cNvSpPr/>
          <p:nvPr userDrawn="1"/>
        </p:nvSpPr>
        <p:spPr>
          <a:xfrm rot="5400000">
            <a:off x="-13572" y="2138105"/>
            <a:ext cx="644201" cy="617051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09" name="Isosceles Triangle 108"/>
          <p:cNvSpPr/>
          <p:nvPr userDrawn="1"/>
        </p:nvSpPr>
        <p:spPr>
          <a:xfrm rot="16200000">
            <a:off x="-13572" y="2456552"/>
            <a:ext cx="644201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11" name="Isosceles Triangle 110"/>
          <p:cNvSpPr/>
          <p:nvPr userDrawn="1"/>
        </p:nvSpPr>
        <p:spPr>
          <a:xfrm rot="5400000">
            <a:off x="595014" y="1184826"/>
            <a:ext cx="644201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12" name="Isosceles Triangle 111"/>
          <p:cNvSpPr/>
          <p:nvPr userDrawn="1"/>
        </p:nvSpPr>
        <p:spPr>
          <a:xfrm rot="5400000">
            <a:off x="595014" y="1821721"/>
            <a:ext cx="644201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13" name="Isosceles Triangle 112"/>
          <p:cNvSpPr/>
          <p:nvPr userDrawn="1"/>
        </p:nvSpPr>
        <p:spPr>
          <a:xfrm rot="16200000">
            <a:off x="603481" y="2136514"/>
            <a:ext cx="644201" cy="617051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14" name="Isosceles Triangle 113"/>
          <p:cNvSpPr/>
          <p:nvPr userDrawn="1"/>
        </p:nvSpPr>
        <p:spPr>
          <a:xfrm rot="5400000">
            <a:off x="603481" y="2454961"/>
            <a:ext cx="644201" cy="617051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15" name="Isosceles Triangle 114"/>
          <p:cNvSpPr/>
          <p:nvPr userDrawn="1"/>
        </p:nvSpPr>
        <p:spPr>
          <a:xfrm rot="5400000">
            <a:off x="-13572" y="2774686"/>
            <a:ext cx="644201" cy="617051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16" name="Isosceles Triangle 115"/>
          <p:cNvSpPr/>
          <p:nvPr userDrawn="1"/>
        </p:nvSpPr>
        <p:spPr>
          <a:xfrm rot="16200000">
            <a:off x="-13572" y="3093133"/>
            <a:ext cx="644201" cy="617051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19" name="Isosceles Triangle 118"/>
          <p:cNvSpPr/>
          <p:nvPr userDrawn="1"/>
        </p:nvSpPr>
        <p:spPr>
          <a:xfrm rot="16200000">
            <a:off x="603481" y="2775469"/>
            <a:ext cx="644201" cy="617051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20" name="Isosceles Triangle 119"/>
          <p:cNvSpPr/>
          <p:nvPr userDrawn="1"/>
        </p:nvSpPr>
        <p:spPr>
          <a:xfrm rot="5400000">
            <a:off x="603481" y="3093916"/>
            <a:ext cx="644201" cy="617051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21" name="Isosceles Triangle 120"/>
          <p:cNvSpPr/>
          <p:nvPr userDrawn="1"/>
        </p:nvSpPr>
        <p:spPr>
          <a:xfrm rot="16200000">
            <a:off x="603481" y="3408709"/>
            <a:ext cx="644201" cy="617051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25" name="Isosceles Triangle 124"/>
          <p:cNvSpPr/>
          <p:nvPr userDrawn="1"/>
        </p:nvSpPr>
        <p:spPr>
          <a:xfrm rot="16200000">
            <a:off x="1212065" y="1819658"/>
            <a:ext cx="644201" cy="617051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28" name="Isosceles Triangle 127"/>
          <p:cNvSpPr/>
          <p:nvPr userDrawn="1"/>
        </p:nvSpPr>
        <p:spPr>
          <a:xfrm rot="16200000">
            <a:off x="1820650" y="1497559"/>
            <a:ext cx="644201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30" name="Isosceles Triangle 129"/>
          <p:cNvSpPr/>
          <p:nvPr userDrawn="1"/>
        </p:nvSpPr>
        <p:spPr>
          <a:xfrm rot="5400000">
            <a:off x="1820650" y="1816006"/>
            <a:ext cx="644201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31" name="Isosceles Triangle 130"/>
          <p:cNvSpPr/>
          <p:nvPr userDrawn="1"/>
        </p:nvSpPr>
        <p:spPr>
          <a:xfrm rot="16200000">
            <a:off x="1829117" y="2130799"/>
            <a:ext cx="644201" cy="617051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36" name="Isosceles Triangle 135"/>
          <p:cNvSpPr/>
          <p:nvPr userDrawn="1"/>
        </p:nvSpPr>
        <p:spPr>
          <a:xfrm rot="16200000">
            <a:off x="1212065" y="3730027"/>
            <a:ext cx="644201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39" name="Isosceles Triangle 138"/>
          <p:cNvSpPr/>
          <p:nvPr userDrawn="1"/>
        </p:nvSpPr>
        <p:spPr>
          <a:xfrm rot="16200000">
            <a:off x="1829117" y="3408709"/>
            <a:ext cx="644201" cy="617051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40" name="Isosceles Triangle 139"/>
          <p:cNvSpPr/>
          <p:nvPr userDrawn="1"/>
        </p:nvSpPr>
        <p:spPr>
          <a:xfrm rot="5400000">
            <a:off x="1829117" y="3727156"/>
            <a:ext cx="644201" cy="617051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41" name="Isosceles Triangle 140"/>
          <p:cNvSpPr/>
          <p:nvPr userDrawn="1"/>
        </p:nvSpPr>
        <p:spPr>
          <a:xfrm rot="16200000">
            <a:off x="2437701" y="1182764"/>
            <a:ext cx="644201" cy="617051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45" name="Isosceles Triangle 144"/>
          <p:cNvSpPr/>
          <p:nvPr userDrawn="1"/>
        </p:nvSpPr>
        <p:spPr>
          <a:xfrm rot="16200000">
            <a:off x="2437701" y="2456552"/>
            <a:ext cx="644201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49" name="Isosceles Triangle 148"/>
          <p:cNvSpPr/>
          <p:nvPr userDrawn="1"/>
        </p:nvSpPr>
        <p:spPr>
          <a:xfrm rot="16200000">
            <a:off x="3054753" y="2147944"/>
            <a:ext cx="644201" cy="617051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50" name="Isosceles Triangle 149"/>
          <p:cNvSpPr/>
          <p:nvPr userDrawn="1"/>
        </p:nvSpPr>
        <p:spPr>
          <a:xfrm rot="5400000">
            <a:off x="3054753" y="2466391"/>
            <a:ext cx="644201" cy="617051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52" name="Isosceles Triangle 151"/>
          <p:cNvSpPr/>
          <p:nvPr userDrawn="1"/>
        </p:nvSpPr>
        <p:spPr>
          <a:xfrm rot="16200000">
            <a:off x="2437701" y="3093133"/>
            <a:ext cx="644201" cy="617051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55" name="Isosceles Triangle 154"/>
          <p:cNvSpPr/>
          <p:nvPr userDrawn="1"/>
        </p:nvSpPr>
        <p:spPr>
          <a:xfrm rot="16200000">
            <a:off x="3054753" y="2781184"/>
            <a:ext cx="644201" cy="617051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69" name="Isosceles Triangle 168"/>
          <p:cNvSpPr/>
          <p:nvPr userDrawn="1"/>
        </p:nvSpPr>
        <p:spPr>
          <a:xfrm rot="5400000">
            <a:off x="3671803" y="2788018"/>
            <a:ext cx="644201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70" name="Isosceles Triangle 169"/>
          <p:cNvSpPr/>
          <p:nvPr userDrawn="1"/>
        </p:nvSpPr>
        <p:spPr>
          <a:xfrm rot="16200000">
            <a:off x="3671803" y="3106465"/>
            <a:ext cx="644201" cy="617051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78" name="Picture Placeholder 177"/>
          <p:cNvSpPr>
            <a:spLocks noGrp="1"/>
          </p:cNvSpPr>
          <p:nvPr>
            <p:ph type="pic" sz="quarter" idx="10"/>
          </p:nvPr>
        </p:nvSpPr>
        <p:spPr>
          <a:xfrm>
            <a:off x="1234103" y="2118297"/>
            <a:ext cx="1834220" cy="1914925"/>
          </a:xfrm>
          <a:custGeom>
            <a:avLst/>
            <a:gdLst/>
            <a:ahLst/>
            <a:cxnLst/>
            <a:rect l="l" t="t" r="r" b="b"/>
            <a:pathLst>
              <a:path w="1834220" h="2127694">
                <a:moveTo>
                  <a:pt x="0" y="0"/>
                </a:moveTo>
                <a:lnTo>
                  <a:pt x="1834220" y="1063847"/>
                </a:lnTo>
                <a:lnTo>
                  <a:pt x="0" y="2127694"/>
                </a:lnTo>
                <a:close/>
              </a:path>
            </a:pathLst>
          </a:custGeom>
        </p:spPr>
        <p:txBody>
          <a:bodyPr vert="horz" lIns="82293" tIns="41148" rIns="82293" bIns="41148" anchor="ctr"/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80" name="Picture Placeholder 177"/>
          <p:cNvSpPr>
            <a:spLocks noGrp="1"/>
          </p:cNvSpPr>
          <p:nvPr>
            <p:ph type="pic" sz="quarter" idx="11"/>
          </p:nvPr>
        </p:nvSpPr>
        <p:spPr>
          <a:xfrm>
            <a:off x="2451274" y="1503724"/>
            <a:ext cx="1234103" cy="1288403"/>
          </a:xfrm>
          <a:custGeom>
            <a:avLst/>
            <a:gdLst/>
            <a:ahLst/>
            <a:cxnLst/>
            <a:rect l="l" t="t" r="r" b="b"/>
            <a:pathLst>
              <a:path w="1834220" h="2127694">
                <a:moveTo>
                  <a:pt x="0" y="0"/>
                </a:moveTo>
                <a:lnTo>
                  <a:pt x="1834220" y="1063847"/>
                </a:lnTo>
                <a:lnTo>
                  <a:pt x="0" y="2127694"/>
                </a:lnTo>
                <a:close/>
              </a:path>
            </a:pathLst>
          </a:custGeom>
        </p:spPr>
        <p:txBody>
          <a:bodyPr vert="horz" lIns="82293" tIns="41148" rIns="82293" bIns="41148" anchor="ctr"/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81" name="Picture Placeholder 177"/>
          <p:cNvSpPr>
            <a:spLocks noGrp="1"/>
          </p:cNvSpPr>
          <p:nvPr>
            <p:ph type="pic" sz="quarter" idx="12"/>
          </p:nvPr>
        </p:nvSpPr>
        <p:spPr>
          <a:xfrm>
            <a:off x="2446197" y="3389023"/>
            <a:ext cx="1234103" cy="1288403"/>
          </a:xfrm>
          <a:custGeom>
            <a:avLst/>
            <a:gdLst/>
            <a:ahLst/>
            <a:cxnLst/>
            <a:rect l="l" t="t" r="r" b="b"/>
            <a:pathLst>
              <a:path w="1834220" h="2127694">
                <a:moveTo>
                  <a:pt x="0" y="0"/>
                </a:moveTo>
                <a:lnTo>
                  <a:pt x="1834220" y="1063847"/>
                </a:lnTo>
                <a:lnTo>
                  <a:pt x="0" y="2127694"/>
                </a:lnTo>
                <a:close/>
              </a:path>
            </a:pathLst>
          </a:custGeom>
        </p:spPr>
        <p:txBody>
          <a:bodyPr vert="horz" lIns="82293" tIns="41148" rIns="82293" bIns="41148" anchor="ctr"/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8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60902" y="1980059"/>
            <a:ext cx="3556000" cy="445333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500" b="1">
                <a:solidFill>
                  <a:schemeClr val="bg1">
                    <a:lumMod val="50000"/>
                  </a:schemeClr>
                </a:solidFill>
                <a:latin typeface="Lato Thin"/>
                <a:cs typeface="Lato Thin"/>
              </a:defRPr>
            </a:lvl1pPr>
          </a:lstStyle>
          <a:p>
            <a:pPr lvl="0"/>
            <a:r>
              <a:rPr lang="es-ES_tradnl" dirty="0" err="1"/>
              <a:t>Xpress</a:t>
            </a:r>
            <a:endParaRPr lang="es-ES_tradnl" dirty="0"/>
          </a:p>
        </p:txBody>
      </p:sp>
      <p:sp>
        <p:nvSpPr>
          <p:cNvPr id="184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660902" y="2448908"/>
            <a:ext cx="3556000" cy="328584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>
                    <a:lumMod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/>
              <a:t>Powerpoint</a:t>
            </a:r>
            <a:r>
              <a:rPr lang="es-ES_tradnl" dirty="0"/>
              <a:t> </a:t>
            </a:r>
            <a:r>
              <a:rPr lang="es-ES_tradnl" dirty="0" err="1"/>
              <a:t>Template</a:t>
            </a:r>
            <a:endParaRPr lang="es-ES_tradnl" dirty="0"/>
          </a:p>
        </p:txBody>
      </p:sp>
      <p:sp>
        <p:nvSpPr>
          <p:cNvPr id="18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660902" y="2828879"/>
            <a:ext cx="3556000" cy="64591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</a:t>
            </a:r>
            <a:r>
              <a:rPr lang="en-US" dirty="0"/>
              <a:t> </a:t>
            </a:r>
            <a:r>
              <a:rPr lang="en-US" dirty="0" err="1"/>
              <a:t>aecenas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648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300"/>
                            </p:stCondLst>
                            <p:childTnLst>
                              <p:par>
                                <p:cTn id="164" presetID="53" presetClass="entr" presetSubtype="16" fill="hold" grpId="0" nodeType="after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16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100"/>
                            </p:stCondLst>
                            <p:childTnLst>
                              <p:par>
                                <p:cTn id="170" presetID="53" presetClass="entr" presetSubtype="16" fill="hold" grpId="0" nodeType="after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17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900"/>
                            </p:stCondLst>
                            <p:childTnLst>
                              <p:par>
                                <p:cTn id="176" presetID="53" presetClass="entr" presetSubtype="16" fill="hold" grpId="0" nodeType="after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17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06" grpId="0" animBg="1"/>
      <p:bldP spid="107" grpId="0" animBg="1"/>
      <p:bldP spid="108" grpId="0" animBg="1"/>
      <p:bldP spid="109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9" grpId="0" animBg="1"/>
      <p:bldP spid="120" grpId="0" animBg="1"/>
      <p:bldP spid="121" grpId="0" animBg="1"/>
      <p:bldP spid="125" grpId="0" animBg="1"/>
      <p:bldP spid="128" grpId="0" animBg="1"/>
      <p:bldP spid="130" grpId="0" animBg="1"/>
      <p:bldP spid="131" grpId="0" animBg="1"/>
      <p:bldP spid="136" grpId="0" animBg="1"/>
      <p:bldP spid="139" grpId="0" animBg="1"/>
      <p:bldP spid="140" grpId="0" animBg="1"/>
      <p:bldP spid="141" grpId="0" animBg="1"/>
      <p:bldP spid="145" grpId="0" animBg="1"/>
      <p:bldP spid="149" grpId="0" animBg="1"/>
      <p:bldP spid="150" grpId="0" animBg="1"/>
      <p:bldP spid="152" grpId="0" animBg="1"/>
      <p:bldP spid="155" grpId="0" animBg="1"/>
      <p:bldP spid="169" grpId="0" animBg="1"/>
      <p:bldP spid="170" grpId="0" animBg="1"/>
      <p:bldP spid="178" grpId="0"/>
      <p:bldP spid="180" grpId="0"/>
      <p:bldP spid="181" grpId="0"/>
      <p:bldP spid="18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82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8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8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8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8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8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5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489780" y="1071554"/>
            <a:ext cx="402863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0">
                <a:solidFill>
                  <a:schemeClr val="bg1">
                    <a:lumMod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Contents</a:t>
            </a:r>
            <a:endParaRPr lang="es-ES_tradnl" dirty="0"/>
          </a:p>
        </p:txBody>
      </p:sp>
      <p:sp>
        <p:nvSpPr>
          <p:cNvPr id="3" name="Isosceles Triangle 2"/>
          <p:cNvSpPr/>
          <p:nvPr userDrawn="1"/>
        </p:nvSpPr>
        <p:spPr>
          <a:xfrm rot="16200000">
            <a:off x="-21022" y="11668"/>
            <a:ext cx="644201" cy="617051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7" name="Isosceles Triangle 6"/>
          <p:cNvSpPr/>
          <p:nvPr userDrawn="1"/>
        </p:nvSpPr>
        <p:spPr>
          <a:xfrm rot="5400000">
            <a:off x="-21022" y="-306780"/>
            <a:ext cx="644201" cy="617051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9" name="Isosceles Triangle 8"/>
          <p:cNvSpPr/>
          <p:nvPr userDrawn="1"/>
        </p:nvSpPr>
        <p:spPr>
          <a:xfrm rot="5400000">
            <a:off x="-21022" y="330115"/>
            <a:ext cx="644201" cy="617051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0" name="Isosceles Triangle 9"/>
          <p:cNvSpPr/>
          <p:nvPr userDrawn="1"/>
        </p:nvSpPr>
        <p:spPr>
          <a:xfrm rot="16200000">
            <a:off x="-21022" y="648562"/>
            <a:ext cx="644201" cy="617051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1" name="Isosceles Triangle 10"/>
          <p:cNvSpPr/>
          <p:nvPr userDrawn="1"/>
        </p:nvSpPr>
        <p:spPr>
          <a:xfrm rot="5400000">
            <a:off x="-21022" y="967009"/>
            <a:ext cx="644201" cy="617051"/>
          </a:xfrm>
          <a:prstGeom prst="triangl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2" name="Isosceles Triangle 11"/>
          <p:cNvSpPr/>
          <p:nvPr userDrawn="1"/>
        </p:nvSpPr>
        <p:spPr>
          <a:xfrm rot="16200000">
            <a:off x="-21022" y="1285456"/>
            <a:ext cx="644201" cy="617051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3" name="Isosceles Triangle 12"/>
          <p:cNvSpPr/>
          <p:nvPr userDrawn="1"/>
        </p:nvSpPr>
        <p:spPr>
          <a:xfrm rot="5400000">
            <a:off x="-21022" y="1607557"/>
            <a:ext cx="644201" cy="617051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4" name="Isosceles Triangle 13"/>
          <p:cNvSpPr/>
          <p:nvPr userDrawn="1"/>
        </p:nvSpPr>
        <p:spPr>
          <a:xfrm rot="16200000">
            <a:off x="-21022" y="1929658"/>
            <a:ext cx="644201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5" name="Isosceles Triangle 14"/>
          <p:cNvSpPr/>
          <p:nvPr userDrawn="1"/>
        </p:nvSpPr>
        <p:spPr>
          <a:xfrm rot="16200000">
            <a:off x="587562" y="-303126"/>
            <a:ext cx="644201" cy="617051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6" name="Isosceles Triangle 15"/>
          <p:cNvSpPr/>
          <p:nvPr userDrawn="1"/>
        </p:nvSpPr>
        <p:spPr>
          <a:xfrm rot="5400000">
            <a:off x="587562" y="15322"/>
            <a:ext cx="644201" cy="617051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7" name="Isosceles Triangle 16"/>
          <p:cNvSpPr/>
          <p:nvPr userDrawn="1"/>
        </p:nvSpPr>
        <p:spPr>
          <a:xfrm rot="16200000">
            <a:off x="587562" y="333769"/>
            <a:ext cx="644201" cy="617051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8" name="Isosceles Triangle 17"/>
          <p:cNvSpPr/>
          <p:nvPr userDrawn="1"/>
        </p:nvSpPr>
        <p:spPr>
          <a:xfrm rot="5400000">
            <a:off x="587562" y="652216"/>
            <a:ext cx="644201" cy="617051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9" name="Isosceles Triangle 18"/>
          <p:cNvSpPr/>
          <p:nvPr userDrawn="1"/>
        </p:nvSpPr>
        <p:spPr>
          <a:xfrm rot="16200000">
            <a:off x="587562" y="970663"/>
            <a:ext cx="644201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0" name="Isosceles Triangle 19"/>
          <p:cNvSpPr/>
          <p:nvPr userDrawn="1"/>
        </p:nvSpPr>
        <p:spPr>
          <a:xfrm rot="16200000">
            <a:off x="1196147" y="11668"/>
            <a:ext cx="644201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1" name="Isosceles Triangle 20"/>
          <p:cNvSpPr/>
          <p:nvPr userDrawn="1"/>
        </p:nvSpPr>
        <p:spPr>
          <a:xfrm rot="5400000">
            <a:off x="1196147" y="-306780"/>
            <a:ext cx="644201" cy="617051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2" name="Isosceles Triangle 21"/>
          <p:cNvSpPr/>
          <p:nvPr userDrawn="1"/>
        </p:nvSpPr>
        <p:spPr>
          <a:xfrm rot="5400000">
            <a:off x="1196147" y="330115"/>
            <a:ext cx="644201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3" name="Isosceles Triangle 22"/>
          <p:cNvSpPr/>
          <p:nvPr userDrawn="1"/>
        </p:nvSpPr>
        <p:spPr>
          <a:xfrm rot="16200000">
            <a:off x="1813198" y="-303126"/>
            <a:ext cx="644201" cy="617051"/>
          </a:xfrm>
          <a:prstGeom prst="triangl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4" name="Isosceles Triangle 23"/>
          <p:cNvSpPr/>
          <p:nvPr userDrawn="1"/>
        </p:nvSpPr>
        <p:spPr>
          <a:xfrm rot="5400000">
            <a:off x="1813198" y="15322"/>
            <a:ext cx="644201" cy="617051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6" name="Isosceles Triangle 25"/>
          <p:cNvSpPr/>
          <p:nvPr userDrawn="1"/>
        </p:nvSpPr>
        <p:spPr>
          <a:xfrm rot="5400000">
            <a:off x="2421782" y="-299005"/>
            <a:ext cx="644201" cy="617051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7488938" y="1601092"/>
            <a:ext cx="401638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03</a:t>
            </a:r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489776" y="1406781"/>
            <a:ext cx="449262" cy="686242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5000" b="0"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atin typeface="Arialic Hollow"/>
                <a:cs typeface="Arialic Hollow"/>
              </a:defRPr>
            </a:lvl1pPr>
          </a:lstStyle>
          <a:p>
            <a:pPr lvl="0"/>
            <a:r>
              <a:rPr lang="es-ES_tradnl" dirty="0"/>
              <a:t>0</a:t>
            </a:r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741745" y="1406781"/>
            <a:ext cx="449262" cy="686242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5000" b="0"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atin typeface="Arialic Hollow"/>
                <a:cs typeface="Arialic Hollow"/>
              </a:defRPr>
            </a:lvl1pPr>
          </a:lstStyle>
          <a:p>
            <a:pPr lvl="0"/>
            <a:r>
              <a:rPr lang="es-ES_tradnl" dirty="0"/>
              <a:t>1</a:t>
            </a:r>
          </a:p>
        </p:txBody>
      </p:sp>
      <p:sp>
        <p:nvSpPr>
          <p:cNvPr id="6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216407" y="1601092"/>
            <a:ext cx="3302000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About</a:t>
            </a:r>
            <a:r>
              <a:rPr lang="es-ES_tradnl" dirty="0"/>
              <a:t> </a:t>
            </a:r>
            <a:r>
              <a:rPr lang="es-ES_tradnl" dirty="0" err="1"/>
              <a:t>us</a:t>
            </a:r>
            <a:endParaRPr lang="es-ES_tradnl" dirty="0"/>
          </a:p>
        </p:txBody>
      </p:sp>
      <p:cxnSp>
        <p:nvCxnSpPr>
          <p:cNvPr id="71" name="Straight Connector 70"/>
          <p:cNvCxnSpPr/>
          <p:nvPr userDrawn="1"/>
        </p:nvCxnSpPr>
        <p:spPr>
          <a:xfrm flipH="1">
            <a:off x="1489776" y="2081590"/>
            <a:ext cx="6400800" cy="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7488938" y="2230148"/>
            <a:ext cx="401638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15</a:t>
            </a:r>
          </a:p>
        </p:txBody>
      </p:sp>
      <p:sp>
        <p:nvSpPr>
          <p:cNvPr id="73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1489776" y="2035836"/>
            <a:ext cx="449262" cy="686242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5000" b="0"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atin typeface="Arialic Hollow"/>
                <a:cs typeface="Arialic Hollow"/>
              </a:defRPr>
            </a:lvl1pPr>
          </a:lstStyle>
          <a:p>
            <a:pPr lvl="0"/>
            <a:r>
              <a:rPr lang="es-ES_tradnl" dirty="0"/>
              <a:t>0</a:t>
            </a:r>
          </a:p>
        </p:txBody>
      </p:sp>
      <p:sp>
        <p:nvSpPr>
          <p:cNvPr id="74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1741745" y="2035836"/>
            <a:ext cx="449262" cy="686242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5000" b="0"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atin typeface="Arialic Hollow"/>
                <a:cs typeface="Arialic Hollow"/>
              </a:defRPr>
            </a:lvl1pPr>
          </a:lstStyle>
          <a:p>
            <a:pPr lvl="0"/>
            <a:r>
              <a:rPr lang="es-ES_tradnl" dirty="0"/>
              <a:t>2</a:t>
            </a:r>
          </a:p>
        </p:txBody>
      </p:sp>
      <p:sp>
        <p:nvSpPr>
          <p:cNvPr id="87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2216407" y="2230148"/>
            <a:ext cx="3302000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Gallery</a:t>
            </a:r>
            <a:endParaRPr lang="es-ES_tradnl" dirty="0"/>
          </a:p>
        </p:txBody>
      </p:sp>
      <p:cxnSp>
        <p:nvCxnSpPr>
          <p:cNvPr id="91" name="Straight Connector 90"/>
          <p:cNvCxnSpPr/>
          <p:nvPr userDrawn="1"/>
        </p:nvCxnSpPr>
        <p:spPr>
          <a:xfrm flipH="1" flipV="1">
            <a:off x="1489776" y="2710650"/>
            <a:ext cx="6400800" cy="10875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7488938" y="2859203"/>
            <a:ext cx="401638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20</a:t>
            </a:r>
          </a:p>
        </p:txBody>
      </p:sp>
      <p:sp>
        <p:nvSpPr>
          <p:cNvPr id="93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1489776" y="2664890"/>
            <a:ext cx="449262" cy="686242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5000" b="0"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atin typeface="Arialic Hollow"/>
                <a:cs typeface="Arialic Hollow"/>
              </a:defRPr>
            </a:lvl1pPr>
          </a:lstStyle>
          <a:p>
            <a:pPr lvl="0"/>
            <a:r>
              <a:rPr lang="es-ES_tradnl" dirty="0"/>
              <a:t>0</a:t>
            </a:r>
          </a:p>
        </p:txBody>
      </p:sp>
      <p:sp>
        <p:nvSpPr>
          <p:cNvPr id="94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1741745" y="2664890"/>
            <a:ext cx="449262" cy="686242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5000" b="0"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atin typeface="Arialic Hollow"/>
                <a:cs typeface="Arialic Hollow"/>
              </a:defRPr>
            </a:lvl1pPr>
          </a:lstStyle>
          <a:p>
            <a:pPr lvl="0"/>
            <a:r>
              <a:rPr lang="es-ES_tradnl" dirty="0"/>
              <a:t>3</a:t>
            </a:r>
          </a:p>
        </p:txBody>
      </p:sp>
      <p:sp>
        <p:nvSpPr>
          <p:cNvPr id="103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2216407" y="2859203"/>
            <a:ext cx="3302000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Project</a:t>
            </a:r>
          </a:p>
        </p:txBody>
      </p:sp>
      <p:cxnSp>
        <p:nvCxnSpPr>
          <p:cNvPr id="106" name="Straight Connector 105"/>
          <p:cNvCxnSpPr/>
          <p:nvPr userDrawn="1"/>
        </p:nvCxnSpPr>
        <p:spPr>
          <a:xfrm flipH="1" flipV="1">
            <a:off x="1489776" y="3328312"/>
            <a:ext cx="6400800" cy="10875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7488938" y="3476864"/>
            <a:ext cx="401638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40</a:t>
            </a:r>
          </a:p>
        </p:txBody>
      </p:sp>
      <p:sp>
        <p:nvSpPr>
          <p:cNvPr id="108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1489776" y="3282552"/>
            <a:ext cx="449262" cy="686242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5000" b="0"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atin typeface="Arialic Hollow"/>
                <a:cs typeface="Arialic Hollow"/>
              </a:defRPr>
            </a:lvl1pPr>
          </a:lstStyle>
          <a:p>
            <a:pPr lvl="0"/>
            <a:r>
              <a:rPr lang="es-ES_tradnl" dirty="0"/>
              <a:t>0</a:t>
            </a:r>
          </a:p>
        </p:txBody>
      </p:sp>
      <p:sp>
        <p:nvSpPr>
          <p:cNvPr id="109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1741745" y="3282552"/>
            <a:ext cx="449262" cy="686242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5000" b="0"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atin typeface="Arialic Hollow"/>
                <a:cs typeface="Arialic Hollow"/>
              </a:defRPr>
            </a:lvl1pPr>
          </a:lstStyle>
          <a:p>
            <a:pPr lvl="0"/>
            <a:r>
              <a:rPr lang="es-ES_tradnl" dirty="0"/>
              <a:t>4</a:t>
            </a:r>
          </a:p>
        </p:txBody>
      </p:sp>
      <p:sp>
        <p:nvSpPr>
          <p:cNvPr id="114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2216407" y="3476864"/>
            <a:ext cx="3302000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Results</a:t>
            </a:r>
            <a:endParaRPr lang="es-ES_tradnl" dirty="0"/>
          </a:p>
        </p:txBody>
      </p:sp>
      <p:cxnSp>
        <p:nvCxnSpPr>
          <p:cNvPr id="116" name="Straight Connector 115"/>
          <p:cNvCxnSpPr/>
          <p:nvPr userDrawn="1"/>
        </p:nvCxnSpPr>
        <p:spPr>
          <a:xfrm flipH="1" flipV="1">
            <a:off x="1489776" y="4028124"/>
            <a:ext cx="6400800" cy="10875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7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7488938" y="4176677"/>
            <a:ext cx="401638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60</a:t>
            </a:r>
          </a:p>
        </p:txBody>
      </p:sp>
      <p:sp>
        <p:nvSpPr>
          <p:cNvPr id="118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1489776" y="3982365"/>
            <a:ext cx="449262" cy="686242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5000" b="0"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atin typeface="Arialic Hollow"/>
                <a:cs typeface="Arialic Hollow"/>
              </a:defRPr>
            </a:lvl1pPr>
          </a:lstStyle>
          <a:p>
            <a:pPr lvl="0"/>
            <a:r>
              <a:rPr lang="es-ES_tradnl" dirty="0"/>
              <a:t>0</a:t>
            </a:r>
          </a:p>
        </p:txBody>
      </p:sp>
      <p:sp>
        <p:nvSpPr>
          <p:cNvPr id="119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1741745" y="3982365"/>
            <a:ext cx="449262" cy="686242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5000" b="0"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atin typeface="Arialic Hollow"/>
                <a:cs typeface="Arialic Hollow"/>
              </a:defRPr>
            </a:lvl1pPr>
          </a:lstStyle>
          <a:p>
            <a:pPr lvl="0"/>
            <a:r>
              <a:rPr lang="es-ES_tradnl" dirty="0"/>
              <a:t>5</a:t>
            </a:r>
          </a:p>
        </p:txBody>
      </p:sp>
      <p:sp>
        <p:nvSpPr>
          <p:cNvPr id="120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2216407" y="4176677"/>
            <a:ext cx="3302000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Contact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99176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00"/>
                            </p:stCondLst>
                            <p:childTnLst>
                              <p:par>
                                <p:cTn id="10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4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4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4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4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4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4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4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4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4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300"/>
                            </p:stCondLst>
                            <p:childTnLst>
                              <p:par>
                                <p:cTn id="1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4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4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4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4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4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4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4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4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4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4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4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4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4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40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40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4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400" fill="hold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400" fill="hold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4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400" fill="hold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400" fill="hold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4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4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4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4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400" fill="hold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400" fill="hold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4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400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400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4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400" fill="hold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400" fill="hold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4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400" fill="hold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400" fill="hold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4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400" fill="hold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400" fill="hold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4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400" fill="hold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400" fill="hold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4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400" fill="hold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400" fill="hold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4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400" fill="hold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400" fill="hold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4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400" fill="hold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400" fill="hold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9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6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6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72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7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7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73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7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7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7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7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92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9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9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93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9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9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9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9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9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03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0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0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0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0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0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0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0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0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09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0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0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1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1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1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19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2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Lef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Isosceles Triangle 48"/>
          <p:cNvSpPr/>
          <p:nvPr userDrawn="1"/>
        </p:nvSpPr>
        <p:spPr>
          <a:xfrm rot="16200000">
            <a:off x="8551478" y="-300128"/>
            <a:ext cx="644201" cy="617051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50" name="Isosceles Triangle 49"/>
          <p:cNvSpPr/>
          <p:nvPr userDrawn="1"/>
        </p:nvSpPr>
        <p:spPr>
          <a:xfrm rot="5400000">
            <a:off x="8551478" y="18319"/>
            <a:ext cx="644201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51" name="Isosceles Triangle 50"/>
          <p:cNvSpPr/>
          <p:nvPr userDrawn="1"/>
        </p:nvSpPr>
        <p:spPr>
          <a:xfrm rot="16200000">
            <a:off x="8551478" y="340420"/>
            <a:ext cx="644201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52" name="Isosceles Triangle 51"/>
          <p:cNvSpPr/>
          <p:nvPr userDrawn="1"/>
        </p:nvSpPr>
        <p:spPr>
          <a:xfrm rot="5400000">
            <a:off x="8551478" y="662521"/>
            <a:ext cx="644201" cy="617051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54" name="Isosceles Triangle 53"/>
          <p:cNvSpPr/>
          <p:nvPr userDrawn="1"/>
        </p:nvSpPr>
        <p:spPr>
          <a:xfrm rot="5400000">
            <a:off x="7934427" y="-309965"/>
            <a:ext cx="644201" cy="617051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55" name="Isosceles Triangle 54"/>
          <p:cNvSpPr/>
          <p:nvPr userDrawn="1"/>
        </p:nvSpPr>
        <p:spPr>
          <a:xfrm rot="16200000">
            <a:off x="7934427" y="8482"/>
            <a:ext cx="644201" cy="617051"/>
          </a:xfrm>
          <a:prstGeom prst="triangl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56" name="Isosceles Triangle 55"/>
          <p:cNvSpPr/>
          <p:nvPr userDrawn="1"/>
        </p:nvSpPr>
        <p:spPr>
          <a:xfrm rot="5400000">
            <a:off x="7934427" y="326929"/>
            <a:ext cx="644201" cy="617051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57" name="Isosceles Triangle 56"/>
          <p:cNvSpPr/>
          <p:nvPr userDrawn="1"/>
        </p:nvSpPr>
        <p:spPr>
          <a:xfrm rot="16200000">
            <a:off x="7947127" y="649030"/>
            <a:ext cx="644201" cy="617051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58" name="Isosceles Triangle 57"/>
          <p:cNvSpPr/>
          <p:nvPr userDrawn="1"/>
        </p:nvSpPr>
        <p:spPr>
          <a:xfrm rot="5400000">
            <a:off x="7947127" y="971131"/>
            <a:ext cx="644201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60" name="Isosceles Triangle 59"/>
          <p:cNvSpPr/>
          <p:nvPr userDrawn="1"/>
        </p:nvSpPr>
        <p:spPr>
          <a:xfrm rot="16200000">
            <a:off x="7330076" y="-300128"/>
            <a:ext cx="644201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61" name="Isosceles Triangle 60"/>
          <p:cNvSpPr/>
          <p:nvPr userDrawn="1"/>
        </p:nvSpPr>
        <p:spPr>
          <a:xfrm rot="5400000">
            <a:off x="7330076" y="18319"/>
            <a:ext cx="644201" cy="617051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62" name="Isosceles Triangle 61"/>
          <p:cNvSpPr/>
          <p:nvPr userDrawn="1"/>
        </p:nvSpPr>
        <p:spPr>
          <a:xfrm rot="16200000">
            <a:off x="7330076" y="340420"/>
            <a:ext cx="644201" cy="617051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63" name="Isosceles Triangle 62"/>
          <p:cNvSpPr/>
          <p:nvPr userDrawn="1"/>
        </p:nvSpPr>
        <p:spPr>
          <a:xfrm rot="5400000">
            <a:off x="7342776" y="662521"/>
            <a:ext cx="644201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65" name="Isosceles Triangle 64"/>
          <p:cNvSpPr/>
          <p:nvPr userDrawn="1"/>
        </p:nvSpPr>
        <p:spPr>
          <a:xfrm rot="5400000">
            <a:off x="6713025" y="-309965"/>
            <a:ext cx="644201" cy="617051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67" name="Isosceles Triangle 66"/>
          <p:cNvSpPr/>
          <p:nvPr userDrawn="1"/>
        </p:nvSpPr>
        <p:spPr>
          <a:xfrm rot="16200000">
            <a:off x="6108674" y="-300128"/>
            <a:ext cx="644201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68" name="Oval 67"/>
          <p:cNvSpPr>
            <a:spLocks noChangeAspect="1"/>
          </p:cNvSpPr>
          <p:nvPr userDrawn="1"/>
        </p:nvSpPr>
        <p:spPr>
          <a:xfrm>
            <a:off x="2190255" y="1899455"/>
            <a:ext cx="528088" cy="475279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69" name="Oval 68"/>
          <p:cNvSpPr>
            <a:spLocks noChangeAspect="1"/>
          </p:cNvSpPr>
          <p:nvPr userDrawn="1"/>
        </p:nvSpPr>
        <p:spPr>
          <a:xfrm>
            <a:off x="2190255" y="2799108"/>
            <a:ext cx="528088" cy="475279"/>
          </a:xfrm>
          <a:prstGeom prst="ellipse">
            <a:avLst/>
          </a:prstGeom>
          <a:solidFill>
            <a:schemeClr val="accent3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70" name="Text Placeholder 7"/>
          <p:cNvSpPr>
            <a:spLocks noGrp="1"/>
          </p:cNvSpPr>
          <p:nvPr>
            <p:ph type="body" sz="quarter" idx="40" hasCustomPrompt="1"/>
          </p:nvPr>
        </p:nvSpPr>
        <p:spPr>
          <a:xfrm>
            <a:off x="593896" y="1843913"/>
            <a:ext cx="149968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71" name="Text Placeholder 7"/>
          <p:cNvSpPr>
            <a:spLocks noGrp="1"/>
          </p:cNvSpPr>
          <p:nvPr>
            <p:ph type="body" sz="quarter" idx="41" hasCustomPrompt="1"/>
          </p:nvPr>
        </p:nvSpPr>
        <p:spPr>
          <a:xfrm>
            <a:off x="593896" y="2057246"/>
            <a:ext cx="149968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72" name="Text Placeholder 7"/>
          <p:cNvSpPr>
            <a:spLocks noGrp="1"/>
          </p:cNvSpPr>
          <p:nvPr>
            <p:ph type="body" sz="quarter" idx="42" hasCustomPrompt="1"/>
          </p:nvPr>
        </p:nvSpPr>
        <p:spPr>
          <a:xfrm>
            <a:off x="593896" y="2720304"/>
            <a:ext cx="149968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73" name="Text Placeholder 7"/>
          <p:cNvSpPr>
            <a:spLocks noGrp="1"/>
          </p:cNvSpPr>
          <p:nvPr>
            <p:ph type="body" sz="quarter" idx="43" hasCustomPrompt="1"/>
          </p:nvPr>
        </p:nvSpPr>
        <p:spPr>
          <a:xfrm>
            <a:off x="593896" y="2933636"/>
            <a:ext cx="149968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74" name="Text Placeholder 7"/>
          <p:cNvSpPr>
            <a:spLocks noGrp="1"/>
          </p:cNvSpPr>
          <p:nvPr>
            <p:ph type="body" sz="quarter" idx="54" hasCustomPrompt="1"/>
          </p:nvPr>
        </p:nvSpPr>
        <p:spPr>
          <a:xfrm>
            <a:off x="2200771" y="1923386"/>
            <a:ext cx="511916" cy="351117"/>
          </a:xfrm>
          <a:prstGeom prst="rect">
            <a:avLst/>
          </a:prstGeom>
        </p:spPr>
        <p:txBody>
          <a:bodyPr vert="horz" lIns="0" tIns="36454" rIns="0" bIns="36454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75" name="Text Placeholder 7"/>
          <p:cNvSpPr>
            <a:spLocks noGrp="1"/>
          </p:cNvSpPr>
          <p:nvPr>
            <p:ph type="body" sz="quarter" idx="55" hasCustomPrompt="1"/>
          </p:nvPr>
        </p:nvSpPr>
        <p:spPr>
          <a:xfrm>
            <a:off x="2200771" y="2839973"/>
            <a:ext cx="511916" cy="351117"/>
          </a:xfrm>
          <a:prstGeom prst="rect">
            <a:avLst/>
          </a:prstGeom>
        </p:spPr>
        <p:txBody>
          <a:bodyPr vert="horz" lIns="0" tIns="36454" rIns="0" bIns="36454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76" name="Oval 75"/>
          <p:cNvSpPr>
            <a:spLocks noChangeAspect="1"/>
          </p:cNvSpPr>
          <p:nvPr userDrawn="1"/>
        </p:nvSpPr>
        <p:spPr>
          <a:xfrm>
            <a:off x="6265525" y="1899455"/>
            <a:ext cx="528088" cy="475279"/>
          </a:xfrm>
          <a:prstGeom prst="ellipse">
            <a:avLst/>
          </a:prstGeom>
          <a:solidFill>
            <a:schemeClr val="accent2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77" name="Oval 76"/>
          <p:cNvSpPr>
            <a:spLocks noChangeAspect="1"/>
          </p:cNvSpPr>
          <p:nvPr userDrawn="1"/>
        </p:nvSpPr>
        <p:spPr>
          <a:xfrm>
            <a:off x="6265525" y="2799108"/>
            <a:ext cx="528088" cy="475279"/>
          </a:xfrm>
          <a:prstGeom prst="ellipse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78" name="Text Placeholder 7"/>
          <p:cNvSpPr>
            <a:spLocks noGrp="1"/>
          </p:cNvSpPr>
          <p:nvPr>
            <p:ph type="body" sz="quarter" idx="56" hasCustomPrompt="1"/>
          </p:nvPr>
        </p:nvSpPr>
        <p:spPr>
          <a:xfrm>
            <a:off x="6895213" y="1843913"/>
            <a:ext cx="149968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79" name="Text Placeholder 7"/>
          <p:cNvSpPr>
            <a:spLocks noGrp="1"/>
          </p:cNvSpPr>
          <p:nvPr>
            <p:ph type="body" sz="quarter" idx="57" hasCustomPrompt="1"/>
          </p:nvPr>
        </p:nvSpPr>
        <p:spPr>
          <a:xfrm>
            <a:off x="6895213" y="2057246"/>
            <a:ext cx="149968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80" name="Text Placeholder 7"/>
          <p:cNvSpPr>
            <a:spLocks noGrp="1"/>
          </p:cNvSpPr>
          <p:nvPr>
            <p:ph type="body" sz="quarter" idx="58" hasCustomPrompt="1"/>
          </p:nvPr>
        </p:nvSpPr>
        <p:spPr>
          <a:xfrm>
            <a:off x="6895213" y="2720304"/>
            <a:ext cx="149968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81" name="Text Placeholder 7"/>
          <p:cNvSpPr>
            <a:spLocks noGrp="1"/>
          </p:cNvSpPr>
          <p:nvPr>
            <p:ph type="body" sz="quarter" idx="59" hasCustomPrompt="1"/>
          </p:nvPr>
        </p:nvSpPr>
        <p:spPr>
          <a:xfrm>
            <a:off x="6895213" y="2933636"/>
            <a:ext cx="149968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82" name="Text Placeholder 7"/>
          <p:cNvSpPr>
            <a:spLocks noGrp="1"/>
          </p:cNvSpPr>
          <p:nvPr>
            <p:ph type="body" sz="quarter" idx="60" hasCustomPrompt="1"/>
          </p:nvPr>
        </p:nvSpPr>
        <p:spPr>
          <a:xfrm>
            <a:off x="6276041" y="1923386"/>
            <a:ext cx="511916" cy="351117"/>
          </a:xfrm>
          <a:prstGeom prst="rect">
            <a:avLst/>
          </a:prstGeom>
        </p:spPr>
        <p:txBody>
          <a:bodyPr vert="horz" lIns="0" tIns="36454" rIns="0" bIns="36454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83" name="Text Placeholder 7"/>
          <p:cNvSpPr>
            <a:spLocks noGrp="1"/>
          </p:cNvSpPr>
          <p:nvPr>
            <p:ph type="body" sz="quarter" idx="61" hasCustomPrompt="1"/>
          </p:nvPr>
        </p:nvSpPr>
        <p:spPr>
          <a:xfrm>
            <a:off x="6276041" y="2839973"/>
            <a:ext cx="511916" cy="351117"/>
          </a:xfrm>
          <a:prstGeom prst="rect">
            <a:avLst/>
          </a:prstGeom>
        </p:spPr>
        <p:txBody>
          <a:bodyPr vert="horz" lIns="0" tIns="36454" rIns="0" bIns="36454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8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93894" y="738792"/>
            <a:ext cx="7902406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Our</a:t>
            </a:r>
            <a:r>
              <a:rPr lang="es-ES_tradnl" dirty="0"/>
              <a:t> </a:t>
            </a:r>
            <a:r>
              <a:rPr lang="es-ES_tradnl" dirty="0" err="1"/>
              <a:t>Services</a:t>
            </a:r>
            <a:endParaRPr lang="es-ES_tradnl" dirty="0"/>
          </a:p>
        </p:txBody>
      </p:sp>
      <p:cxnSp>
        <p:nvCxnSpPr>
          <p:cNvPr id="85" name="Straight Connector 84"/>
          <p:cNvCxnSpPr/>
          <p:nvPr userDrawn="1"/>
        </p:nvCxnSpPr>
        <p:spPr>
          <a:xfrm>
            <a:off x="593899" y="1247428"/>
            <a:ext cx="7800999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 userDrawn="1"/>
        </p:nvCxnSpPr>
        <p:spPr>
          <a:xfrm flipH="1">
            <a:off x="593895" y="590767"/>
            <a:ext cx="588962" cy="0"/>
          </a:xfrm>
          <a:prstGeom prst="line">
            <a:avLst/>
          </a:prstGeom>
          <a:ln w="3810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Oval 86"/>
          <p:cNvSpPr>
            <a:spLocks noChangeAspect="1"/>
          </p:cNvSpPr>
          <p:nvPr userDrawn="1"/>
        </p:nvSpPr>
        <p:spPr>
          <a:xfrm>
            <a:off x="2190255" y="3656358"/>
            <a:ext cx="528088" cy="475279"/>
          </a:xfrm>
          <a:prstGeom prst="ellipse">
            <a:avLst/>
          </a:prstGeom>
          <a:solidFill>
            <a:schemeClr val="accent5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88" name="Text Placeholder 7"/>
          <p:cNvSpPr>
            <a:spLocks noGrp="1"/>
          </p:cNvSpPr>
          <p:nvPr>
            <p:ph type="body" sz="quarter" idx="62" hasCustomPrompt="1"/>
          </p:nvPr>
        </p:nvSpPr>
        <p:spPr>
          <a:xfrm>
            <a:off x="593896" y="3577554"/>
            <a:ext cx="149968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89" name="Text Placeholder 7"/>
          <p:cNvSpPr>
            <a:spLocks noGrp="1"/>
          </p:cNvSpPr>
          <p:nvPr>
            <p:ph type="body" sz="quarter" idx="63" hasCustomPrompt="1"/>
          </p:nvPr>
        </p:nvSpPr>
        <p:spPr>
          <a:xfrm>
            <a:off x="593896" y="3790887"/>
            <a:ext cx="149968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90" name="Text Placeholder 7"/>
          <p:cNvSpPr>
            <a:spLocks noGrp="1"/>
          </p:cNvSpPr>
          <p:nvPr>
            <p:ph type="body" sz="quarter" idx="64" hasCustomPrompt="1"/>
          </p:nvPr>
        </p:nvSpPr>
        <p:spPr>
          <a:xfrm>
            <a:off x="2200771" y="3697223"/>
            <a:ext cx="511916" cy="351117"/>
          </a:xfrm>
          <a:prstGeom prst="rect">
            <a:avLst/>
          </a:prstGeom>
        </p:spPr>
        <p:txBody>
          <a:bodyPr vert="horz" lIns="0" tIns="36454" rIns="0" bIns="36454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91" name="Oval 90"/>
          <p:cNvSpPr>
            <a:spLocks noChangeAspect="1"/>
          </p:cNvSpPr>
          <p:nvPr userDrawn="1"/>
        </p:nvSpPr>
        <p:spPr>
          <a:xfrm>
            <a:off x="6265525" y="3656358"/>
            <a:ext cx="528088" cy="475279"/>
          </a:xfrm>
          <a:prstGeom prst="ellipse">
            <a:avLst/>
          </a:prstGeom>
          <a:solidFill>
            <a:schemeClr val="accent6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92" name="Text Placeholder 7"/>
          <p:cNvSpPr>
            <a:spLocks noGrp="1"/>
          </p:cNvSpPr>
          <p:nvPr>
            <p:ph type="body" sz="quarter" idx="65" hasCustomPrompt="1"/>
          </p:nvPr>
        </p:nvSpPr>
        <p:spPr>
          <a:xfrm>
            <a:off x="6895213" y="3577554"/>
            <a:ext cx="149968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93" name="Text Placeholder 7"/>
          <p:cNvSpPr>
            <a:spLocks noGrp="1"/>
          </p:cNvSpPr>
          <p:nvPr>
            <p:ph type="body" sz="quarter" idx="66" hasCustomPrompt="1"/>
          </p:nvPr>
        </p:nvSpPr>
        <p:spPr>
          <a:xfrm>
            <a:off x="6895213" y="3790887"/>
            <a:ext cx="149968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94" name="Text Placeholder 7"/>
          <p:cNvSpPr>
            <a:spLocks noGrp="1"/>
          </p:cNvSpPr>
          <p:nvPr>
            <p:ph type="body" sz="quarter" idx="67" hasCustomPrompt="1"/>
          </p:nvPr>
        </p:nvSpPr>
        <p:spPr>
          <a:xfrm>
            <a:off x="6276041" y="3697223"/>
            <a:ext cx="511916" cy="351117"/>
          </a:xfrm>
          <a:prstGeom prst="rect">
            <a:avLst/>
          </a:prstGeom>
        </p:spPr>
        <p:txBody>
          <a:bodyPr vert="horz" lIns="0" tIns="36454" rIns="0" bIns="36454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94673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4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4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4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4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4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4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4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4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4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4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4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4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3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3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4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4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4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4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4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4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4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4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4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4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4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4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3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3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4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400" fill="hold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400" fill="hold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4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400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400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4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4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4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30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4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400" fill="hold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400" fill="hold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4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400" fill="hold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400" fill="hold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3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2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60" grpId="0" animBg="1"/>
      <p:bldP spid="61" grpId="0" animBg="1"/>
      <p:bldP spid="62" grpId="0" animBg="1"/>
      <p:bldP spid="63" grpId="0" animBg="1"/>
      <p:bldP spid="65" grpId="0" animBg="1"/>
      <p:bldP spid="67" grpId="0" animBg="1"/>
      <p:bldP spid="68" grpId="0" animBg="1"/>
      <p:bldP spid="69" grpId="0" animBg="1"/>
      <p:bldP spid="7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7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7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7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71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72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7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7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73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7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7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4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7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7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5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7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7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6" grpId="0" animBg="1"/>
      <p:bldP spid="77" grpId="0" animBg="1"/>
      <p:bldP spid="7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7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7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7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79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1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2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8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8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3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8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8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7" grpId="0" animBg="1"/>
      <p:bldP spid="8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9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0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9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9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1" grpId="0" animBg="1"/>
      <p:bldP spid="9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92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9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9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93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9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9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4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9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9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illosop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Isosceles Triangle 27"/>
          <p:cNvSpPr/>
          <p:nvPr userDrawn="1"/>
        </p:nvSpPr>
        <p:spPr>
          <a:xfrm rot="16200000">
            <a:off x="8551478" y="-298535"/>
            <a:ext cx="644201" cy="617051"/>
          </a:xfrm>
          <a:prstGeom prst="triangl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9" name="Isosceles Triangle 28"/>
          <p:cNvSpPr/>
          <p:nvPr userDrawn="1"/>
        </p:nvSpPr>
        <p:spPr>
          <a:xfrm rot="5400000">
            <a:off x="8551478" y="19912"/>
            <a:ext cx="644201" cy="617051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0" name="Isosceles Triangle 29"/>
          <p:cNvSpPr/>
          <p:nvPr userDrawn="1"/>
        </p:nvSpPr>
        <p:spPr>
          <a:xfrm rot="16200000">
            <a:off x="8551478" y="338359"/>
            <a:ext cx="644201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1" name="Isosceles Triangle 30"/>
          <p:cNvSpPr/>
          <p:nvPr userDrawn="1"/>
        </p:nvSpPr>
        <p:spPr>
          <a:xfrm rot="5400000">
            <a:off x="8551478" y="660460"/>
            <a:ext cx="644201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2" name="Isosceles Triangle 31"/>
          <p:cNvSpPr/>
          <p:nvPr userDrawn="1"/>
        </p:nvSpPr>
        <p:spPr>
          <a:xfrm rot="16200000">
            <a:off x="8551478" y="982561"/>
            <a:ext cx="644201" cy="617051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5" name="Isosceles Triangle 34"/>
          <p:cNvSpPr/>
          <p:nvPr userDrawn="1"/>
        </p:nvSpPr>
        <p:spPr>
          <a:xfrm rot="5400000">
            <a:off x="7934427" y="-308372"/>
            <a:ext cx="644201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6" name="Isosceles Triangle 35"/>
          <p:cNvSpPr/>
          <p:nvPr userDrawn="1"/>
        </p:nvSpPr>
        <p:spPr>
          <a:xfrm rot="16200000">
            <a:off x="7934427" y="10075"/>
            <a:ext cx="644201" cy="617051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7" name="Isosceles Triangle 36"/>
          <p:cNvSpPr/>
          <p:nvPr userDrawn="1"/>
        </p:nvSpPr>
        <p:spPr>
          <a:xfrm rot="5400000">
            <a:off x="7934427" y="328522"/>
            <a:ext cx="644201" cy="617051"/>
          </a:xfrm>
          <a:prstGeom prst="triangl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8" name="Isosceles Triangle 37"/>
          <p:cNvSpPr/>
          <p:nvPr userDrawn="1"/>
        </p:nvSpPr>
        <p:spPr>
          <a:xfrm rot="16200000">
            <a:off x="7934427" y="646969"/>
            <a:ext cx="644201" cy="617051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9" name="Isosceles Triangle 38"/>
          <p:cNvSpPr/>
          <p:nvPr userDrawn="1"/>
        </p:nvSpPr>
        <p:spPr>
          <a:xfrm rot="5400000">
            <a:off x="7947127" y="969070"/>
            <a:ext cx="644201" cy="617051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40" name="Isosceles Triangle 39"/>
          <p:cNvSpPr/>
          <p:nvPr userDrawn="1"/>
        </p:nvSpPr>
        <p:spPr>
          <a:xfrm rot="16200000">
            <a:off x="7947127" y="1291171"/>
            <a:ext cx="644201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44" name="Isosceles Triangle 43"/>
          <p:cNvSpPr/>
          <p:nvPr userDrawn="1"/>
        </p:nvSpPr>
        <p:spPr>
          <a:xfrm rot="16200000">
            <a:off x="7330076" y="-298535"/>
            <a:ext cx="644201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45" name="Isosceles Triangle 44"/>
          <p:cNvSpPr/>
          <p:nvPr userDrawn="1"/>
        </p:nvSpPr>
        <p:spPr>
          <a:xfrm rot="5400000">
            <a:off x="7330076" y="19912"/>
            <a:ext cx="644201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46" name="Isosceles Triangle 45"/>
          <p:cNvSpPr/>
          <p:nvPr userDrawn="1"/>
        </p:nvSpPr>
        <p:spPr>
          <a:xfrm rot="16200000">
            <a:off x="7330076" y="338359"/>
            <a:ext cx="644201" cy="617051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47" name="Isosceles Triangle 46"/>
          <p:cNvSpPr/>
          <p:nvPr userDrawn="1"/>
        </p:nvSpPr>
        <p:spPr>
          <a:xfrm rot="5400000">
            <a:off x="7330076" y="660460"/>
            <a:ext cx="644201" cy="617051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48" name="Isosceles Triangle 47"/>
          <p:cNvSpPr/>
          <p:nvPr userDrawn="1"/>
        </p:nvSpPr>
        <p:spPr>
          <a:xfrm rot="16200000">
            <a:off x="7342776" y="982561"/>
            <a:ext cx="644201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52" name="Isosceles Triangle 51"/>
          <p:cNvSpPr/>
          <p:nvPr userDrawn="1"/>
        </p:nvSpPr>
        <p:spPr>
          <a:xfrm rot="5400000">
            <a:off x="6713025" y="-308372"/>
            <a:ext cx="644201" cy="617051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53" name="Isosceles Triangle 52"/>
          <p:cNvSpPr/>
          <p:nvPr userDrawn="1"/>
        </p:nvSpPr>
        <p:spPr>
          <a:xfrm rot="16200000">
            <a:off x="6713025" y="10075"/>
            <a:ext cx="644201" cy="617051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57" name="Isosceles Triangle 56"/>
          <p:cNvSpPr/>
          <p:nvPr userDrawn="1"/>
        </p:nvSpPr>
        <p:spPr>
          <a:xfrm rot="16200000">
            <a:off x="6108674" y="-298535"/>
            <a:ext cx="644201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58" name="Isosceles Triangle 57"/>
          <p:cNvSpPr/>
          <p:nvPr userDrawn="1"/>
        </p:nvSpPr>
        <p:spPr>
          <a:xfrm rot="5400000">
            <a:off x="6108674" y="19912"/>
            <a:ext cx="644201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62041" y="841663"/>
            <a:ext cx="691136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slide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cxnSp>
        <p:nvCxnSpPr>
          <p:cNvPr id="3" name="Straight Connector 2"/>
          <p:cNvCxnSpPr/>
          <p:nvPr userDrawn="1"/>
        </p:nvCxnSpPr>
        <p:spPr>
          <a:xfrm flipV="1">
            <a:off x="1062038" y="1330062"/>
            <a:ext cx="6923598" cy="20239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062036" y="1537289"/>
            <a:ext cx="6885961" cy="86301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dolor ante. </a:t>
            </a:r>
          </a:p>
        </p:txBody>
      </p:sp>
      <p:sp>
        <p:nvSpPr>
          <p:cNvPr id="65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1062037" y="2703148"/>
            <a:ext cx="2976564" cy="189171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</a:p>
          <a:p>
            <a:pPr lvl="0"/>
            <a:endParaRPr lang="en-US" dirty="0"/>
          </a:p>
          <a:p>
            <a:pPr lvl="0"/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dolor ante. </a:t>
            </a:r>
          </a:p>
        </p:txBody>
      </p:sp>
      <p:sp>
        <p:nvSpPr>
          <p:cNvPr id="6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165600" y="2703148"/>
            <a:ext cx="736600" cy="440102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3000" b="0">
                <a:solidFill>
                  <a:schemeClr val="accent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68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5042694" y="3034618"/>
            <a:ext cx="2905303" cy="61722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</a:t>
            </a:r>
          </a:p>
        </p:txBody>
      </p:sp>
      <p:sp>
        <p:nvSpPr>
          <p:cNvPr id="69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5041900" y="2703151"/>
            <a:ext cx="2931498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Mision</a:t>
            </a:r>
            <a:endParaRPr lang="es-ES_tradnl" dirty="0"/>
          </a:p>
        </p:txBody>
      </p:sp>
      <p:sp>
        <p:nvSpPr>
          <p:cNvPr id="70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4165600" y="3766138"/>
            <a:ext cx="736600" cy="440102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3000" b="0">
                <a:solidFill>
                  <a:schemeClr val="accent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71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5042694" y="4097608"/>
            <a:ext cx="2905303" cy="61722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</a:t>
            </a:r>
          </a:p>
        </p:txBody>
      </p:sp>
      <p:sp>
        <p:nvSpPr>
          <p:cNvPr id="72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5041900" y="3766143"/>
            <a:ext cx="2931498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Vision</a:t>
            </a:r>
            <a:endParaRPr lang="es-ES_tradnl" dirty="0"/>
          </a:p>
        </p:txBody>
      </p:sp>
      <p:cxnSp>
        <p:nvCxnSpPr>
          <p:cNvPr id="73" name="Straight Connector 72"/>
          <p:cNvCxnSpPr/>
          <p:nvPr userDrawn="1"/>
        </p:nvCxnSpPr>
        <p:spPr>
          <a:xfrm flipH="1">
            <a:off x="1062038" y="693637"/>
            <a:ext cx="588962" cy="0"/>
          </a:xfrm>
          <a:prstGeom prst="line">
            <a:avLst/>
          </a:prstGeom>
          <a:ln w="3810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5678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4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4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4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4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4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4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4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4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4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4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4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4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2" grpId="0" animBg="1"/>
      <p:bldP spid="53" grpId="0" animBg="1"/>
      <p:bldP spid="57" grpId="0" animBg="1"/>
      <p:bldP spid="58" grpId="0" animBg="1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6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6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8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69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6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7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7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7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1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72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7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7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Isosceles Triangle 27"/>
          <p:cNvSpPr/>
          <p:nvPr userDrawn="1"/>
        </p:nvSpPr>
        <p:spPr>
          <a:xfrm rot="16200000">
            <a:off x="8551478" y="-298535"/>
            <a:ext cx="644201" cy="617051"/>
          </a:xfrm>
          <a:prstGeom prst="triangl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9" name="Isosceles Triangle 28"/>
          <p:cNvSpPr/>
          <p:nvPr userDrawn="1"/>
        </p:nvSpPr>
        <p:spPr>
          <a:xfrm rot="5400000">
            <a:off x="8551478" y="19912"/>
            <a:ext cx="644201" cy="617051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0" name="Isosceles Triangle 29"/>
          <p:cNvSpPr/>
          <p:nvPr userDrawn="1"/>
        </p:nvSpPr>
        <p:spPr>
          <a:xfrm rot="16200000">
            <a:off x="8551478" y="338359"/>
            <a:ext cx="644201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1" name="Isosceles Triangle 30"/>
          <p:cNvSpPr/>
          <p:nvPr userDrawn="1"/>
        </p:nvSpPr>
        <p:spPr>
          <a:xfrm rot="5400000">
            <a:off x="8551478" y="660460"/>
            <a:ext cx="644201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2" name="Isosceles Triangle 31"/>
          <p:cNvSpPr/>
          <p:nvPr userDrawn="1"/>
        </p:nvSpPr>
        <p:spPr>
          <a:xfrm rot="16200000">
            <a:off x="8551478" y="982561"/>
            <a:ext cx="644201" cy="617051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5" name="Isosceles Triangle 34"/>
          <p:cNvSpPr/>
          <p:nvPr userDrawn="1"/>
        </p:nvSpPr>
        <p:spPr>
          <a:xfrm rot="5400000">
            <a:off x="7934427" y="-308372"/>
            <a:ext cx="644201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6" name="Isosceles Triangle 35"/>
          <p:cNvSpPr/>
          <p:nvPr userDrawn="1"/>
        </p:nvSpPr>
        <p:spPr>
          <a:xfrm rot="16200000">
            <a:off x="7934427" y="10075"/>
            <a:ext cx="644201" cy="617051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7" name="Isosceles Triangle 36"/>
          <p:cNvSpPr/>
          <p:nvPr userDrawn="1"/>
        </p:nvSpPr>
        <p:spPr>
          <a:xfrm rot="5400000">
            <a:off x="7934427" y="328522"/>
            <a:ext cx="644201" cy="617051"/>
          </a:xfrm>
          <a:prstGeom prst="triangl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8" name="Isosceles Triangle 37"/>
          <p:cNvSpPr/>
          <p:nvPr userDrawn="1"/>
        </p:nvSpPr>
        <p:spPr>
          <a:xfrm rot="16200000">
            <a:off x="7934427" y="646969"/>
            <a:ext cx="644201" cy="617051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9" name="Isosceles Triangle 38"/>
          <p:cNvSpPr/>
          <p:nvPr userDrawn="1"/>
        </p:nvSpPr>
        <p:spPr>
          <a:xfrm rot="5400000">
            <a:off x="7947127" y="969070"/>
            <a:ext cx="644201" cy="617051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40" name="Isosceles Triangle 39"/>
          <p:cNvSpPr/>
          <p:nvPr userDrawn="1"/>
        </p:nvSpPr>
        <p:spPr>
          <a:xfrm rot="16200000">
            <a:off x="7947127" y="1291171"/>
            <a:ext cx="644201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44" name="Isosceles Triangle 43"/>
          <p:cNvSpPr/>
          <p:nvPr userDrawn="1"/>
        </p:nvSpPr>
        <p:spPr>
          <a:xfrm rot="16200000">
            <a:off x="7330076" y="-298535"/>
            <a:ext cx="644201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45" name="Isosceles Triangle 44"/>
          <p:cNvSpPr/>
          <p:nvPr userDrawn="1"/>
        </p:nvSpPr>
        <p:spPr>
          <a:xfrm rot="5400000">
            <a:off x="7330076" y="19912"/>
            <a:ext cx="644201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46" name="Isosceles Triangle 45"/>
          <p:cNvSpPr/>
          <p:nvPr userDrawn="1"/>
        </p:nvSpPr>
        <p:spPr>
          <a:xfrm rot="16200000">
            <a:off x="7330076" y="338359"/>
            <a:ext cx="644201" cy="617051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47" name="Isosceles Triangle 46"/>
          <p:cNvSpPr/>
          <p:nvPr userDrawn="1"/>
        </p:nvSpPr>
        <p:spPr>
          <a:xfrm rot="5400000">
            <a:off x="7330076" y="660460"/>
            <a:ext cx="644201" cy="617051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48" name="Isosceles Triangle 47"/>
          <p:cNvSpPr/>
          <p:nvPr userDrawn="1"/>
        </p:nvSpPr>
        <p:spPr>
          <a:xfrm rot="16200000">
            <a:off x="7342776" y="982561"/>
            <a:ext cx="644201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52" name="Isosceles Triangle 51"/>
          <p:cNvSpPr/>
          <p:nvPr userDrawn="1"/>
        </p:nvSpPr>
        <p:spPr>
          <a:xfrm rot="5400000">
            <a:off x="6713025" y="-308372"/>
            <a:ext cx="644201" cy="617051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53" name="Isosceles Triangle 52"/>
          <p:cNvSpPr/>
          <p:nvPr userDrawn="1"/>
        </p:nvSpPr>
        <p:spPr>
          <a:xfrm rot="16200000">
            <a:off x="6713025" y="10075"/>
            <a:ext cx="644201" cy="617051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57" name="Isosceles Triangle 56"/>
          <p:cNvSpPr/>
          <p:nvPr userDrawn="1"/>
        </p:nvSpPr>
        <p:spPr>
          <a:xfrm rot="16200000">
            <a:off x="6108674" y="-298535"/>
            <a:ext cx="644201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58" name="Isosceles Triangle 57"/>
          <p:cNvSpPr/>
          <p:nvPr userDrawn="1"/>
        </p:nvSpPr>
        <p:spPr>
          <a:xfrm rot="5400000">
            <a:off x="6108674" y="19912"/>
            <a:ext cx="644201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62041" y="841663"/>
            <a:ext cx="691136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slide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cxnSp>
        <p:nvCxnSpPr>
          <p:cNvPr id="3" name="Straight Connector 2"/>
          <p:cNvCxnSpPr/>
          <p:nvPr userDrawn="1"/>
        </p:nvCxnSpPr>
        <p:spPr>
          <a:xfrm flipV="1">
            <a:off x="1062038" y="1330062"/>
            <a:ext cx="6923598" cy="20239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 userDrawn="1"/>
        </p:nvCxnSpPr>
        <p:spPr>
          <a:xfrm flipH="1">
            <a:off x="1062038" y="693637"/>
            <a:ext cx="588962" cy="0"/>
          </a:xfrm>
          <a:prstGeom prst="line">
            <a:avLst/>
          </a:prstGeom>
          <a:ln w="3810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062039" y="1600200"/>
            <a:ext cx="1548913" cy="1737360"/>
          </a:xfrm>
          <a:prstGeom prst="rect">
            <a:avLst/>
          </a:prstGeom>
        </p:spPr>
        <p:txBody>
          <a:bodyPr vert="horz" lIns="82293" tIns="41148" rIns="82293" bIns="41148" anchor="ctr"/>
          <a:lstStyle>
            <a:lvl1pPr marL="0" indent="0" algn="ctr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2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1062039" y="3541337"/>
            <a:ext cx="1562146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Name</a:t>
            </a:r>
            <a:r>
              <a:rPr lang="es-ES_tradnl" dirty="0"/>
              <a:t> and </a:t>
            </a:r>
            <a:r>
              <a:rPr lang="es-ES_tradnl" dirty="0" err="1"/>
              <a:t>Last</a:t>
            </a:r>
            <a:r>
              <a:rPr lang="es-ES_tradnl" dirty="0"/>
              <a:t> </a:t>
            </a:r>
            <a:r>
              <a:rPr lang="es-ES_tradnl" dirty="0" err="1"/>
              <a:t>name</a:t>
            </a:r>
            <a:endParaRPr lang="es-ES_tradnl" dirty="0"/>
          </a:p>
        </p:txBody>
      </p:sp>
      <p:cxnSp>
        <p:nvCxnSpPr>
          <p:cNvPr id="43" name="Straight Connector 42"/>
          <p:cNvCxnSpPr/>
          <p:nvPr userDrawn="1"/>
        </p:nvCxnSpPr>
        <p:spPr>
          <a:xfrm>
            <a:off x="1062039" y="3464848"/>
            <a:ext cx="1548913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1062833" y="3792793"/>
            <a:ext cx="1548187" cy="30861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2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/>
              <a:t>Member area</a:t>
            </a:r>
          </a:p>
        </p:txBody>
      </p:sp>
      <p:sp>
        <p:nvSpPr>
          <p:cNvPr id="50" name="Text Placeholder 7"/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1062833" y="4135694"/>
            <a:ext cx="317889" cy="291600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accent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51" name="Text Placeholder 7"/>
          <p:cNvSpPr>
            <a:spLocks noGrp="1" noChangeAspect="1"/>
          </p:cNvSpPr>
          <p:nvPr>
            <p:ph type="body" sz="quarter" idx="25" hasCustomPrompt="1"/>
          </p:nvPr>
        </p:nvSpPr>
        <p:spPr>
          <a:xfrm>
            <a:off x="1473200" y="4135694"/>
            <a:ext cx="317889" cy="291600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accent2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54" name="Text Placeholder 7"/>
          <p:cNvSpPr>
            <a:spLocks noGrp="1" noChangeAspect="1"/>
          </p:cNvSpPr>
          <p:nvPr>
            <p:ph type="body" sz="quarter" idx="26" hasCustomPrompt="1"/>
          </p:nvPr>
        </p:nvSpPr>
        <p:spPr>
          <a:xfrm>
            <a:off x="1892300" y="4135694"/>
            <a:ext cx="317889" cy="291600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accent3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55" name="Text Placeholder 7"/>
          <p:cNvSpPr>
            <a:spLocks noGrp="1" noChangeAspect="1"/>
          </p:cNvSpPr>
          <p:nvPr>
            <p:ph type="body" sz="quarter" idx="27" hasCustomPrompt="1"/>
          </p:nvPr>
        </p:nvSpPr>
        <p:spPr>
          <a:xfrm>
            <a:off x="2298704" y="4135694"/>
            <a:ext cx="317889" cy="291600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accent4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91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2840042" y="1600200"/>
            <a:ext cx="1548913" cy="1737360"/>
          </a:xfrm>
          <a:prstGeom prst="rect">
            <a:avLst/>
          </a:prstGeom>
        </p:spPr>
        <p:txBody>
          <a:bodyPr vert="horz" lIns="82293" tIns="41148" rIns="82293" bIns="41148" anchor="ctr"/>
          <a:lstStyle>
            <a:lvl1pPr marL="0" indent="0" algn="ctr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2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2840039" y="3541337"/>
            <a:ext cx="1562146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Name</a:t>
            </a:r>
            <a:r>
              <a:rPr lang="es-ES_tradnl" dirty="0"/>
              <a:t> and </a:t>
            </a:r>
            <a:r>
              <a:rPr lang="es-ES_tradnl" dirty="0" err="1"/>
              <a:t>Last</a:t>
            </a:r>
            <a:r>
              <a:rPr lang="es-ES_tradnl" dirty="0"/>
              <a:t> </a:t>
            </a:r>
            <a:r>
              <a:rPr lang="es-ES_tradnl" dirty="0" err="1"/>
              <a:t>name</a:t>
            </a:r>
            <a:endParaRPr lang="es-ES_tradnl" dirty="0"/>
          </a:p>
        </p:txBody>
      </p:sp>
      <p:cxnSp>
        <p:nvCxnSpPr>
          <p:cNvPr id="93" name="Straight Connector 92"/>
          <p:cNvCxnSpPr/>
          <p:nvPr userDrawn="1"/>
        </p:nvCxnSpPr>
        <p:spPr>
          <a:xfrm>
            <a:off x="2840042" y="3464848"/>
            <a:ext cx="1548913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2840837" y="3792793"/>
            <a:ext cx="1548187" cy="30861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2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/>
              <a:t>Member area</a:t>
            </a:r>
          </a:p>
        </p:txBody>
      </p:sp>
      <p:sp>
        <p:nvSpPr>
          <p:cNvPr id="95" name="Text Placeholder 7"/>
          <p:cNvSpPr>
            <a:spLocks noGrp="1" noChangeAspect="1"/>
          </p:cNvSpPr>
          <p:nvPr>
            <p:ph type="body" sz="quarter" idx="31" hasCustomPrompt="1"/>
          </p:nvPr>
        </p:nvSpPr>
        <p:spPr>
          <a:xfrm>
            <a:off x="2840837" y="4135694"/>
            <a:ext cx="317889" cy="291600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accent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96" name="Text Placeholder 7"/>
          <p:cNvSpPr>
            <a:spLocks noGrp="1" noChangeAspect="1"/>
          </p:cNvSpPr>
          <p:nvPr>
            <p:ph type="body" sz="quarter" idx="32" hasCustomPrompt="1"/>
          </p:nvPr>
        </p:nvSpPr>
        <p:spPr>
          <a:xfrm>
            <a:off x="3251201" y="4135694"/>
            <a:ext cx="317889" cy="291600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accent2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97" name="Text Placeholder 7"/>
          <p:cNvSpPr>
            <a:spLocks noGrp="1" noChangeAspect="1"/>
          </p:cNvSpPr>
          <p:nvPr>
            <p:ph type="body" sz="quarter" idx="33" hasCustomPrompt="1"/>
          </p:nvPr>
        </p:nvSpPr>
        <p:spPr>
          <a:xfrm>
            <a:off x="3670304" y="4135694"/>
            <a:ext cx="317889" cy="291600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accent3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98" name="Text Placeholder 7"/>
          <p:cNvSpPr>
            <a:spLocks noGrp="1" noChangeAspect="1"/>
          </p:cNvSpPr>
          <p:nvPr>
            <p:ph type="body" sz="quarter" idx="34" hasCustomPrompt="1"/>
          </p:nvPr>
        </p:nvSpPr>
        <p:spPr>
          <a:xfrm>
            <a:off x="4076700" y="4135694"/>
            <a:ext cx="317889" cy="291600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accent4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99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611432" y="1600200"/>
            <a:ext cx="1548913" cy="1737360"/>
          </a:xfrm>
          <a:prstGeom prst="rect">
            <a:avLst/>
          </a:prstGeom>
        </p:spPr>
        <p:txBody>
          <a:bodyPr vert="horz" lIns="82293" tIns="41148" rIns="82293" bIns="41148" anchor="ctr"/>
          <a:lstStyle>
            <a:lvl1pPr marL="0" indent="0" algn="ctr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0" name="Text Placeholder 7"/>
          <p:cNvSpPr>
            <a:spLocks noGrp="1"/>
          </p:cNvSpPr>
          <p:nvPr>
            <p:ph type="body" sz="quarter" idx="36" hasCustomPrompt="1"/>
          </p:nvPr>
        </p:nvSpPr>
        <p:spPr>
          <a:xfrm>
            <a:off x="4611433" y="3541337"/>
            <a:ext cx="1562146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Name</a:t>
            </a:r>
            <a:r>
              <a:rPr lang="es-ES_tradnl" dirty="0"/>
              <a:t> and </a:t>
            </a:r>
            <a:r>
              <a:rPr lang="es-ES_tradnl" dirty="0" err="1"/>
              <a:t>Last</a:t>
            </a:r>
            <a:r>
              <a:rPr lang="es-ES_tradnl" dirty="0"/>
              <a:t> </a:t>
            </a:r>
            <a:r>
              <a:rPr lang="es-ES_tradnl" dirty="0" err="1"/>
              <a:t>name</a:t>
            </a:r>
            <a:endParaRPr lang="es-ES_tradnl" dirty="0"/>
          </a:p>
        </p:txBody>
      </p:sp>
      <p:cxnSp>
        <p:nvCxnSpPr>
          <p:cNvPr id="101" name="Straight Connector 100"/>
          <p:cNvCxnSpPr/>
          <p:nvPr userDrawn="1"/>
        </p:nvCxnSpPr>
        <p:spPr>
          <a:xfrm>
            <a:off x="4611432" y="3464848"/>
            <a:ext cx="1548913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Text Placeholder 2"/>
          <p:cNvSpPr>
            <a:spLocks noGrp="1"/>
          </p:cNvSpPr>
          <p:nvPr>
            <p:ph type="body" sz="quarter" idx="37" hasCustomPrompt="1"/>
          </p:nvPr>
        </p:nvSpPr>
        <p:spPr>
          <a:xfrm>
            <a:off x="4612227" y="3792793"/>
            <a:ext cx="1548187" cy="30861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2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/>
              <a:t>Member area</a:t>
            </a:r>
          </a:p>
        </p:txBody>
      </p:sp>
      <p:sp>
        <p:nvSpPr>
          <p:cNvPr id="103" name="Text Placeholder 7"/>
          <p:cNvSpPr>
            <a:spLocks noGrp="1" noChangeAspect="1"/>
          </p:cNvSpPr>
          <p:nvPr>
            <p:ph type="body" sz="quarter" idx="38" hasCustomPrompt="1"/>
          </p:nvPr>
        </p:nvSpPr>
        <p:spPr>
          <a:xfrm>
            <a:off x="4612227" y="4135694"/>
            <a:ext cx="317889" cy="291600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accent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104" name="Text Placeholder 7"/>
          <p:cNvSpPr>
            <a:spLocks noGrp="1" noChangeAspect="1"/>
          </p:cNvSpPr>
          <p:nvPr>
            <p:ph type="body" sz="quarter" idx="39" hasCustomPrompt="1"/>
          </p:nvPr>
        </p:nvSpPr>
        <p:spPr>
          <a:xfrm>
            <a:off x="5022598" y="4135694"/>
            <a:ext cx="317889" cy="291600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accent2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105" name="Text Placeholder 7"/>
          <p:cNvSpPr>
            <a:spLocks noGrp="1" noChangeAspect="1"/>
          </p:cNvSpPr>
          <p:nvPr>
            <p:ph type="body" sz="quarter" idx="40" hasCustomPrompt="1"/>
          </p:nvPr>
        </p:nvSpPr>
        <p:spPr>
          <a:xfrm>
            <a:off x="5441694" y="4135694"/>
            <a:ext cx="317889" cy="291600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accent3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106" name="Text Placeholder 7"/>
          <p:cNvSpPr>
            <a:spLocks noGrp="1" noChangeAspect="1"/>
          </p:cNvSpPr>
          <p:nvPr>
            <p:ph type="body" sz="quarter" idx="41" hasCustomPrompt="1"/>
          </p:nvPr>
        </p:nvSpPr>
        <p:spPr>
          <a:xfrm>
            <a:off x="5848097" y="4135694"/>
            <a:ext cx="317889" cy="291600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accent4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107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6385854" y="1600200"/>
            <a:ext cx="1548913" cy="1737360"/>
          </a:xfrm>
          <a:prstGeom prst="rect">
            <a:avLst/>
          </a:prstGeom>
        </p:spPr>
        <p:txBody>
          <a:bodyPr vert="horz" lIns="82293" tIns="41148" rIns="82293" bIns="41148" anchor="ctr"/>
          <a:lstStyle>
            <a:lvl1pPr marL="0" indent="0" algn="ctr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8" name="Text Placeholder 7"/>
          <p:cNvSpPr>
            <a:spLocks noGrp="1"/>
          </p:cNvSpPr>
          <p:nvPr>
            <p:ph type="body" sz="quarter" idx="43" hasCustomPrompt="1"/>
          </p:nvPr>
        </p:nvSpPr>
        <p:spPr>
          <a:xfrm>
            <a:off x="6385852" y="3541337"/>
            <a:ext cx="1562146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Name</a:t>
            </a:r>
            <a:r>
              <a:rPr lang="es-ES_tradnl" dirty="0"/>
              <a:t> and </a:t>
            </a:r>
            <a:r>
              <a:rPr lang="es-ES_tradnl" dirty="0" err="1"/>
              <a:t>Last</a:t>
            </a:r>
            <a:r>
              <a:rPr lang="es-ES_tradnl" dirty="0"/>
              <a:t> </a:t>
            </a:r>
            <a:r>
              <a:rPr lang="es-ES_tradnl" dirty="0" err="1"/>
              <a:t>name</a:t>
            </a:r>
            <a:endParaRPr lang="es-ES_tradnl" dirty="0"/>
          </a:p>
        </p:txBody>
      </p:sp>
      <p:cxnSp>
        <p:nvCxnSpPr>
          <p:cNvPr id="109" name="Straight Connector 108"/>
          <p:cNvCxnSpPr/>
          <p:nvPr userDrawn="1"/>
        </p:nvCxnSpPr>
        <p:spPr>
          <a:xfrm>
            <a:off x="6385854" y="3464848"/>
            <a:ext cx="1548913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0" name="Text Placeholder 2"/>
          <p:cNvSpPr>
            <a:spLocks noGrp="1"/>
          </p:cNvSpPr>
          <p:nvPr>
            <p:ph type="body" sz="quarter" idx="44" hasCustomPrompt="1"/>
          </p:nvPr>
        </p:nvSpPr>
        <p:spPr>
          <a:xfrm>
            <a:off x="6386649" y="3792793"/>
            <a:ext cx="1548187" cy="30861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2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/>
              <a:t>Member area</a:t>
            </a:r>
          </a:p>
        </p:txBody>
      </p:sp>
      <p:sp>
        <p:nvSpPr>
          <p:cNvPr id="111" name="Text Placeholder 7"/>
          <p:cNvSpPr>
            <a:spLocks noGrp="1" noChangeAspect="1"/>
          </p:cNvSpPr>
          <p:nvPr>
            <p:ph type="body" sz="quarter" idx="45" hasCustomPrompt="1"/>
          </p:nvPr>
        </p:nvSpPr>
        <p:spPr>
          <a:xfrm>
            <a:off x="6386648" y="4135694"/>
            <a:ext cx="317889" cy="291600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accent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112" name="Text Placeholder 7"/>
          <p:cNvSpPr>
            <a:spLocks noGrp="1" noChangeAspect="1"/>
          </p:cNvSpPr>
          <p:nvPr>
            <p:ph type="body" sz="quarter" idx="46" hasCustomPrompt="1"/>
          </p:nvPr>
        </p:nvSpPr>
        <p:spPr>
          <a:xfrm>
            <a:off x="6797013" y="4135694"/>
            <a:ext cx="317889" cy="291600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accent2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113" name="Text Placeholder 7"/>
          <p:cNvSpPr>
            <a:spLocks noGrp="1" noChangeAspect="1"/>
          </p:cNvSpPr>
          <p:nvPr>
            <p:ph type="body" sz="quarter" idx="47" hasCustomPrompt="1"/>
          </p:nvPr>
        </p:nvSpPr>
        <p:spPr>
          <a:xfrm>
            <a:off x="7216115" y="4135694"/>
            <a:ext cx="317889" cy="291600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accent3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114" name="Text Placeholder 7"/>
          <p:cNvSpPr>
            <a:spLocks noGrp="1" noChangeAspect="1"/>
          </p:cNvSpPr>
          <p:nvPr>
            <p:ph type="body" sz="quarter" idx="48" hasCustomPrompt="1"/>
          </p:nvPr>
        </p:nvSpPr>
        <p:spPr>
          <a:xfrm>
            <a:off x="7622513" y="4135694"/>
            <a:ext cx="317889" cy="291600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accent4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81011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4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4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4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4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4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4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4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4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4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4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4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4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4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4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4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4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400" fill="hold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400" fill="hold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4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4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4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4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400" fill="hold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400" fill="hold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4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4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4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4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4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4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4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4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4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4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400" fill="hold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400" fill="hold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40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400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400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4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400" fill="hold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400" fill="hold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4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4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4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4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400" fill="hold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400" fill="hold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4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400" fill="hold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400" fill="hold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40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400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400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4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400" fill="hold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400" fill="hold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4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400" fill="hold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400" fill="hold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2" grpId="0" animBg="1"/>
      <p:bldP spid="53" grpId="0" animBg="1"/>
      <p:bldP spid="57" grpId="0" animBg="1"/>
      <p:bldP spid="58" grpId="0" animBg="1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2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1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5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92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9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9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4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95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9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9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9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9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9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9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9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9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9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9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9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0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0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0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2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03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0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0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0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0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0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05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0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0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0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0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0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0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0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0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0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11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12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13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1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me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icture Placeholder 177"/>
          <p:cNvSpPr>
            <a:spLocks noGrp="1"/>
          </p:cNvSpPr>
          <p:nvPr>
            <p:ph type="pic" sz="quarter" idx="12"/>
          </p:nvPr>
        </p:nvSpPr>
        <p:spPr>
          <a:xfrm>
            <a:off x="5334000" y="1097404"/>
            <a:ext cx="3072168" cy="3207342"/>
          </a:xfrm>
          <a:custGeom>
            <a:avLst/>
            <a:gdLst/>
            <a:ahLst/>
            <a:cxnLst/>
            <a:rect l="l" t="t" r="r" b="b"/>
            <a:pathLst>
              <a:path w="1834220" h="2127694">
                <a:moveTo>
                  <a:pt x="0" y="0"/>
                </a:moveTo>
                <a:lnTo>
                  <a:pt x="1834220" y="1063847"/>
                </a:lnTo>
                <a:lnTo>
                  <a:pt x="0" y="2127694"/>
                </a:lnTo>
                <a:close/>
              </a:path>
            </a:pathLst>
          </a:custGeom>
        </p:spPr>
        <p:txBody>
          <a:bodyPr vert="horz" lIns="82293" tIns="41148" rIns="82293" bIns="41148" anchor="ctr"/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6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889002" y="922953"/>
            <a:ext cx="3556000" cy="445333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4500" b="1">
                <a:solidFill>
                  <a:schemeClr val="bg1">
                    <a:lumMod val="50000"/>
                  </a:schemeClr>
                </a:solidFill>
                <a:latin typeface="Lato Thin"/>
                <a:cs typeface="Lato Thin"/>
              </a:defRPr>
            </a:lvl1pPr>
          </a:lstStyle>
          <a:p>
            <a:pPr lvl="0"/>
            <a:r>
              <a:rPr lang="es-ES_tradnl" dirty="0" err="1"/>
              <a:t>Our</a:t>
            </a:r>
            <a:r>
              <a:rPr lang="es-ES_tradnl" dirty="0"/>
              <a:t> </a:t>
            </a:r>
            <a:r>
              <a:rPr lang="es-ES_tradnl" dirty="0" err="1"/>
              <a:t>team</a:t>
            </a:r>
            <a:endParaRPr lang="es-ES_tradnl" dirty="0"/>
          </a:p>
        </p:txBody>
      </p:sp>
      <p:sp>
        <p:nvSpPr>
          <p:cNvPr id="16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889002" y="1391804"/>
            <a:ext cx="3556000" cy="328584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 b="1" baseline="0">
                <a:solidFill>
                  <a:schemeClr val="bg1">
                    <a:lumMod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/>
              <a:t>Know</a:t>
            </a:r>
            <a:r>
              <a:rPr lang="es-ES_tradnl" dirty="0"/>
              <a:t> more </a:t>
            </a:r>
            <a:r>
              <a:rPr lang="es-ES_tradnl" dirty="0" err="1"/>
              <a:t>about</a:t>
            </a:r>
            <a:r>
              <a:rPr lang="es-ES_tradnl" dirty="0"/>
              <a:t> </a:t>
            </a:r>
            <a:r>
              <a:rPr lang="es-ES_tradnl" dirty="0" err="1"/>
              <a:t>us</a:t>
            </a:r>
            <a:endParaRPr lang="es-ES_tradnl" dirty="0"/>
          </a:p>
        </p:txBody>
      </p:sp>
      <p:sp>
        <p:nvSpPr>
          <p:cNvPr id="162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889002" y="1771774"/>
            <a:ext cx="3556000" cy="64591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lnSpc>
                <a:spcPct val="130000"/>
              </a:lnSpc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</a:t>
            </a:r>
            <a:r>
              <a:rPr lang="en-US" dirty="0"/>
              <a:t> </a:t>
            </a:r>
            <a:r>
              <a:rPr lang="en-US" dirty="0" err="1"/>
              <a:t>aecenas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.</a:t>
            </a:r>
          </a:p>
        </p:txBody>
      </p:sp>
      <p:grpSp>
        <p:nvGrpSpPr>
          <p:cNvPr id="2" name="Group 1"/>
          <p:cNvGrpSpPr/>
          <p:nvPr userDrawn="1"/>
        </p:nvGrpSpPr>
        <p:grpSpPr>
          <a:xfrm rot="7200000">
            <a:off x="6125721" y="-610044"/>
            <a:ext cx="2753870" cy="2493048"/>
            <a:chOff x="6122245" y="-357719"/>
            <a:chExt cx="3059855" cy="2493048"/>
          </a:xfrm>
        </p:grpSpPr>
        <p:sp>
          <p:nvSpPr>
            <p:cNvPr id="33" name="Isosceles Triangle 32"/>
            <p:cNvSpPr/>
            <p:nvPr userDrawn="1"/>
          </p:nvSpPr>
          <p:spPr>
            <a:xfrm rot="16200000">
              <a:off x="8515685" y="-297425"/>
              <a:ext cx="715779" cy="617051"/>
            </a:xfrm>
            <a:prstGeom prst="triangl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34" name="Isosceles Triangle 33"/>
            <p:cNvSpPr/>
            <p:nvPr userDrawn="1"/>
          </p:nvSpPr>
          <p:spPr>
            <a:xfrm rot="5400000">
              <a:off x="8515685" y="56405"/>
              <a:ext cx="715779" cy="617051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35" name="Isosceles Triangle 34"/>
            <p:cNvSpPr/>
            <p:nvPr userDrawn="1"/>
          </p:nvSpPr>
          <p:spPr>
            <a:xfrm rot="16200000">
              <a:off x="8515685" y="410235"/>
              <a:ext cx="715779" cy="617051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36" name="Isosceles Triangle 35"/>
            <p:cNvSpPr/>
            <p:nvPr userDrawn="1"/>
          </p:nvSpPr>
          <p:spPr>
            <a:xfrm rot="5400000">
              <a:off x="8515685" y="768124"/>
              <a:ext cx="715779" cy="617051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37" name="Isosceles Triangle 36"/>
            <p:cNvSpPr/>
            <p:nvPr userDrawn="1"/>
          </p:nvSpPr>
          <p:spPr>
            <a:xfrm rot="16200000">
              <a:off x="8515685" y="1126014"/>
              <a:ext cx="715779" cy="617051"/>
            </a:xfrm>
            <a:prstGeom prst="triangl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38" name="Isosceles Triangle 37"/>
            <p:cNvSpPr/>
            <p:nvPr userDrawn="1"/>
          </p:nvSpPr>
          <p:spPr>
            <a:xfrm rot="5400000">
              <a:off x="7898634" y="-308355"/>
              <a:ext cx="715779" cy="617051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39" name="Isosceles Triangle 38"/>
            <p:cNvSpPr/>
            <p:nvPr userDrawn="1"/>
          </p:nvSpPr>
          <p:spPr>
            <a:xfrm rot="16200000">
              <a:off x="7898634" y="45475"/>
              <a:ext cx="715779" cy="617051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40" name="Isosceles Triangle 39"/>
            <p:cNvSpPr/>
            <p:nvPr userDrawn="1"/>
          </p:nvSpPr>
          <p:spPr>
            <a:xfrm rot="5400000">
              <a:off x="7898634" y="399305"/>
              <a:ext cx="715779" cy="617051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41" name="Isosceles Triangle 40"/>
            <p:cNvSpPr/>
            <p:nvPr userDrawn="1"/>
          </p:nvSpPr>
          <p:spPr>
            <a:xfrm rot="16200000">
              <a:off x="7898634" y="753135"/>
              <a:ext cx="715779" cy="617051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42" name="Isosceles Triangle 41"/>
            <p:cNvSpPr/>
            <p:nvPr userDrawn="1"/>
          </p:nvSpPr>
          <p:spPr>
            <a:xfrm rot="5400000">
              <a:off x="7911334" y="1111024"/>
              <a:ext cx="715779" cy="617051"/>
            </a:xfrm>
            <a:prstGeom prst="triangl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43" name="Isosceles Triangle 42"/>
            <p:cNvSpPr/>
            <p:nvPr userDrawn="1"/>
          </p:nvSpPr>
          <p:spPr>
            <a:xfrm rot="16200000">
              <a:off x="7911334" y="1468914"/>
              <a:ext cx="715779" cy="617051"/>
            </a:xfrm>
            <a:prstGeom prst="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44" name="Isosceles Triangle 43"/>
            <p:cNvSpPr/>
            <p:nvPr userDrawn="1"/>
          </p:nvSpPr>
          <p:spPr>
            <a:xfrm rot="16200000">
              <a:off x="7294283" y="-297425"/>
              <a:ext cx="715779" cy="617051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45" name="Isosceles Triangle 44"/>
            <p:cNvSpPr/>
            <p:nvPr userDrawn="1"/>
          </p:nvSpPr>
          <p:spPr>
            <a:xfrm rot="5400000">
              <a:off x="7294283" y="56405"/>
              <a:ext cx="715779" cy="617051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46" name="Isosceles Triangle 45"/>
            <p:cNvSpPr/>
            <p:nvPr userDrawn="1"/>
          </p:nvSpPr>
          <p:spPr>
            <a:xfrm rot="16200000">
              <a:off x="7294283" y="410235"/>
              <a:ext cx="715779" cy="617051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47" name="Isosceles Triangle 46"/>
            <p:cNvSpPr/>
            <p:nvPr userDrawn="1"/>
          </p:nvSpPr>
          <p:spPr>
            <a:xfrm rot="5400000">
              <a:off x="7294283" y="768124"/>
              <a:ext cx="715779" cy="617051"/>
            </a:xfrm>
            <a:prstGeom prst="triangl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48" name="Isosceles Triangle 47"/>
            <p:cNvSpPr/>
            <p:nvPr userDrawn="1"/>
          </p:nvSpPr>
          <p:spPr>
            <a:xfrm rot="16200000">
              <a:off x="7306983" y="1126014"/>
              <a:ext cx="715779" cy="617051"/>
            </a:xfrm>
            <a:prstGeom prst="triangl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49" name="Isosceles Triangle 48"/>
            <p:cNvSpPr/>
            <p:nvPr userDrawn="1"/>
          </p:nvSpPr>
          <p:spPr>
            <a:xfrm rot="5400000">
              <a:off x="6677232" y="-308355"/>
              <a:ext cx="715779" cy="617051"/>
            </a:xfrm>
            <a:prstGeom prst="triangl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50" name="Isosceles Triangle 49"/>
            <p:cNvSpPr/>
            <p:nvPr userDrawn="1"/>
          </p:nvSpPr>
          <p:spPr>
            <a:xfrm rot="16200000">
              <a:off x="6677232" y="45475"/>
              <a:ext cx="715779" cy="617051"/>
            </a:xfrm>
            <a:prstGeom prst="triangl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51" name="Isosceles Triangle 50"/>
            <p:cNvSpPr/>
            <p:nvPr userDrawn="1"/>
          </p:nvSpPr>
          <p:spPr>
            <a:xfrm rot="16200000">
              <a:off x="6072881" y="-297425"/>
              <a:ext cx="715779" cy="617051"/>
            </a:xfrm>
            <a:prstGeom prst="triangl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52" name="Isosceles Triangle 51"/>
            <p:cNvSpPr/>
            <p:nvPr userDrawn="1"/>
          </p:nvSpPr>
          <p:spPr>
            <a:xfrm rot="5400000">
              <a:off x="6072881" y="56405"/>
              <a:ext cx="715779" cy="617051"/>
            </a:xfrm>
            <a:prstGeom prst="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</p:grpSp>
      <p:grpSp>
        <p:nvGrpSpPr>
          <p:cNvPr id="54" name="Group 53"/>
          <p:cNvGrpSpPr/>
          <p:nvPr userDrawn="1"/>
        </p:nvGrpSpPr>
        <p:grpSpPr>
          <a:xfrm rot="7200000">
            <a:off x="6138421" y="2579651"/>
            <a:ext cx="2753870" cy="2493048"/>
            <a:chOff x="6122245" y="-357719"/>
            <a:chExt cx="3059855" cy="2493048"/>
          </a:xfrm>
        </p:grpSpPr>
        <p:sp>
          <p:nvSpPr>
            <p:cNvPr id="55" name="Isosceles Triangle 54"/>
            <p:cNvSpPr/>
            <p:nvPr userDrawn="1"/>
          </p:nvSpPr>
          <p:spPr>
            <a:xfrm rot="16200000">
              <a:off x="8515685" y="-297425"/>
              <a:ext cx="715779" cy="617051"/>
            </a:xfrm>
            <a:prstGeom prst="triangl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56" name="Isosceles Triangle 55"/>
            <p:cNvSpPr/>
            <p:nvPr userDrawn="1"/>
          </p:nvSpPr>
          <p:spPr>
            <a:xfrm rot="5400000">
              <a:off x="8515685" y="56405"/>
              <a:ext cx="715779" cy="617051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57" name="Isosceles Triangle 56"/>
            <p:cNvSpPr/>
            <p:nvPr userDrawn="1"/>
          </p:nvSpPr>
          <p:spPr>
            <a:xfrm rot="16200000">
              <a:off x="8515685" y="410235"/>
              <a:ext cx="715779" cy="617051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58" name="Isosceles Triangle 57"/>
            <p:cNvSpPr/>
            <p:nvPr userDrawn="1"/>
          </p:nvSpPr>
          <p:spPr>
            <a:xfrm rot="5400000">
              <a:off x="8515685" y="768124"/>
              <a:ext cx="715779" cy="617051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59" name="Isosceles Triangle 58"/>
            <p:cNvSpPr/>
            <p:nvPr userDrawn="1"/>
          </p:nvSpPr>
          <p:spPr>
            <a:xfrm rot="16200000">
              <a:off x="8515685" y="1126014"/>
              <a:ext cx="715779" cy="617051"/>
            </a:xfrm>
            <a:prstGeom prst="triangl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60" name="Isosceles Triangle 59"/>
            <p:cNvSpPr/>
            <p:nvPr userDrawn="1"/>
          </p:nvSpPr>
          <p:spPr>
            <a:xfrm rot="5400000">
              <a:off x="7898634" y="-308355"/>
              <a:ext cx="715779" cy="617051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61" name="Isosceles Triangle 60"/>
            <p:cNvSpPr/>
            <p:nvPr userDrawn="1"/>
          </p:nvSpPr>
          <p:spPr>
            <a:xfrm rot="16200000">
              <a:off x="7898634" y="45475"/>
              <a:ext cx="715779" cy="617051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62" name="Isosceles Triangle 61"/>
            <p:cNvSpPr/>
            <p:nvPr userDrawn="1"/>
          </p:nvSpPr>
          <p:spPr>
            <a:xfrm rot="5400000">
              <a:off x="7898634" y="399305"/>
              <a:ext cx="715779" cy="617051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63" name="Isosceles Triangle 62"/>
            <p:cNvSpPr/>
            <p:nvPr userDrawn="1"/>
          </p:nvSpPr>
          <p:spPr>
            <a:xfrm rot="16200000">
              <a:off x="7898634" y="753135"/>
              <a:ext cx="715779" cy="617051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64" name="Isosceles Triangle 63"/>
            <p:cNvSpPr/>
            <p:nvPr userDrawn="1"/>
          </p:nvSpPr>
          <p:spPr>
            <a:xfrm rot="5400000">
              <a:off x="7911334" y="1111024"/>
              <a:ext cx="715779" cy="617051"/>
            </a:xfrm>
            <a:prstGeom prst="triangl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65" name="Isosceles Triangle 64"/>
            <p:cNvSpPr/>
            <p:nvPr userDrawn="1"/>
          </p:nvSpPr>
          <p:spPr>
            <a:xfrm rot="16200000">
              <a:off x="7911334" y="1468914"/>
              <a:ext cx="715779" cy="617051"/>
            </a:xfrm>
            <a:prstGeom prst="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66" name="Isosceles Triangle 65"/>
            <p:cNvSpPr/>
            <p:nvPr userDrawn="1"/>
          </p:nvSpPr>
          <p:spPr>
            <a:xfrm rot="16200000">
              <a:off x="7294283" y="-297425"/>
              <a:ext cx="715779" cy="617051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67" name="Isosceles Triangle 66"/>
            <p:cNvSpPr/>
            <p:nvPr userDrawn="1"/>
          </p:nvSpPr>
          <p:spPr>
            <a:xfrm rot="5400000">
              <a:off x="7294283" y="56405"/>
              <a:ext cx="715779" cy="617051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68" name="Isosceles Triangle 67"/>
            <p:cNvSpPr/>
            <p:nvPr userDrawn="1"/>
          </p:nvSpPr>
          <p:spPr>
            <a:xfrm rot="16200000">
              <a:off x="7294283" y="410235"/>
              <a:ext cx="715779" cy="617051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69" name="Isosceles Triangle 68"/>
            <p:cNvSpPr/>
            <p:nvPr userDrawn="1"/>
          </p:nvSpPr>
          <p:spPr>
            <a:xfrm rot="5400000">
              <a:off x="7294283" y="768124"/>
              <a:ext cx="715779" cy="617051"/>
            </a:xfrm>
            <a:prstGeom prst="triangl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70" name="Isosceles Triangle 69"/>
            <p:cNvSpPr/>
            <p:nvPr userDrawn="1"/>
          </p:nvSpPr>
          <p:spPr>
            <a:xfrm rot="16200000">
              <a:off x="7306983" y="1126014"/>
              <a:ext cx="715779" cy="617051"/>
            </a:xfrm>
            <a:prstGeom prst="triangl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71" name="Isosceles Triangle 70"/>
            <p:cNvSpPr/>
            <p:nvPr userDrawn="1"/>
          </p:nvSpPr>
          <p:spPr>
            <a:xfrm rot="5400000">
              <a:off x="6677232" y="-308355"/>
              <a:ext cx="715779" cy="617051"/>
            </a:xfrm>
            <a:prstGeom prst="triangl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72" name="Isosceles Triangle 71"/>
            <p:cNvSpPr/>
            <p:nvPr userDrawn="1"/>
          </p:nvSpPr>
          <p:spPr>
            <a:xfrm rot="16200000">
              <a:off x="6677232" y="45475"/>
              <a:ext cx="715779" cy="617051"/>
            </a:xfrm>
            <a:prstGeom prst="triangl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73" name="Isosceles Triangle 72"/>
            <p:cNvSpPr/>
            <p:nvPr userDrawn="1"/>
          </p:nvSpPr>
          <p:spPr>
            <a:xfrm rot="16200000">
              <a:off x="6072881" y="-297425"/>
              <a:ext cx="715779" cy="617051"/>
            </a:xfrm>
            <a:prstGeom prst="triangl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74" name="Isosceles Triangle 73"/>
            <p:cNvSpPr/>
            <p:nvPr userDrawn="1"/>
          </p:nvSpPr>
          <p:spPr>
            <a:xfrm rot="5400000">
              <a:off x="6072881" y="56405"/>
              <a:ext cx="715779" cy="617051"/>
            </a:xfrm>
            <a:prstGeom prst="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</p:grpSp>
      <p:sp>
        <p:nvSpPr>
          <p:cNvPr id="76" name="Rounded Rectangle 75"/>
          <p:cNvSpPr/>
          <p:nvPr userDrawn="1"/>
        </p:nvSpPr>
        <p:spPr>
          <a:xfrm>
            <a:off x="889000" y="2817026"/>
            <a:ext cx="3527354" cy="21060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77" name="Text Placeholder 2"/>
          <p:cNvSpPr>
            <a:spLocks noGrp="1"/>
          </p:cNvSpPr>
          <p:nvPr>
            <p:ph type="body" sz="quarter" idx="43" hasCustomPrompt="1"/>
          </p:nvPr>
        </p:nvSpPr>
        <p:spPr>
          <a:xfrm>
            <a:off x="909638" y="2548896"/>
            <a:ext cx="3535362" cy="291747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 algn="just">
              <a:lnSpc>
                <a:spcPct val="150000"/>
              </a:lnSpc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n-US" dirty="0"/>
              <a:t>PHOTOSHOP</a:t>
            </a:r>
          </a:p>
        </p:txBody>
      </p:sp>
      <p:sp>
        <p:nvSpPr>
          <p:cNvPr id="78" name="Rounded Rectangle 77"/>
          <p:cNvSpPr/>
          <p:nvPr userDrawn="1"/>
        </p:nvSpPr>
        <p:spPr>
          <a:xfrm>
            <a:off x="889000" y="3318998"/>
            <a:ext cx="3527354" cy="21060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79" name="Text Placeholder 2"/>
          <p:cNvSpPr>
            <a:spLocks noGrp="1"/>
          </p:cNvSpPr>
          <p:nvPr>
            <p:ph type="body" sz="quarter" idx="44" hasCustomPrompt="1"/>
          </p:nvPr>
        </p:nvSpPr>
        <p:spPr>
          <a:xfrm>
            <a:off x="909638" y="3050868"/>
            <a:ext cx="3535362" cy="291747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 algn="just">
              <a:lnSpc>
                <a:spcPct val="150000"/>
              </a:lnSpc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n-US" dirty="0"/>
              <a:t>PHOTOSHOP</a:t>
            </a:r>
          </a:p>
        </p:txBody>
      </p:sp>
      <p:sp>
        <p:nvSpPr>
          <p:cNvPr id="80" name="Rounded Rectangle 79"/>
          <p:cNvSpPr/>
          <p:nvPr userDrawn="1"/>
        </p:nvSpPr>
        <p:spPr>
          <a:xfrm>
            <a:off x="889000" y="3804442"/>
            <a:ext cx="3527354" cy="21060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81" name="Text Placeholder 2"/>
          <p:cNvSpPr>
            <a:spLocks noGrp="1"/>
          </p:cNvSpPr>
          <p:nvPr>
            <p:ph type="body" sz="quarter" idx="45" hasCustomPrompt="1"/>
          </p:nvPr>
        </p:nvSpPr>
        <p:spPr>
          <a:xfrm>
            <a:off x="909638" y="3536312"/>
            <a:ext cx="3535362" cy="291747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 algn="just">
              <a:lnSpc>
                <a:spcPct val="150000"/>
              </a:lnSpc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n-US" dirty="0"/>
              <a:t>PHOTOSHOP</a:t>
            </a:r>
          </a:p>
        </p:txBody>
      </p:sp>
      <p:sp>
        <p:nvSpPr>
          <p:cNvPr id="85" name="Rounded Rectangle 84"/>
          <p:cNvSpPr/>
          <p:nvPr userDrawn="1"/>
        </p:nvSpPr>
        <p:spPr>
          <a:xfrm>
            <a:off x="889000" y="4273196"/>
            <a:ext cx="3527354" cy="21060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86" name="Text Placeholder 2"/>
          <p:cNvSpPr>
            <a:spLocks noGrp="1"/>
          </p:cNvSpPr>
          <p:nvPr>
            <p:ph type="body" sz="quarter" idx="46" hasCustomPrompt="1"/>
          </p:nvPr>
        </p:nvSpPr>
        <p:spPr>
          <a:xfrm>
            <a:off x="909638" y="4005065"/>
            <a:ext cx="3535362" cy="291747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 algn="just">
              <a:lnSpc>
                <a:spcPct val="150000"/>
              </a:lnSpc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n-US" dirty="0"/>
              <a:t>PHOTOSHOP</a:t>
            </a:r>
          </a:p>
        </p:txBody>
      </p:sp>
      <p:cxnSp>
        <p:nvCxnSpPr>
          <p:cNvPr id="87" name="Straight Connector 86"/>
          <p:cNvCxnSpPr/>
          <p:nvPr userDrawn="1"/>
        </p:nvCxnSpPr>
        <p:spPr>
          <a:xfrm flipH="1">
            <a:off x="3856038" y="916621"/>
            <a:ext cx="588962" cy="0"/>
          </a:xfrm>
          <a:prstGeom prst="line">
            <a:avLst/>
          </a:prstGeom>
          <a:ln w="3810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616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6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61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6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6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2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6" grpId="0" animBg="1"/>
      <p:bldP spid="7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8" grpId="0" animBg="1"/>
      <p:bldP spid="7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0" grpId="0" animBg="1"/>
      <p:bldP spid="8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animBg="1"/>
      <p:bldP spid="8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image with tex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62041" y="3104802"/>
            <a:ext cx="691136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slide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cxnSp>
        <p:nvCxnSpPr>
          <p:cNvPr id="3" name="Straight Connector 2"/>
          <p:cNvCxnSpPr/>
          <p:nvPr userDrawn="1"/>
        </p:nvCxnSpPr>
        <p:spPr>
          <a:xfrm flipV="1">
            <a:off x="1062038" y="3536052"/>
            <a:ext cx="6923598" cy="20239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062036" y="3708989"/>
            <a:ext cx="6885961" cy="86301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dolor ante. 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9169400" cy="2754630"/>
          </a:xfrm>
          <a:prstGeom prst="rect">
            <a:avLst/>
          </a:prstGeom>
        </p:spPr>
        <p:txBody>
          <a:bodyPr vert="horz" lIns="82293" tIns="41148" rIns="82293" bIns="41148" anchor="ctr"/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99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4" indent="0">
              <a:buNone/>
              <a:defRPr sz="2400"/>
            </a:lvl3pPr>
            <a:lvl4pPr marL="1371546" indent="0">
              <a:buNone/>
              <a:defRPr sz="2000"/>
            </a:lvl4pPr>
            <a:lvl5pPr marL="1828728" indent="0">
              <a:buNone/>
              <a:defRPr sz="2000"/>
            </a:lvl5pPr>
            <a:lvl6pPr marL="2285910" indent="0">
              <a:buNone/>
              <a:defRPr sz="2000"/>
            </a:lvl6pPr>
            <a:lvl7pPr marL="2743092" indent="0">
              <a:buNone/>
              <a:defRPr sz="2000"/>
            </a:lvl7pPr>
            <a:lvl8pPr marL="3200272" indent="0">
              <a:buNone/>
              <a:defRPr sz="2000"/>
            </a:lvl8pPr>
            <a:lvl9pPr marL="3657452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4" indent="0">
              <a:buNone/>
              <a:defRPr sz="1000"/>
            </a:lvl3pPr>
            <a:lvl4pPr marL="1371546" indent="0">
              <a:buNone/>
              <a:defRPr sz="900"/>
            </a:lvl4pPr>
            <a:lvl5pPr marL="1828728" indent="0">
              <a:buNone/>
              <a:defRPr sz="900"/>
            </a:lvl5pPr>
            <a:lvl6pPr marL="2285910" indent="0">
              <a:buNone/>
              <a:defRPr sz="900"/>
            </a:lvl6pPr>
            <a:lvl7pPr marL="2743092" indent="0">
              <a:buNone/>
              <a:defRPr sz="900"/>
            </a:lvl7pPr>
            <a:lvl8pPr marL="3200272" indent="0">
              <a:buNone/>
              <a:defRPr sz="900"/>
            </a:lvl8pPr>
            <a:lvl9pPr marL="365745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91358-8387-45F0-AFFD-D4BBE4EC3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8844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image with tex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391843" y="3104802"/>
            <a:ext cx="5464148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slide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2393882" y="3525929"/>
            <a:ext cx="5473823" cy="15179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387611" y="3609930"/>
            <a:ext cx="5444067" cy="71060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000" baseline="0">
                <a:solidFill>
                  <a:schemeClr val="bg1">
                    <a:lumMod val="65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9169400" cy="2754630"/>
          </a:xfrm>
          <a:prstGeom prst="rect">
            <a:avLst/>
          </a:prstGeom>
        </p:spPr>
        <p:txBody>
          <a:bodyPr vert="horz" lIns="82293" tIns="41148" rIns="82293" bIns="41148" anchor="ctr"/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058357" y="2922173"/>
            <a:ext cx="789411" cy="1398360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0" b="0"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atin typeface="Arialic Hollow"/>
                <a:cs typeface="Arialic Hollow"/>
              </a:defRPr>
            </a:lvl1pPr>
          </a:lstStyle>
          <a:p>
            <a:pPr lvl="0"/>
            <a:r>
              <a:rPr lang="es-ES_tradnl" dirty="0"/>
              <a:t>0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589737" y="2922173"/>
            <a:ext cx="789411" cy="1398360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0" b="0"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atin typeface="Arialic Hollow"/>
                <a:cs typeface="Arialic Hollow"/>
              </a:defRPr>
            </a:lvl1pPr>
          </a:lstStyle>
          <a:p>
            <a:pPr lvl="0"/>
            <a:r>
              <a:rPr lang="es-ES_tradnl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3632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allery 0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roup 117"/>
          <p:cNvGrpSpPr/>
          <p:nvPr userDrawn="1"/>
        </p:nvGrpSpPr>
        <p:grpSpPr>
          <a:xfrm>
            <a:off x="3591379" y="454804"/>
            <a:ext cx="5570570" cy="3849942"/>
            <a:chOff x="3573430" y="-316693"/>
            <a:chExt cx="5570570" cy="4277713"/>
          </a:xfrm>
        </p:grpSpPr>
        <p:sp>
          <p:nvSpPr>
            <p:cNvPr id="121" name="Isosceles Triangle 120"/>
            <p:cNvSpPr/>
            <p:nvPr userDrawn="1"/>
          </p:nvSpPr>
          <p:spPr>
            <a:xfrm rot="5400000">
              <a:off x="4141117" y="42992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24" name="Isosceles Triangle 123"/>
            <p:cNvSpPr/>
            <p:nvPr userDrawn="1"/>
          </p:nvSpPr>
          <p:spPr>
            <a:xfrm rot="16200000">
              <a:off x="4134767" y="790103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25" name="Isosceles Triangle 124"/>
            <p:cNvSpPr/>
            <p:nvPr userDrawn="1"/>
          </p:nvSpPr>
          <p:spPr>
            <a:xfrm rot="16200000">
              <a:off x="4141117" y="151046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26" name="Isosceles Triangle 125"/>
            <p:cNvSpPr/>
            <p:nvPr userDrawn="1"/>
          </p:nvSpPr>
          <p:spPr>
            <a:xfrm rot="5400000">
              <a:off x="4749702" y="65684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27" name="Isosceles Triangle 126"/>
            <p:cNvSpPr/>
            <p:nvPr userDrawn="1"/>
          </p:nvSpPr>
          <p:spPr>
            <a:xfrm rot="5400000">
              <a:off x="4749702" y="786045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3" name="Isosceles Triangle 132"/>
            <p:cNvSpPr/>
            <p:nvPr userDrawn="1"/>
          </p:nvSpPr>
          <p:spPr>
            <a:xfrm rot="16200000">
              <a:off x="4758169" y="1135815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6" name="Isosceles Triangle 135"/>
            <p:cNvSpPr/>
            <p:nvPr userDrawn="1"/>
          </p:nvSpPr>
          <p:spPr>
            <a:xfrm rot="5400000">
              <a:off x="4758169" y="148964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8" name="Isosceles Triangle 137"/>
            <p:cNvSpPr/>
            <p:nvPr userDrawn="1"/>
          </p:nvSpPr>
          <p:spPr>
            <a:xfrm rot="16200000">
              <a:off x="4141117" y="2224125"/>
              <a:ext cx="715779" cy="617051"/>
            </a:xfrm>
            <a:prstGeom prst="triangle">
              <a:avLst/>
            </a:prstGeom>
            <a:solidFill>
              <a:schemeClr val="tx1">
                <a:alpha val="3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9" name="Isosceles Triangle 138"/>
            <p:cNvSpPr/>
            <p:nvPr userDrawn="1"/>
          </p:nvSpPr>
          <p:spPr>
            <a:xfrm rot="16200000">
              <a:off x="4758169" y="1845767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1" name="Isosceles Triangle 140"/>
            <p:cNvSpPr/>
            <p:nvPr userDrawn="1"/>
          </p:nvSpPr>
          <p:spPr>
            <a:xfrm rot="5400000">
              <a:off x="4758169" y="2205947"/>
              <a:ext cx="715779" cy="617051"/>
            </a:xfrm>
            <a:prstGeom prst="triangle">
              <a:avLst/>
            </a:prstGeom>
            <a:solidFill>
              <a:schemeClr val="tx1">
                <a:alpha val="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2" name="Isosceles Triangle 141"/>
            <p:cNvSpPr/>
            <p:nvPr userDrawn="1"/>
          </p:nvSpPr>
          <p:spPr>
            <a:xfrm rot="16200000">
              <a:off x="4747674" y="424748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3" name="Isosceles Triangle 142"/>
            <p:cNvSpPr/>
            <p:nvPr userDrawn="1"/>
          </p:nvSpPr>
          <p:spPr>
            <a:xfrm rot="16200000">
              <a:off x="5375220" y="77792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4" name="Isosceles Triangle 143"/>
            <p:cNvSpPr/>
            <p:nvPr userDrawn="1"/>
          </p:nvSpPr>
          <p:spPr>
            <a:xfrm rot="5400000">
              <a:off x="5375220" y="113175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5" name="Isosceles Triangle 144"/>
            <p:cNvSpPr/>
            <p:nvPr userDrawn="1"/>
          </p:nvSpPr>
          <p:spPr>
            <a:xfrm rot="16200000">
              <a:off x="5375220" y="1487877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6" name="Isosceles Triangle 145"/>
            <p:cNvSpPr/>
            <p:nvPr userDrawn="1"/>
          </p:nvSpPr>
          <p:spPr>
            <a:xfrm rot="5400000">
              <a:off x="5375220" y="1841707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7" name="Isosceles Triangle 146"/>
            <p:cNvSpPr/>
            <p:nvPr userDrawn="1"/>
          </p:nvSpPr>
          <p:spPr>
            <a:xfrm rot="16200000">
              <a:off x="5375220" y="219782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8" name="Isosceles Triangle 147"/>
            <p:cNvSpPr/>
            <p:nvPr userDrawn="1"/>
          </p:nvSpPr>
          <p:spPr>
            <a:xfrm rot="16200000">
              <a:off x="5364725" y="66858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60" name="Isosceles Triangle 159"/>
            <p:cNvSpPr/>
            <p:nvPr userDrawn="1"/>
          </p:nvSpPr>
          <p:spPr>
            <a:xfrm rot="5400000">
              <a:off x="5979659" y="6516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61" name="Isosceles Triangle 160"/>
            <p:cNvSpPr/>
            <p:nvPr userDrawn="1"/>
          </p:nvSpPr>
          <p:spPr>
            <a:xfrm rot="5400000">
              <a:off x="5992359" y="79822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62" name="Isosceles Triangle 161"/>
            <p:cNvSpPr/>
            <p:nvPr userDrawn="1"/>
          </p:nvSpPr>
          <p:spPr>
            <a:xfrm rot="5400000">
              <a:off x="5988126" y="1501822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83" name="Isosceles Triangle 182"/>
            <p:cNvSpPr/>
            <p:nvPr userDrawn="1"/>
          </p:nvSpPr>
          <p:spPr>
            <a:xfrm rot="16200000">
              <a:off x="5988126" y="1857944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86" name="Isosceles Triangle 185"/>
            <p:cNvSpPr/>
            <p:nvPr userDrawn="1"/>
          </p:nvSpPr>
          <p:spPr>
            <a:xfrm rot="5400000">
              <a:off x="6584010" y="-26732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89" name="Isosceles Triangle 188"/>
            <p:cNvSpPr/>
            <p:nvPr userDrawn="1"/>
          </p:nvSpPr>
          <p:spPr>
            <a:xfrm rot="5400000">
              <a:off x="6590360" y="44033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90" name="Isosceles Triangle 189"/>
            <p:cNvSpPr/>
            <p:nvPr userDrawn="1"/>
          </p:nvSpPr>
          <p:spPr>
            <a:xfrm rot="5400000">
              <a:off x="6611527" y="115028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91" name="Isosceles Triangle 190"/>
            <p:cNvSpPr/>
            <p:nvPr userDrawn="1"/>
          </p:nvSpPr>
          <p:spPr>
            <a:xfrm rot="5400000">
              <a:off x="6605177" y="185388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92" name="Isosceles Triangle 191"/>
            <p:cNvSpPr/>
            <p:nvPr userDrawn="1"/>
          </p:nvSpPr>
          <p:spPr>
            <a:xfrm rot="16200000">
              <a:off x="6611527" y="2210006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93" name="Isosceles Triangle 192"/>
            <p:cNvSpPr/>
            <p:nvPr userDrawn="1"/>
          </p:nvSpPr>
          <p:spPr>
            <a:xfrm rot="16200000">
              <a:off x="6594682" y="85385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94" name="Isosceles Triangle 193"/>
            <p:cNvSpPr/>
            <p:nvPr userDrawn="1"/>
          </p:nvSpPr>
          <p:spPr>
            <a:xfrm rot="5400000">
              <a:off x="7224256" y="79822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95" name="Isosceles Triangle 194"/>
            <p:cNvSpPr/>
            <p:nvPr userDrawn="1"/>
          </p:nvSpPr>
          <p:spPr>
            <a:xfrm rot="16200000">
              <a:off x="7232723" y="1147992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96" name="Isosceles Triangle 195"/>
            <p:cNvSpPr/>
            <p:nvPr userDrawn="1"/>
          </p:nvSpPr>
          <p:spPr>
            <a:xfrm rot="5400000">
              <a:off x="7232723" y="150182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97" name="Isosceles Triangle 196"/>
            <p:cNvSpPr/>
            <p:nvPr userDrawn="1"/>
          </p:nvSpPr>
          <p:spPr>
            <a:xfrm rot="16200000">
              <a:off x="7232723" y="185794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98" name="Isosceles Triangle 197"/>
            <p:cNvSpPr/>
            <p:nvPr userDrawn="1"/>
          </p:nvSpPr>
          <p:spPr>
            <a:xfrm rot="16200000">
              <a:off x="7226373" y="258059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99" name="Isosceles Triangle 198"/>
            <p:cNvSpPr/>
            <p:nvPr userDrawn="1"/>
          </p:nvSpPr>
          <p:spPr>
            <a:xfrm rot="16200000">
              <a:off x="7222228" y="43692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00" name="Isosceles Triangle 199"/>
            <p:cNvSpPr/>
            <p:nvPr userDrawn="1"/>
          </p:nvSpPr>
          <p:spPr>
            <a:xfrm rot="5400000">
              <a:off x="7843512" y="460628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01" name="Isosceles Triangle 200"/>
            <p:cNvSpPr/>
            <p:nvPr userDrawn="1"/>
          </p:nvSpPr>
          <p:spPr>
            <a:xfrm rot="5400000">
              <a:off x="7849862" y="116828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02" name="Isosceles Triangle 201"/>
            <p:cNvSpPr/>
            <p:nvPr userDrawn="1"/>
          </p:nvSpPr>
          <p:spPr>
            <a:xfrm rot="16200000">
              <a:off x="7851979" y="151805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03" name="Isosceles Triangle 202"/>
            <p:cNvSpPr/>
            <p:nvPr userDrawn="1"/>
          </p:nvSpPr>
          <p:spPr>
            <a:xfrm rot="5400000">
              <a:off x="7851979" y="187188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04" name="Isosceles Triangle 203"/>
            <p:cNvSpPr/>
            <p:nvPr userDrawn="1"/>
          </p:nvSpPr>
          <p:spPr>
            <a:xfrm rot="16200000">
              <a:off x="7851979" y="222801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05" name="Isosceles Triangle 204"/>
            <p:cNvSpPr/>
            <p:nvPr userDrawn="1"/>
          </p:nvSpPr>
          <p:spPr>
            <a:xfrm rot="5400000">
              <a:off x="7845629" y="2581841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06" name="Isosceles Triangle 205"/>
            <p:cNvSpPr/>
            <p:nvPr userDrawn="1"/>
          </p:nvSpPr>
          <p:spPr>
            <a:xfrm rot="16200000">
              <a:off x="7854184" y="80699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07" name="Isosceles Triangle 206"/>
            <p:cNvSpPr/>
            <p:nvPr userDrawn="1"/>
          </p:nvSpPr>
          <p:spPr>
            <a:xfrm rot="5400000">
              <a:off x="8466913" y="81039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08" name="Isosceles Triangle 207"/>
            <p:cNvSpPr/>
            <p:nvPr userDrawn="1"/>
          </p:nvSpPr>
          <p:spPr>
            <a:xfrm rot="16200000">
              <a:off x="8469030" y="1160169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09" name="Isosceles Triangle 208"/>
            <p:cNvSpPr/>
            <p:nvPr userDrawn="1"/>
          </p:nvSpPr>
          <p:spPr>
            <a:xfrm rot="5400000">
              <a:off x="8469030" y="151399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10" name="Isosceles Triangle 209"/>
            <p:cNvSpPr/>
            <p:nvPr userDrawn="1"/>
          </p:nvSpPr>
          <p:spPr>
            <a:xfrm rot="16200000">
              <a:off x="8469030" y="1870121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11" name="Isosceles Triangle 210"/>
            <p:cNvSpPr/>
            <p:nvPr userDrawn="1"/>
          </p:nvSpPr>
          <p:spPr>
            <a:xfrm rot="5400000">
              <a:off x="8469030" y="2223951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12" name="Isosceles Triangle 211"/>
            <p:cNvSpPr/>
            <p:nvPr userDrawn="1"/>
          </p:nvSpPr>
          <p:spPr>
            <a:xfrm rot="16200000">
              <a:off x="8469030" y="257372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13" name="Isosceles Triangle 212"/>
            <p:cNvSpPr/>
            <p:nvPr userDrawn="1"/>
          </p:nvSpPr>
          <p:spPr>
            <a:xfrm rot="16200000">
              <a:off x="8477585" y="45545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14" name="Isosceles Triangle 213"/>
            <p:cNvSpPr/>
            <p:nvPr userDrawn="1"/>
          </p:nvSpPr>
          <p:spPr>
            <a:xfrm rot="5400000">
              <a:off x="4140102" y="1148514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15" name="Isosceles Triangle 214"/>
            <p:cNvSpPr/>
            <p:nvPr userDrawn="1"/>
          </p:nvSpPr>
          <p:spPr>
            <a:xfrm rot="16200000">
              <a:off x="3524066" y="415976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16" name="Isosceles Triangle 215"/>
            <p:cNvSpPr/>
            <p:nvPr userDrawn="1"/>
          </p:nvSpPr>
          <p:spPr>
            <a:xfrm rot="5400000">
              <a:off x="5988126" y="2210528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17" name="Isosceles Triangle 216"/>
            <p:cNvSpPr/>
            <p:nvPr userDrawn="1"/>
          </p:nvSpPr>
          <p:spPr>
            <a:xfrm rot="5400000">
              <a:off x="5368958" y="2553428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18" name="Isosceles Triangle 217"/>
            <p:cNvSpPr/>
            <p:nvPr userDrawn="1"/>
          </p:nvSpPr>
          <p:spPr>
            <a:xfrm rot="16200000">
              <a:off x="4747674" y="256651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19" name="Isosceles Triangle 218"/>
            <p:cNvSpPr/>
            <p:nvPr userDrawn="1"/>
          </p:nvSpPr>
          <p:spPr>
            <a:xfrm rot="16200000">
              <a:off x="5362608" y="2911317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20" name="Isosceles Triangle 219"/>
            <p:cNvSpPr/>
            <p:nvPr userDrawn="1"/>
          </p:nvSpPr>
          <p:spPr>
            <a:xfrm rot="16200000">
              <a:off x="5966959" y="2587668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21" name="Isosceles Triangle 220"/>
            <p:cNvSpPr/>
            <p:nvPr userDrawn="1"/>
          </p:nvSpPr>
          <p:spPr>
            <a:xfrm rot="5400000">
              <a:off x="6584010" y="2560889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22" name="Isosceles Triangle 221"/>
            <p:cNvSpPr/>
            <p:nvPr userDrawn="1"/>
          </p:nvSpPr>
          <p:spPr>
            <a:xfrm rot="5400000">
              <a:off x="5973309" y="2945557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23" name="Isosceles Triangle 222"/>
            <p:cNvSpPr/>
            <p:nvPr userDrawn="1"/>
          </p:nvSpPr>
          <p:spPr>
            <a:xfrm rot="16200000">
              <a:off x="6575632" y="293036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24" name="Isosceles Triangle 223"/>
            <p:cNvSpPr/>
            <p:nvPr userDrawn="1"/>
          </p:nvSpPr>
          <p:spPr>
            <a:xfrm rot="5400000">
              <a:off x="7194711" y="292401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25" name="Isosceles Triangle 224"/>
            <p:cNvSpPr/>
            <p:nvPr userDrawn="1"/>
          </p:nvSpPr>
          <p:spPr>
            <a:xfrm rot="16200000">
              <a:off x="7839279" y="294574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26" name="Isosceles Triangle 225"/>
            <p:cNvSpPr/>
            <p:nvPr userDrawn="1"/>
          </p:nvSpPr>
          <p:spPr>
            <a:xfrm rot="5400000">
              <a:off x="7824462" y="329231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27" name="Isosceles Triangle 226"/>
            <p:cNvSpPr/>
            <p:nvPr userDrawn="1"/>
          </p:nvSpPr>
          <p:spPr>
            <a:xfrm rot="5400000">
              <a:off x="6590360" y="329460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</p:grpSp>
      <p:grpSp>
        <p:nvGrpSpPr>
          <p:cNvPr id="228" name="Group 227"/>
          <p:cNvGrpSpPr/>
          <p:nvPr userDrawn="1"/>
        </p:nvGrpSpPr>
        <p:grpSpPr>
          <a:xfrm rot="10800000">
            <a:off x="-745088" y="427965"/>
            <a:ext cx="5570570" cy="3849942"/>
            <a:chOff x="3573430" y="-316693"/>
            <a:chExt cx="5570570" cy="4277713"/>
          </a:xfrm>
        </p:grpSpPr>
        <p:sp>
          <p:nvSpPr>
            <p:cNvPr id="229" name="Isosceles Triangle 228"/>
            <p:cNvSpPr/>
            <p:nvPr userDrawn="1"/>
          </p:nvSpPr>
          <p:spPr>
            <a:xfrm rot="5400000">
              <a:off x="4141117" y="42992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30" name="Isosceles Triangle 229"/>
            <p:cNvSpPr/>
            <p:nvPr userDrawn="1"/>
          </p:nvSpPr>
          <p:spPr>
            <a:xfrm rot="16200000">
              <a:off x="4134767" y="790103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31" name="Isosceles Triangle 230"/>
            <p:cNvSpPr/>
            <p:nvPr userDrawn="1"/>
          </p:nvSpPr>
          <p:spPr>
            <a:xfrm rot="16200000">
              <a:off x="4141117" y="151046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32" name="Isosceles Triangle 231"/>
            <p:cNvSpPr/>
            <p:nvPr userDrawn="1"/>
          </p:nvSpPr>
          <p:spPr>
            <a:xfrm rot="5400000">
              <a:off x="4749702" y="65684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33" name="Isosceles Triangle 232"/>
            <p:cNvSpPr/>
            <p:nvPr userDrawn="1"/>
          </p:nvSpPr>
          <p:spPr>
            <a:xfrm rot="5400000">
              <a:off x="4749702" y="786045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34" name="Isosceles Triangle 233"/>
            <p:cNvSpPr/>
            <p:nvPr userDrawn="1"/>
          </p:nvSpPr>
          <p:spPr>
            <a:xfrm rot="16200000">
              <a:off x="4758169" y="1135815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35" name="Isosceles Triangle 234"/>
            <p:cNvSpPr/>
            <p:nvPr userDrawn="1"/>
          </p:nvSpPr>
          <p:spPr>
            <a:xfrm rot="5400000">
              <a:off x="4758169" y="148964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36" name="Isosceles Triangle 235"/>
            <p:cNvSpPr/>
            <p:nvPr userDrawn="1"/>
          </p:nvSpPr>
          <p:spPr>
            <a:xfrm rot="16200000">
              <a:off x="4141117" y="2224125"/>
              <a:ext cx="715779" cy="617051"/>
            </a:xfrm>
            <a:prstGeom prst="triangle">
              <a:avLst/>
            </a:prstGeom>
            <a:solidFill>
              <a:schemeClr val="tx1">
                <a:alpha val="3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37" name="Isosceles Triangle 236"/>
            <p:cNvSpPr/>
            <p:nvPr userDrawn="1"/>
          </p:nvSpPr>
          <p:spPr>
            <a:xfrm rot="16200000">
              <a:off x="4758169" y="1845767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38" name="Isosceles Triangle 237"/>
            <p:cNvSpPr/>
            <p:nvPr userDrawn="1"/>
          </p:nvSpPr>
          <p:spPr>
            <a:xfrm rot="5400000">
              <a:off x="4758169" y="2205947"/>
              <a:ext cx="715779" cy="617051"/>
            </a:xfrm>
            <a:prstGeom prst="triangle">
              <a:avLst/>
            </a:prstGeom>
            <a:solidFill>
              <a:schemeClr val="tx1">
                <a:alpha val="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39" name="Isosceles Triangle 238"/>
            <p:cNvSpPr/>
            <p:nvPr userDrawn="1"/>
          </p:nvSpPr>
          <p:spPr>
            <a:xfrm rot="16200000">
              <a:off x="4747674" y="424748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40" name="Isosceles Triangle 239"/>
            <p:cNvSpPr/>
            <p:nvPr userDrawn="1"/>
          </p:nvSpPr>
          <p:spPr>
            <a:xfrm rot="16200000">
              <a:off x="5375220" y="77792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41" name="Isosceles Triangle 240"/>
            <p:cNvSpPr/>
            <p:nvPr userDrawn="1"/>
          </p:nvSpPr>
          <p:spPr>
            <a:xfrm rot="5400000">
              <a:off x="5375220" y="113175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42" name="Isosceles Triangle 241"/>
            <p:cNvSpPr/>
            <p:nvPr userDrawn="1"/>
          </p:nvSpPr>
          <p:spPr>
            <a:xfrm rot="16200000">
              <a:off x="5375220" y="1487877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43" name="Isosceles Triangle 242"/>
            <p:cNvSpPr/>
            <p:nvPr userDrawn="1"/>
          </p:nvSpPr>
          <p:spPr>
            <a:xfrm rot="5400000">
              <a:off x="5375220" y="1841707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44" name="Isosceles Triangle 243"/>
            <p:cNvSpPr/>
            <p:nvPr userDrawn="1"/>
          </p:nvSpPr>
          <p:spPr>
            <a:xfrm rot="16200000">
              <a:off x="5375220" y="219782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45" name="Isosceles Triangle 244"/>
            <p:cNvSpPr/>
            <p:nvPr userDrawn="1"/>
          </p:nvSpPr>
          <p:spPr>
            <a:xfrm rot="16200000">
              <a:off x="5364725" y="66858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46" name="Isosceles Triangle 245"/>
            <p:cNvSpPr/>
            <p:nvPr userDrawn="1"/>
          </p:nvSpPr>
          <p:spPr>
            <a:xfrm rot="5400000">
              <a:off x="5979659" y="6516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47" name="Isosceles Triangle 246"/>
            <p:cNvSpPr/>
            <p:nvPr userDrawn="1"/>
          </p:nvSpPr>
          <p:spPr>
            <a:xfrm rot="5400000">
              <a:off x="5992359" y="79822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48" name="Isosceles Triangle 247"/>
            <p:cNvSpPr/>
            <p:nvPr userDrawn="1"/>
          </p:nvSpPr>
          <p:spPr>
            <a:xfrm rot="5400000">
              <a:off x="5988126" y="1501822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49" name="Isosceles Triangle 248"/>
            <p:cNvSpPr/>
            <p:nvPr userDrawn="1"/>
          </p:nvSpPr>
          <p:spPr>
            <a:xfrm rot="16200000">
              <a:off x="5988126" y="1857944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50" name="Isosceles Triangle 249"/>
            <p:cNvSpPr/>
            <p:nvPr userDrawn="1"/>
          </p:nvSpPr>
          <p:spPr>
            <a:xfrm rot="5400000">
              <a:off x="6584010" y="-26732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51" name="Isosceles Triangle 250"/>
            <p:cNvSpPr/>
            <p:nvPr userDrawn="1"/>
          </p:nvSpPr>
          <p:spPr>
            <a:xfrm rot="5400000">
              <a:off x="6590360" y="44033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52" name="Isosceles Triangle 251"/>
            <p:cNvSpPr/>
            <p:nvPr userDrawn="1"/>
          </p:nvSpPr>
          <p:spPr>
            <a:xfrm rot="5400000">
              <a:off x="6611527" y="115028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53" name="Isosceles Triangle 252"/>
            <p:cNvSpPr/>
            <p:nvPr userDrawn="1"/>
          </p:nvSpPr>
          <p:spPr>
            <a:xfrm rot="5400000">
              <a:off x="6605177" y="185388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54" name="Isosceles Triangle 253"/>
            <p:cNvSpPr/>
            <p:nvPr userDrawn="1"/>
          </p:nvSpPr>
          <p:spPr>
            <a:xfrm rot="16200000">
              <a:off x="6611527" y="2210006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55" name="Isosceles Triangle 254"/>
            <p:cNvSpPr/>
            <p:nvPr userDrawn="1"/>
          </p:nvSpPr>
          <p:spPr>
            <a:xfrm rot="16200000">
              <a:off x="6594682" y="85385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56" name="Isosceles Triangle 255"/>
            <p:cNvSpPr/>
            <p:nvPr userDrawn="1"/>
          </p:nvSpPr>
          <p:spPr>
            <a:xfrm rot="5400000">
              <a:off x="7224256" y="79822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57" name="Isosceles Triangle 256"/>
            <p:cNvSpPr/>
            <p:nvPr userDrawn="1"/>
          </p:nvSpPr>
          <p:spPr>
            <a:xfrm rot="16200000">
              <a:off x="7232723" y="1147992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58" name="Isosceles Triangle 257"/>
            <p:cNvSpPr/>
            <p:nvPr userDrawn="1"/>
          </p:nvSpPr>
          <p:spPr>
            <a:xfrm rot="5400000">
              <a:off x="7232723" y="150182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59" name="Isosceles Triangle 258"/>
            <p:cNvSpPr/>
            <p:nvPr userDrawn="1"/>
          </p:nvSpPr>
          <p:spPr>
            <a:xfrm rot="16200000">
              <a:off x="7232723" y="185794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60" name="Isosceles Triangle 259"/>
            <p:cNvSpPr/>
            <p:nvPr userDrawn="1"/>
          </p:nvSpPr>
          <p:spPr>
            <a:xfrm rot="16200000">
              <a:off x="7226373" y="258059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61" name="Isosceles Triangle 260"/>
            <p:cNvSpPr/>
            <p:nvPr userDrawn="1"/>
          </p:nvSpPr>
          <p:spPr>
            <a:xfrm rot="16200000">
              <a:off x="7222228" y="43692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62" name="Isosceles Triangle 261"/>
            <p:cNvSpPr/>
            <p:nvPr userDrawn="1"/>
          </p:nvSpPr>
          <p:spPr>
            <a:xfrm rot="5400000">
              <a:off x="7843512" y="460628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63" name="Isosceles Triangle 262"/>
            <p:cNvSpPr/>
            <p:nvPr userDrawn="1"/>
          </p:nvSpPr>
          <p:spPr>
            <a:xfrm rot="5400000">
              <a:off x="7849862" y="116828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64" name="Isosceles Triangle 263"/>
            <p:cNvSpPr/>
            <p:nvPr userDrawn="1"/>
          </p:nvSpPr>
          <p:spPr>
            <a:xfrm rot="16200000">
              <a:off x="7851979" y="151805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65" name="Isosceles Triangle 264"/>
            <p:cNvSpPr/>
            <p:nvPr userDrawn="1"/>
          </p:nvSpPr>
          <p:spPr>
            <a:xfrm rot="5400000">
              <a:off x="7851979" y="187188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66" name="Isosceles Triangle 265"/>
            <p:cNvSpPr/>
            <p:nvPr userDrawn="1"/>
          </p:nvSpPr>
          <p:spPr>
            <a:xfrm rot="16200000">
              <a:off x="7851979" y="222801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67" name="Isosceles Triangle 266"/>
            <p:cNvSpPr/>
            <p:nvPr userDrawn="1"/>
          </p:nvSpPr>
          <p:spPr>
            <a:xfrm rot="5400000">
              <a:off x="7845629" y="2581841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68" name="Isosceles Triangle 267"/>
            <p:cNvSpPr/>
            <p:nvPr userDrawn="1"/>
          </p:nvSpPr>
          <p:spPr>
            <a:xfrm rot="16200000">
              <a:off x="7854184" y="80699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69" name="Isosceles Triangle 268"/>
            <p:cNvSpPr/>
            <p:nvPr userDrawn="1"/>
          </p:nvSpPr>
          <p:spPr>
            <a:xfrm rot="5400000">
              <a:off x="8466913" y="81039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70" name="Isosceles Triangle 269"/>
            <p:cNvSpPr/>
            <p:nvPr userDrawn="1"/>
          </p:nvSpPr>
          <p:spPr>
            <a:xfrm rot="16200000">
              <a:off x="8469030" y="1160169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71" name="Isosceles Triangle 270"/>
            <p:cNvSpPr/>
            <p:nvPr userDrawn="1"/>
          </p:nvSpPr>
          <p:spPr>
            <a:xfrm rot="5400000">
              <a:off x="8469030" y="151399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72" name="Isosceles Triangle 271"/>
            <p:cNvSpPr/>
            <p:nvPr userDrawn="1"/>
          </p:nvSpPr>
          <p:spPr>
            <a:xfrm rot="16200000">
              <a:off x="8469030" y="1870121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73" name="Isosceles Triangle 272"/>
            <p:cNvSpPr/>
            <p:nvPr userDrawn="1"/>
          </p:nvSpPr>
          <p:spPr>
            <a:xfrm rot="5400000">
              <a:off x="8469030" y="2223951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74" name="Isosceles Triangle 273"/>
            <p:cNvSpPr/>
            <p:nvPr userDrawn="1"/>
          </p:nvSpPr>
          <p:spPr>
            <a:xfrm rot="16200000">
              <a:off x="8469030" y="257372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75" name="Isosceles Triangle 274"/>
            <p:cNvSpPr/>
            <p:nvPr userDrawn="1"/>
          </p:nvSpPr>
          <p:spPr>
            <a:xfrm rot="16200000">
              <a:off x="8477585" y="45545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76" name="Isosceles Triangle 275"/>
            <p:cNvSpPr/>
            <p:nvPr userDrawn="1"/>
          </p:nvSpPr>
          <p:spPr>
            <a:xfrm rot="5400000">
              <a:off x="4140102" y="1148514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77" name="Isosceles Triangle 276"/>
            <p:cNvSpPr/>
            <p:nvPr userDrawn="1"/>
          </p:nvSpPr>
          <p:spPr>
            <a:xfrm rot="16200000">
              <a:off x="3524066" y="415976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78" name="Isosceles Triangle 277"/>
            <p:cNvSpPr/>
            <p:nvPr userDrawn="1"/>
          </p:nvSpPr>
          <p:spPr>
            <a:xfrm rot="5400000">
              <a:off x="5988126" y="2210528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79" name="Isosceles Triangle 278"/>
            <p:cNvSpPr/>
            <p:nvPr userDrawn="1"/>
          </p:nvSpPr>
          <p:spPr>
            <a:xfrm rot="5400000">
              <a:off x="5368958" y="2553428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80" name="Isosceles Triangle 279"/>
            <p:cNvSpPr/>
            <p:nvPr userDrawn="1"/>
          </p:nvSpPr>
          <p:spPr>
            <a:xfrm rot="16200000">
              <a:off x="4747674" y="256651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81" name="Isosceles Triangle 280"/>
            <p:cNvSpPr/>
            <p:nvPr userDrawn="1"/>
          </p:nvSpPr>
          <p:spPr>
            <a:xfrm rot="16200000">
              <a:off x="5362608" y="2911317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82" name="Isosceles Triangle 281"/>
            <p:cNvSpPr/>
            <p:nvPr userDrawn="1"/>
          </p:nvSpPr>
          <p:spPr>
            <a:xfrm rot="16200000">
              <a:off x="5966959" y="2587668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83" name="Isosceles Triangle 282"/>
            <p:cNvSpPr/>
            <p:nvPr userDrawn="1"/>
          </p:nvSpPr>
          <p:spPr>
            <a:xfrm rot="5400000">
              <a:off x="6584010" y="2560889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84" name="Isosceles Triangle 283"/>
            <p:cNvSpPr/>
            <p:nvPr userDrawn="1"/>
          </p:nvSpPr>
          <p:spPr>
            <a:xfrm rot="5400000">
              <a:off x="5973309" y="2945557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85" name="Isosceles Triangle 284"/>
            <p:cNvSpPr/>
            <p:nvPr userDrawn="1"/>
          </p:nvSpPr>
          <p:spPr>
            <a:xfrm rot="16200000">
              <a:off x="6575632" y="293036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86" name="Isosceles Triangle 285"/>
            <p:cNvSpPr/>
            <p:nvPr userDrawn="1"/>
          </p:nvSpPr>
          <p:spPr>
            <a:xfrm rot="5400000">
              <a:off x="7194711" y="292401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87" name="Isosceles Triangle 286"/>
            <p:cNvSpPr/>
            <p:nvPr userDrawn="1"/>
          </p:nvSpPr>
          <p:spPr>
            <a:xfrm rot="16200000">
              <a:off x="7839279" y="294574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88" name="Isosceles Triangle 287"/>
            <p:cNvSpPr/>
            <p:nvPr userDrawn="1"/>
          </p:nvSpPr>
          <p:spPr>
            <a:xfrm rot="5400000">
              <a:off x="7824462" y="329231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89" name="Isosceles Triangle 288"/>
            <p:cNvSpPr/>
            <p:nvPr userDrawn="1"/>
          </p:nvSpPr>
          <p:spPr>
            <a:xfrm rot="5400000">
              <a:off x="6590360" y="329460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</p:grpSp>
      <p:sp>
        <p:nvSpPr>
          <p:cNvPr id="158" name="Picture Placeholder 177"/>
          <p:cNvSpPr>
            <a:spLocks noGrp="1"/>
          </p:cNvSpPr>
          <p:nvPr>
            <p:ph type="pic" sz="quarter" idx="12"/>
          </p:nvPr>
        </p:nvSpPr>
        <p:spPr>
          <a:xfrm>
            <a:off x="1116825" y="1392204"/>
            <a:ext cx="2474554" cy="2583433"/>
          </a:xfrm>
          <a:custGeom>
            <a:avLst/>
            <a:gdLst/>
            <a:ahLst/>
            <a:cxnLst/>
            <a:rect l="l" t="t" r="r" b="b"/>
            <a:pathLst>
              <a:path w="1834220" h="2127694">
                <a:moveTo>
                  <a:pt x="0" y="0"/>
                </a:moveTo>
                <a:lnTo>
                  <a:pt x="1834220" y="1063847"/>
                </a:lnTo>
                <a:lnTo>
                  <a:pt x="0" y="2127694"/>
                </a:lnTo>
                <a:close/>
              </a:path>
            </a:pathLst>
          </a:custGeom>
        </p:spPr>
        <p:txBody>
          <a:bodyPr vert="horz" lIns="82293" tIns="41148" rIns="82293" bIns="41148" anchor="ctr"/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90" name="Picture Placeholder 177"/>
          <p:cNvSpPr>
            <a:spLocks noGrp="1"/>
          </p:cNvSpPr>
          <p:nvPr>
            <p:ph type="pic" sz="quarter" idx="13"/>
          </p:nvPr>
        </p:nvSpPr>
        <p:spPr>
          <a:xfrm>
            <a:off x="4168391" y="1072166"/>
            <a:ext cx="1869862" cy="1952135"/>
          </a:xfrm>
          <a:custGeom>
            <a:avLst/>
            <a:gdLst/>
            <a:ahLst/>
            <a:cxnLst/>
            <a:rect l="l" t="t" r="r" b="b"/>
            <a:pathLst>
              <a:path w="1834220" h="2127694">
                <a:moveTo>
                  <a:pt x="0" y="0"/>
                </a:moveTo>
                <a:lnTo>
                  <a:pt x="1834220" y="1063847"/>
                </a:lnTo>
                <a:lnTo>
                  <a:pt x="0" y="2127694"/>
                </a:lnTo>
                <a:close/>
              </a:path>
            </a:pathLst>
          </a:custGeom>
        </p:spPr>
        <p:txBody>
          <a:bodyPr vert="horz" lIns="82293" tIns="41148" rIns="82293" bIns="41148" anchor="ctr"/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353" name="Picture Placeholder 177"/>
          <p:cNvSpPr>
            <a:spLocks noGrp="1"/>
          </p:cNvSpPr>
          <p:nvPr>
            <p:ph type="pic" sz="quarter" idx="14"/>
          </p:nvPr>
        </p:nvSpPr>
        <p:spPr>
          <a:xfrm>
            <a:off x="6681972" y="1750798"/>
            <a:ext cx="1826854" cy="1907234"/>
          </a:xfrm>
          <a:custGeom>
            <a:avLst/>
            <a:gdLst/>
            <a:ahLst/>
            <a:cxnLst/>
            <a:rect l="l" t="t" r="r" b="b"/>
            <a:pathLst>
              <a:path w="1834220" h="2127694">
                <a:moveTo>
                  <a:pt x="0" y="0"/>
                </a:moveTo>
                <a:lnTo>
                  <a:pt x="1834220" y="1063847"/>
                </a:lnTo>
                <a:lnTo>
                  <a:pt x="0" y="2127694"/>
                </a:lnTo>
                <a:close/>
              </a:path>
            </a:pathLst>
          </a:custGeom>
        </p:spPr>
        <p:txBody>
          <a:bodyPr vert="horz" lIns="82293" tIns="41148" rIns="82293" bIns="41148" anchor="ctr"/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354" name="Picture Placeholder 177"/>
          <p:cNvSpPr>
            <a:spLocks noGrp="1"/>
          </p:cNvSpPr>
          <p:nvPr>
            <p:ph type="pic" sz="quarter" idx="15"/>
          </p:nvPr>
        </p:nvSpPr>
        <p:spPr>
          <a:xfrm>
            <a:off x="2986943" y="1095106"/>
            <a:ext cx="1239525" cy="1294063"/>
          </a:xfrm>
          <a:custGeom>
            <a:avLst/>
            <a:gdLst/>
            <a:ahLst/>
            <a:cxnLst/>
            <a:rect l="l" t="t" r="r" b="b"/>
            <a:pathLst>
              <a:path w="1834220" h="2127694">
                <a:moveTo>
                  <a:pt x="0" y="0"/>
                </a:moveTo>
                <a:lnTo>
                  <a:pt x="1834220" y="1063847"/>
                </a:lnTo>
                <a:lnTo>
                  <a:pt x="0" y="2127694"/>
                </a:lnTo>
                <a:close/>
              </a:path>
            </a:pathLst>
          </a:custGeom>
        </p:spPr>
        <p:txBody>
          <a:bodyPr vert="horz" lIns="82293" tIns="41148" rIns="82293" bIns="41148" anchor="ctr"/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355" name="Picture Placeholder 177"/>
          <p:cNvSpPr>
            <a:spLocks noGrp="1"/>
          </p:cNvSpPr>
          <p:nvPr>
            <p:ph type="pic" sz="quarter" idx="16"/>
          </p:nvPr>
        </p:nvSpPr>
        <p:spPr>
          <a:xfrm>
            <a:off x="5437202" y="2363802"/>
            <a:ext cx="1239525" cy="1294063"/>
          </a:xfrm>
          <a:custGeom>
            <a:avLst/>
            <a:gdLst/>
            <a:ahLst/>
            <a:cxnLst/>
            <a:rect l="l" t="t" r="r" b="b"/>
            <a:pathLst>
              <a:path w="1834220" h="2127694">
                <a:moveTo>
                  <a:pt x="0" y="0"/>
                </a:moveTo>
                <a:lnTo>
                  <a:pt x="1834220" y="1063847"/>
                </a:lnTo>
                <a:lnTo>
                  <a:pt x="0" y="2127694"/>
                </a:lnTo>
                <a:close/>
              </a:path>
            </a:pathLst>
          </a:custGeom>
        </p:spPr>
        <p:txBody>
          <a:bodyPr vert="horz" lIns="82293" tIns="41148" rIns="82293" bIns="41148" anchor="ctr"/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356" name="Picture Placeholder 177"/>
          <p:cNvSpPr>
            <a:spLocks noGrp="1"/>
          </p:cNvSpPr>
          <p:nvPr>
            <p:ph type="pic" sz="quarter" idx="17"/>
          </p:nvPr>
        </p:nvSpPr>
        <p:spPr>
          <a:xfrm>
            <a:off x="7903880" y="1083715"/>
            <a:ext cx="1239525" cy="1294063"/>
          </a:xfrm>
          <a:custGeom>
            <a:avLst/>
            <a:gdLst/>
            <a:ahLst/>
            <a:cxnLst/>
            <a:rect l="l" t="t" r="r" b="b"/>
            <a:pathLst>
              <a:path w="1834220" h="2127694">
                <a:moveTo>
                  <a:pt x="0" y="0"/>
                </a:moveTo>
                <a:lnTo>
                  <a:pt x="1834220" y="1063847"/>
                </a:lnTo>
                <a:lnTo>
                  <a:pt x="0" y="2127694"/>
                </a:lnTo>
                <a:close/>
              </a:path>
            </a:pathLst>
          </a:custGeom>
        </p:spPr>
        <p:txBody>
          <a:bodyPr vert="horz" lIns="82293" tIns="41148" rIns="82293" bIns="41148" anchor="ctr"/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357" name="Picture Placeholder 177"/>
          <p:cNvSpPr>
            <a:spLocks noGrp="1"/>
          </p:cNvSpPr>
          <p:nvPr>
            <p:ph type="pic" sz="quarter" idx="18"/>
          </p:nvPr>
        </p:nvSpPr>
        <p:spPr>
          <a:xfrm>
            <a:off x="-122700" y="2055165"/>
            <a:ext cx="1239525" cy="1294063"/>
          </a:xfrm>
          <a:custGeom>
            <a:avLst/>
            <a:gdLst/>
            <a:ahLst/>
            <a:cxnLst/>
            <a:rect l="l" t="t" r="r" b="b"/>
            <a:pathLst>
              <a:path w="1834220" h="2127694">
                <a:moveTo>
                  <a:pt x="0" y="0"/>
                </a:moveTo>
                <a:lnTo>
                  <a:pt x="1834220" y="1063847"/>
                </a:lnTo>
                <a:lnTo>
                  <a:pt x="0" y="2127694"/>
                </a:lnTo>
                <a:close/>
              </a:path>
            </a:pathLst>
          </a:custGeom>
        </p:spPr>
        <p:txBody>
          <a:bodyPr vert="horz" lIns="82293" tIns="41148" rIns="82293" bIns="41148" anchor="ctr"/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358" name="Isosceles Triangle 357"/>
          <p:cNvSpPr/>
          <p:nvPr userDrawn="1"/>
        </p:nvSpPr>
        <p:spPr>
          <a:xfrm rot="5400000">
            <a:off x="481793" y="1083676"/>
            <a:ext cx="644201" cy="617051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59" name="Isosceles Triangle 358"/>
          <p:cNvSpPr/>
          <p:nvPr userDrawn="1"/>
        </p:nvSpPr>
        <p:spPr>
          <a:xfrm rot="5400000">
            <a:off x="2360551" y="3342892"/>
            <a:ext cx="644201" cy="617051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60" name="Isosceles Triangle 359"/>
          <p:cNvSpPr/>
          <p:nvPr userDrawn="1"/>
        </p:nvSpPr>
        <p:spPr>
          <a:xfrm rot="5400000">
            <a:off x="3595843" y="2062759"/>
            <a:ext cx="644201" cy="617051"/>
          </a:xfrm>
          <a:prstGeom prst="triangl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61" name="Isosceles Triangle 360"/>
          <p:cNvSpPr/>
          <p:nvPr userDrawn="1"/>
        </p:nvSpPr>
        <p:spPr>
          <a:xfrm rot="5400000">
            <a:off x="5416350" y="1101733"/>
            <a:ext cx="644201" cy="617051"/>
          </a:xfrm>
          <a:prstGeom prst="triangl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62" name="Isosceles Triangle 361"/>
          <p:cNvSpPr/>
          <p:nvPr userDrawn="1"/>
        </p:nvSpPr>
        <p:spPr>
          <a:xfrm rot="5400000">
            <a:off x="7905721" y="3022411"/>
            <a:ext cx="644201" cy="617051"/>
          </a:xfrm>
          <a:prstGeom prst="triangl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92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6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4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400"/>
                            </p:stCondLst>
                            <p:childTnLst>
                              <p:par>
                                <p:cTn id="49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4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800"/>
                            </p:stCondLst>
                            <p:childTnLst>
                              <p:par>
                                <p:cTn id="5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4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200"/>
                            </p:stCondLst>
                            <p:childTnLst>
                              <p:par>
                                <p:cTn id="61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4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600"/>
                            </p:stCondLst>
                            <p:childTnLst>
                              <p:par>
                                <p:cTn id="67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4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4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4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400"/>
                            </p:stCondLst>
                            <p:childTnLst>
                              <p:par>
                                <p:cTn id="79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4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4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/>
      <p:bldP spid="290" grpId="0"/>
      <p:bldP spid="353" grpId="0"/>
      <p:bldP spid="354" grpId="0"/>
      <p:bldP spid="355" grpId="0"/>
      <p:bldP spid="356" grpId="0"/>
      <p:bldP spid="357" grpId="0"/>
      <p:bldP spid="358" grpId="0" animBg="1"/>
      <p:bldP spid="359" grpId="0" animBg="1"/>
      <p:bldP spid="360" grpId="0" animBg="1"/>
      <p:bldP spid="361" grpId="0" animBg="1"/>
      <p:bldP spid="362" grpId="0" animBg="1"/>
    </p:bld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allery 0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roup 117"/>
          <p:cNvGrpSpPr/>
          <p:nvPr userDrawn="1"/>
        </p:nvGrpSpPr>
        <p:grpSpPr>
          <a:xfrm>
            <a:off x="3591379" y="454804"/>
            <a:ext cx="5570570" cy="3849942"/>
            <a:chOff x="3573430" y="-316693"/>
            <a:chExt cx="5570570" cy="4277713"/>
          </a:xfrm>
        </p:grpSpPr>
        <p:sp>
          <p:nvSpPr>
            <p:cNvPr id="121" name="Isosceles Triangle 120"/>
            <p:cNvSpPr/>
            <p:nvPr userDrawn="1"/>
          </p:nvSpPr>
          <p:spPr>
            <a:xfrm rot="5400000">
              <a:off x="4141117" y="42992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24" name="Isosceles Triangle 123"/>
            <p:cNvSpPr/>
            <p:nvPr userDrawn="1"/>
          </p:nvSpPr>
          <p:spPr>
            <a:xfrm rot="16200000">
              <a:off x="4134767" y="790103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25" name="Isosceles Triangle 124"/>
            <p:cNvSpPr/>
            <p:nvPr userDrawn="1"/>
          </p:nvSpPr>
          <p:spPr>
            <a:xfrm rot="16200000">
              <a:off x="4141117" y="151046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26" name="Isosceles Triangle 125"/>
            <p:cNvSpPr/>
            <p:nvPr userDrawn="1"/>
          </p:nvSpPr>
          <p:spPr>
            <a:xfrm rot="5400000">
              <a:off x="4749702" y="65684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27" name="Isosceles Triangle 126"/>
            <p:cNvSpPr/>
            <p:nvPr userDrawn="1"/>
          </p:nvSpPr>
          <p:spPr>
            <a:xfrm rot="5400000">
              <a:off x="4749702" y="786045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3" name="Isosceles Triangle 132"/>
            <p:cNvSpPr/>
            <p:nvPr userDrawn="1"/>
          </p:nvSpPr>
          <p:spPr>
            <a:xfrm rot="16200000">
              <a:off x="4758169" y="1135815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6" name="Isosceles Triangle 135"/>
            <p:cNvSpPr/>
            <p:nvPr userDrawn="1"/>
          </p:nvSpPr>
          <p:spPr>
            <a:xfrm rot="5400000">
              <a:off x="4758169" y="148964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8" name="Isosceles Triangle 137"/>
            <p:cNvSpPr/>
            <p:nvPr userDrawn="1"/>
          </p:nvSpPr>
          <p:spPr>
            <a:xfrm rot="16200000">
              <a:off x="4141117" y="2224125"/>
              <a:ext cx="715779" cy="617051"/>
            </a:xfrm>
            <a:prstGeom prst="triangle">
              <a:avLst/>
            </a:prstGeom>
            <a:solidFill>
              <a:schemeClr val="tx1">
                <a:alpha val="3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9" name="Isosceles Triangle 138"/>
            <p:cNvSpPr/>
            <p:nvPr userDrawn="1"/>
          </p:nvSpPr>
          <p:spPr>
            <a:xfrm rot="16200000">
              <a:off x="4758169" y="1845767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1" name="Isosceles Triangle 140"/>
            <p:cNvSpPr/>
            <p:nvPr userDrawn="1"/>
          </p:nvSpPr>
          <p:spPr>
            <a:xfrm rot="5400000">
              <a:off x="4758169" y="2205947"/>
              <a:ext cx="715779" cy="617051"/>
            </a:xfrm>
            <a:prstGeom prst="triangle">
              <a:avLst/>
            </a:prstGeom>
            <a:solidFill>
              <a:schemeClr val="tx1">
                <a:alpha val="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2" name="Isosceles Triangle 141"/>
            <p:cNvSpPr/>
            <p:nvPr userDrawn="1"/>
          </p:nvSpPr>
          <p:spPr>
            <a:xfrm rot="16200000">
              <a:off x="4747674" y="424748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3" name="Isosceles Triangle 142"/>
            <p:cNvSpPr/>
            <p:nvPr userDrawn="1"/>
          </p:nvSpPr>
          <p:spPr>
            <a:xfrm rot="16200000">
              <a:off x="5375220" y="77792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4" name="Isosceles Triangle 143"/>
            <p:cNvSpPr/>
            <p:nvPr userDrawn="1"/>
          </p:nvSpPr>
          <p:spPr>
            <a:xfrm rot="5400000">
              <a:off x="5375220" y="113175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5" name="Isosceles Triangle 144"/>
            <p:cNvSpPr/>
            <p:nvPr userDrawn="1"/>
          </p:nvSpPr>
          <p:spPr>
            <a:xfrm rot="16200000">
              <a:off x="5375220" y="1487877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6" name="Isosceles Triangle 145"/>
            <p:cNvSpPr/>
            <p:nvPr userDrawn="1"/>
          </p:nvSpPr>
          <p:spPr>
            <a:xfrm rot="5400000">
              <a:off x="5375220" y="1841707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7" name="Isosceles Triangle 146"/>
            <p:cNvSpPr/>
            <p:nvPr userDrawn="1"/>
          </p:nvSpPr>
          <p:spPr>
            <a:xfrm rot="16200000">
              <a:off x="5375220" y="219782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8" name="Isosceles Triangle 147"/>
            <p:cNvSpPr/>
            <p:nvPr userDrawn="1"/>
          </p:nvSpPr>
          <p:spPr>
            <a:xfrm rot="16200000">
              <a:off x="5364725" y="66858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60" name="Isosceles Triangle 159"/>
            <p:cNvSpPr/>
            <p:nvPr userDrawn="1"/>
          </p:nvSpPr>
          <p:spPr>
            <a:xfrm rot="5400000">
              <a:off x="5979659" y="6516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61" name="Isosceles Triangle 160"/>
            <p:cNvSpPr/>
            <p:nvPr userDrawn="1"/>
          </p:nvSpPr>
          <p:spPr>
            <a:xfrm rot="5400000">
              <a:off x="5992359" y="79822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62" name="Isosceles Triangle 161"/>
            <p:cNvSpPr/>
            <p:nvPr userDrawn="1"/>
          </p:nvSpPr>
          <p:spPr>
            <a:xfrm rot="5400000">
              <a:off x="5988126" y="1501822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83" name="Isosceles Triangle 182"/>
            <p:cNvSpPr/>
            <p:nvPr userDrawn="1"/>
          </p:nvSpPr>
          <p:spPr>
            <a:xfrm rot="16200000">
              <a:off x="5988126" y="1857944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86" name="Isosceles Triangle 185"/>
            <p:cNvSpPr/>
            <p:nvPr userDrawn="1"/>
          </p:nvSpPr>
          <p:spPr>
            <a:xfrm rot="5400000">
              <a:off x="6584010" y="-26732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89" name="Isosceles Triangle 188"/>
            <p:cNvSpPr/>
            <p:nvPr userDrawn="1"/>
          </p:nvSpPr>
          <p:spPr>
            <a:xfrm rot="5400000">
              <a:off x="6590360" y="44033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90" name="Isosceles Triangle 189"/>
            <p:cNvSpPr/>
            <p:nvPr userDrawn="1"/>
          </p:nvSpPr>
          <p:spPr>
            <a:xfrm rot="5400000">
              <a:off x="6611527" y="115028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91" name="Isosceles Triangle 190"/>
            <p:cNvSpPr/>
            <p:nvPr userDrawn="1"/>
          </p:nvSpPr>
          <p:spPr>
            <a:xfrm rot="5400000">
              <a:off x="6605177" y="185388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92" name="Isosceles Triangle 191"/>
            <p:cNvSpPr/>
            <p:nvPr userDrawn="1"/>
          </p:nvSpPr>
          <p:spPr>
            <a:xfrm rot="16200000">
              <a:off x="6611527" y="2210006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93" name="Isosceles Triangle 192"/>
            <p:cNvSpPr/>
            <p:nvPr userDrawn="1"/>
          </p:nvSpPr>
          <p:spPr>
            <a:xfrm rot="16200000">
              <a:off x="6594682" y="85385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94" name="Isosceles Triangle 193"/>
            <p:cNvSpPr/>
            <p:nvPr userDrawn="1"/>
          </p:nvSpPr>
          <p:spPr>
            <a:xfrm rot="5400000">
              <a:off x="7224256" y="79822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95" name="Isosceles Triangle 194"/>
            <p:cNvSpPr/>
            <p:nvPr userDrawn="1"/>
          </p:nvSpPr>
          <p:spPr>
            <a:xfrm rot="16200000">
              <a:off x="7232723" y="1147992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96" name="Isosceles Triangle 195"/>
            <p:cNvSpPr/>
            <p:nvPr userDrawn="1"/>
          </p:nvSpPr>
          <p:spPr>
            <a:xfrm rot="5400000">
              <a:off x="7232723" y="150182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97" name="Isosceles Triangle 196"/>
            <p:cNvSpPr/>
            <p:nvPr userDrawn="1"/>
          </p:nvSpPr>
          <p:spPr>
            <a:xfrm rot="16200000">
              <a:off x="7232723" y="185794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98" name="Isosceles Triangle 197"/>
            <p:cNvSpPr/>
            <p:nvPr userDrawn="1"/>
          </p:nvSpPr>
          <p:spPr>
            <a:xfrm rot="16200000">
              <a:off x="7226373" y="258059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99" name="Isosceles Triangle 198"/>
            <p:cNvSpPr/>
            <p:nvPr userDrawn="1"/>
          </p:nvSpPr>
          <p:spPr>
            <a:xfrm rot="16200000">
              <a:off x="7222228" y="43692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00" name="Isosceles Triangle 199"/>
            <p:cNvSpPr/>
            <p:nvPr userDrawn="1"/>
          </p:nvSpPr>
          <p:spPr>
            <a:xfrm rot="5400000">
              <a:off x="7843512" y="460628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01" name="Isosceles Triangle 200"/>
            <p:cNvSpPr/>
            <p:nvPr userDrawn="1"/>
          </p:nvSpPr>
          <p:spPr>
            <a:xfrm rot="5400000">
              <a:off x="7849862" y="116828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02" name="Isosceles Triangle 201"/>
            <p:cNvSpPr/>
            <p:nvPr userDrawn="1"/>
          </p:nvSpPr>
          <p:spPr>
            <a:xfrm rot="16200000">
              <a:off x="7851979" y="151805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03" name="Isosceles Triangle 202"/>
            <p:cNvSpPr/>
            <p:nvPr userDrawn="1"/>
          </p:nvSpPr>
          <p:spPr>
            <a:xfrm rot="5400000">
              <a:off x="7851979" y="187188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04" name="Isosceles Triangle 203"/>
            <p:cNvSpPr/>
            <p:nvPr userDrawn="1"/>
          </p:nvSpPr>
          <p:spPr>
            <a:xfrm rot="16200000">
              <a:off x="7851979" y="222801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05" name="Isosceles Triangle 204"/>
            <p:cNvSpPr/>
            <p:nvPr userDrawn="1"/>
          </p:nvSpPr>
          <p:spPr>
            <a:xfrm rot="5400000">
              <a:off x="7845629" y="2581841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06" name="Isosceles Triangle 205"/>
            <p:cNvSpPr/>
            <p:nvPr userDrawn="1"/>
          </p:nvSpPr>
          <p:spPr>
            <a:xfrm rot="16200000">
              <a:off x="7854184" y="80699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07" name="Isosceles Triangle 206"/>
            <p:cNvSpPr/>
            <p:nvPr userDrawn="1"/>
          </p:nvSpPr>
          <p:spPr>
            <a:xfrm rot="5400000">
              <a:off x="8466913" y="81039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08" name="Isosceles Triangle 207"/>
            <p:cNvSpPr/>
            <p:nvPr userDrawn="1"/>
          </p:nvSpPr>
          <p:spPr>
            <a:xfrm rot="16200000">
              <a:off x="8469030" y="1160169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09" name="Isosceles Triangle 208"/>
            <p:cNvSpPr/>
            <p:nvPr userDrawn="1"/>
          </p:nvSpPr>
          <p:spPr>
            <a:xfrm rot="5400000">
              <a:off x="8469030" y="151399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10" name="Isosceles Triangle 209"/>
            <p:cNvSpPr/>
            <p:nvPr userDrawn="1"/>
          </p:nvSpPr>
          <p:spPr>
            <a:xfrm rot="16200000">
              <a:off x="8469030" y="1870121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11" name="Isosceles Triangle 210"/>
            <p:cNvSpPr/>
            <p:nvPr userDrawn="1"/>
          </p:nvSpPr>
          <p:spPr>
            <a:xfrm rot="5400000">
              <a:off x="8469030" y="2223951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12" name="Isosceles Triangle 211"/>
            <p:cNvSpPr/>
            <p:nvPr userDrawn="1"/>
          </p:nvSpPr>
          <p:spPr>
            <a:xfrm rot="16200000">
              <a:off x="8469030" y="257372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13" name="Isosceles Triangle 212"/>
            <p:cNvSpPr/>
            <p:nvPr userDrawn="1"/>
          </p:nvSpPr>
          <p:spPr>
            <a:xfrm rot="16200000">
              <a:off x="8477585" y="45545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14" name="Isosceles Triangle 213"/>
            <p:cNvSpPr/>
            <p:nvPr userDrawn="1"/>
          </p:nvSpPr>
          <p:spPr>
            <a:xfrm rot="5400000">
              <a:off x="4140102" y="1148514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15" name="Isosceles Triangle 214"/>
            <p:cNvSpPr/>
            <p:nvPr userDrawn="1"/>
          </p:nvSpPr>
          <p:spPr>
            <a:xfrm rot="16200000">
              <a:off x="3524066" y="415976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16" name="Isosceles Triangle 215"/>
            <p:cNvSpPr/>
            <p:nvPr userDrawn="1"/>
          </p:nvSpPr>
          <p:spPr>
            <a:xfrm rot="5400000">
              <a:off x="5988126" y="2210528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17" name="Isosceles Triangle 216"/>
            <p:cNvSpPr/>
            <p:nvPr userDrawn="1"/>
          </p:nvSpPr>
          <p:spPr>
            <a:xfrm rot="5400000">
              <a:off x="5368958" y="2553428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18" name="Isosceles Triangle 217"/>
            <p:cNvSpPr/>
            <p:nvPr userDrawn="1"/>
          </p:nvSpPr>
          <p:spPr>
            <a:xfrm rot="16200000">
              <a:off x="4747674" y="256651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19" name="Isosceles Triangle 218"/>
            <p:cNvSpPr/>
            <p:nvPr userDrawn="1"/>
          </p:nvSpPr>
          <p:spPr>
            <a:xfrm rot="16200000">
              <a:off x="5362608" y="2911317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20" name="Isosceles Triangle 219"/>
            <p:cNvSpPr/>
            <p:nvPr userDrawn="1"/>
          </p:nvSpPr>
          <p:spPr>
            <a:xfrm rot="16200000">
              <a:off x="5966959" y="2587668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21" name="Isosceles Triangle 220"/>
            <p:cNvSpPr/>
            <p:nvPr userDrawn="1"/>
          </p:nvSpPr>
          <p:spPr>
            <a:xfrm rot="5400000">
              <a:off x="6584010" y="2560889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22" name="Isosceles Triangle 221"/>
            <p:cNvSpPr/>
            <p:nvPr userDrawn="1"/>
          </p:nvSpPr>
          <p:spPr>
            <a:xfrm rot="5400000">
              <a:off x="5973309" y="2945557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23" name="Isosceles Triangle 222"/>
            <p:cNvSpPr/>
            <p:nvPr userDrawn="1"/>
          </p:nvSpPr>
          <p:spPr>
            <a:xfrm rot="16200000">
              <a:off x="6575632" y="293036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24" name="Isosceles Triangle 223"/>
            <p:cNvSpPr/>
            <p:nvPr userDrawn="1"/>
          </p:nvSpPr>
          <p:spPr>
            <a:xfrm rot="5400000">
              <a:off x="7194711" y="292401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25" name="Isosceles Triangle 224"/>
            <p:cNvSpPr/>
            <p:nvPr userDrawn="1"/>
          </p:nvSpPr>
          <p:spPr>
            <a:xfrm rot="16200000">
              <a:off x="7839279" y="294574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26" name="Isosceles Triangle 225"/>
            <p:cNvSpPr/>
            <p:nvPr userDrawn="1"/>
          </p:nvSpPr>
          <p:spPr>
            <a:xfrm rot="5400000">
              <a:off x="7824462" y="329231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27" name="Isosceles Triangle 226"/>
            <p:cNvSpPr/>
            <p:nvPr userDrawn="1"/>
          </p:nvSpPr>
          <p:spPr>
            <a:xfrm rot="5400000">
              <a:off x="6590360" y="329460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</p:grpSp>
      <p:grpSp>
        <p:nvGrpSpPr>
          <p:cNvPr id="228" name="Group 227"/>
          <p:cNvGrpSpPr/>
          <p:nvPr userDrawn="1"/>
        </p:nvGrpSpPr>
        <p:grpSpPr>
          <a:xfrm rot="10800000">
            <a:off x="-745088" y="427965"/>
            <a:ext cx="5570570" cy="3849942"/>
            <a:chOff x="3573430" y="-316693"/>
            <a:chExt cx="5570570" cy="4277713"/>
          </a:xfrm>
        </p:grpSpPr>
        <p:sp>
          <p:nvSpPr>
            <p:cNvPr id="229" name="Isosceles Triangle 228"/>
            <p:cNvSpPr/>
            <p:nvPr userDrawn="1"/>
          </p:nvSpPr>
          <p:spPr>
            <a:xfrm rot="5400000">
              <a:off x="4141117" y="42992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30" name="Isosceles Triangle 229"/>
            <p:cNvSpPr/>
            <p:nvPr userDrawn="1"/>
          </p:nvSpPr>
          <p:spPr>
            <a:xfrm rot="16200000">
              <a:off x="4134767" y="790103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31" name="Isosceles Triangle 230"/>
            <p:cNvSpPr/>
            <p:nvPr userDrawn="1"/>
          </p:nvSpPr>
          <p:spPr>
            <a:xfrm rot="16200000">
              <a:off x="4141117" y="151046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32" name="Isosceles Triangle 231"/>
            <p:cNvSpPr/>
            <p:nvPr userDrawn="1"/>
          </p:nvSpPr>
          <p:spPr>
            <a:xfrm rot="5400000">
              <a:off x="4749702" y="65684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33" name="Isosceles Triangle 232"/>
            <p:cNvSpPr/>
            <p:nvPr userDrawn="1"/>
          </p:nvSpPr>
          <p:spPr>
            <a:xfrm rot="5400000">
              <a:off x="4749702" y="786045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34" name="Isosceles Triangle 233"/>
            <p:cNvSpPr/>
            <p:nvPr userDrawn="1"/>
          </p:nvSpPr>
          <p:spPr>
            <a:xfrm rot="16200000">
              <a:off x="4758169" y="1135815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35" name="Isosceles Triangle 234"/>
            <p:cNvSpPr/>
            <p:nvPr userDrawn="1"/>
          </p:nvSpPr>
          <p:spPr>
            <a:xfrm rot="5400000">
              <a:off x="4758169" y="148964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36" name="Isosceles Triangle 235"/>
            <p:cNvSpPr/>
            <p:nvPr userDrawn="1"/>
          </p:nvSpPr>
          <p:spPr>
            <a:xfrm rot="16200000">
              <a:off x="4141117" y="2224125"/>
              <a:ext cx="715779" cy="617051"/>
            </a:xfrm>
            <a:prstGeom prst="triangle">
              <a:avLst/>
            </a:prstGeom>
            <a:solidFill>
              <a:schemeClr val="tx1">
                <a:alpha val="3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37" name="Isosceles Triangle 236"/>
            <p:cNvSpPr/>
            <p:nvPr userDrawn="1"/>
          </p:nvSpPr>
          <p:spPr>
            <a:xfrm rot="16200000">
              <a:off x="4758169" y="1845767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38" name="Isosceles Triangle 237"/>
            <p:cNvSpPr/>
            <p:nvPr userDrawn="1"/>
          </p:nvSpPr>
          <p:spPr>
            <a:xfrm rot="5400000">
              <a:off x="4758169" y="2205947"/>
              <a:ext cx="715779" cy="617051"/>
            </a:xfrm>
            <a:prstGeom prst="triangle">
              <a:avLst/>
            </a:prstGeom>
            <a:solidFill>
              <a:schemeClr val="tx1">
                <a:alpha val="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39" name="Isosceles Triangle 238"/>
            <p:cNvSpPr/>
            <p:nvPr userDrawn="1"/>
          </p:nvSpPr>
          <p:spPr>
            <a:xfrm rot="16200000">
              <a:off x="4747674" y="424748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40" name="Isosceles Triangle 239"/>
            <p:cNvSpPr/>
            <p:nvPr userDrawn="1"/>
          </p:nvSpPr>
          <p:spPr>
            <a:xfrm rot="16200000">
              <a:off x="5375220" y="77792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41" name="Isosceles Triangle 240"/>
            <p:cNvSpPr/>
            <p:nvPr userDrawn="1"/>
          </p:nvSpPr>
          <p:spPr>
            <a:xfrm rot="5400000">
              <a:off x="5375220" y="113175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42" name="Isosceles Triangle 241"/>
            <p:cNvSpPr/>
            <p:nvPr userDrawn="1"/>
          </p:nvSpPr>
          <p:spPr>
            <a:xfrm rot="16200000">
              <a:off x="5375220" y="1487877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43" name="Isosceles Triangle 242"/>
            <p:cNvSpPr/>
            <p:nvPr userDrawn="1"/>
          </p:nvSpPr>
          <p:spPr>
            <a:xfrm rot="5400000">
              <a:off x="5375220" y="1841707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44" name="Isosceles Triangle 243"/>
            <p:cNvSpPr/>
            <p:nvPr userDrawn="1"/>
          </p:nvSpPr>
          <p:spPr>
            <a:xfrm rot="16200000">
              <a:off x="5375220" y="219782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45" name="Isosceles Triangle 244"/>
            <p:cNvSpPr/>
            <p:nvPr userDrawn="1"/>
          </p:nvSpPr>
          <p:spPr>
            <a:xfrm rot="16200000">
              <a:off x="5364725" y="66858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46" name="Isosceles Triangle 245"/>
            <p:cNvSpPr/>
            <p:nvPr userDrawn="1"/>
          </p:nvSpPr>
          <p:spPr>
            <a:xfrm rot="5400000">
              <a:off x="5979659" y="6516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47" name="Isosceles Triangle 246"/>
            <p:cNvSpPr/>
            <p:nvPr userDrawn="1"/>
          </p:nvSpPr>
          <p:spPr>
            <a:xfrm rot="5400000">
              <a:off x="5992359" y="79822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48" name="Isosceles Triangle 247"/>
            <p:cNvSpPr/>
            <p:nvPr userDrawn="1"/>
          </p:nvSpPr>
          <p:spPr>
            <a:xfrm rot="5400000">
              <a:off x="5988126" y="1501822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49" name="Isosceles Triangle 248"/>
            <p:cNvSpPr/>
            <p:nvPr userDrawn="1"/>
          </p:nvSpPr>
          <p:spPr>
            <a:xfrm rot="16200000">
              <a:off x="5988126" y="1857944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50" name="Isosceles Triangle 249"/>
            <p:cNvSpPr/>
            <p:nvPr userDrawn="1"/>
          </p:nvSpPr>
          <p:spPr>
            <a:xfrm rot="5400000">
              <a:off x="6584010" y="-26732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51" name="Isosceles Triangle 250"/>
            <p:cNvSpPr/>
            <p:nvPr userDrawn="1"/>
          </p:nvSpPr>
          <p:spPr>
            <a:xfrm rot="5400000">
              <a:off x="6590360" y="44033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52" name="Isosceles Triangle 251"/>
            <p:cNvSpPr/>
            <p:nvPr userDrawn="1"/>
          </p:nvSpPr>
          <p:spPr>
            <a:xfrm rot="5400000">
              <a:off x="6611527" y="115028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53" name="Isosceles Triangle 252"/>
            <p:cNvSpPr/>
            <p:nvPr userDrawn="1"/>
          </p:nvSpPr>
          <p:spPr>
            <a:xfrm rot="5400000">
              <a:off x="6605177" y="185388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54" name="Isosceles Triangle 253"/>
            <p:cNvSpPr/>
            <p:nvPr userDrawn="1"/>
          </p:nvSpPr>
          <p:spPr>
            <a:xfrm rot="16200000">
              <a:off x="6611527" y="2210006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55" name="Isosceles Triangle 254"/>
            <p:cNvSpPr/>
            <p:nvPr userDrawn="1"/>
          </p:nvSpPr>
          <p:spPr>
            <a:xfrm rot="16200000">
              <a:off x="6594682" y="85385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56" name="Isosceles Triangle 255"/>
            <p:cNvSpPr/>
            <p:nvPr userDrawn="1"/>
          </p:nvSpPr>
          <p:spPr>
            <a:xfrm rot="5400000">
              <a:off x="7224256" y="79822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57" name="Isosceles Triangle 256"/>
            <p:cNvSpPr/>
            <p:nvPr userDrawn="1"/>
          </p:nvSpPr>
          <p:spPr>
            <a:xfrm rot="16200000">
              <a:off x="7232723" y="1147992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58" name="Isosceles Triangle 257"/>
            <p:cNvSpPr/>
            <p:nvPr userDrawn="1"/>
          </p:nvSpPr>
          <p:spPr>
            <a:xfrm rot="5400000">
              <a:off x="7232723" y="150182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59" name="Isosceles Triangle 258"/>
            <p:cNvSpPr/>
            <p:nvPr userDrawn="1"/>
          </p:nvSpPr>
          <p:spPr>
            <a:xfrm rot="16200000">
              <a:off x="7232723" y="185794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60" name="Isosceles Triangle 259"/>
            <p:cNvSpPr/>
            <p:nvPr userDrawn="1"/>
          </p:nvSpPr>
          <p:spPr>
            <a:xfrm rot="16200000">
              <a:off x="7226373" y="258059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61" name="Isosceles Triangle 260"/>
            <p:cNvSpPr/>
            <p:nvPr userDrawn="1"/>
          </p:nvSpPr>
          <p:spPr>
            <a:xfrm rot="16200000">
              <a:off x="7222228" y="43692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62" name="Isosceles Triangle 261"/>
            <p:cNvSpPr/>
            <p:nvPr userDrawn="1"/>
          </p:nvSpPr>
          <p:spPr>
            <a:xfrm rot="5400000">
              <a:off x="7843512" y="460628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63" name="Isosceles Triangle 262"/>
            <p:cNvSpPr/>
            <p:nvPr userDrawn="1"/>
          </p:nvSpPr>
          <p:spPr>
            <a:xfrm rot="5400000">
              <a:off x="7849862" y="116828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64" name="Isosceles Triangle 263"/>
            <p:cNvSpPr/>
            <p:nvPr userDrawn="1"/>
          </p:nvSpPr>
          <p:spPr>
            <a:xfrm rot="16200000">
              <a:off x="7851979" y="151805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65" name="Isosceles Triangle 264"/>
            <p:cNvSpPr/>
            <p:nvPr userDrawn="1"/>
          </p:nvSpPr>
          <p:spPr>
            <a:xfrm rot="5400000">
              <a:off x="7851979" y="187188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66" name="Isosceles Triangle 265"/>
            <p:cNvSpPr/>
            <p:nvPr userDrawn="1"/>
          </p:nvSpPr>
          <p:spPr>
            <a:xfrm rot="16200000">
              <a:off x="7851979" y="222801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67" name="Isosceles Triangle 266"/>
            <p:cNvSpPr/>
            <p:nvPr userDrawn="1"/>
          </p:nvSpPr>
          <p:spPr>
            <a:xfrm rot="5400000">
              <a:off x="7845629" y="2581841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68" name="Isosceles Triangle 267"/>
            <p:cNvSpPr/>
            <p:nvPr userDrawn="1"/>
          </p:nvSpPr>
          <p:spPr>
            <a:xfrm rot="16200000">
              <a:off x="7854184" y="80699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69" name="Isosceles Triangle 268"/>
            <p:cNvSpPr/>
            <p:nvPr userDrawn="1"/>
          </p:nvSpPr>
          <p:spPr>
            <a:xfrm rot="5400000">
              <a:off x="8466913" y="81039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70" name="Isosceles Triangle 269"/>
            <p:cNvSpPr/>
            <p:nvPr userDrawn="1"/>
          </p:nvSpPr>
          <p:spPr>
            <a:xfrm rot="16200000">
              <a:off x="8469030" y="1160169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71" name="Isosceles Triangle 270"/>
            <p:cNvSpPr/>
            <p:nvPr userDrawn="1"/>
          </p:nvSpPr>
          <p:spPr>
            <a:xfrm rot="5400000">
              <a:off x="8469030" y="151399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72" name="Isosceles Triangle 271"/>
            <p:cNvSpPr/>
            <p:nvPr userDrawn="1"/>
          </p:nvSpPr>
          <p:spPr>
            <a:xfrm rot="16200000">
              <a:off x="8469030" y="1870121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73" name="Isosceles Triangle 272"/>
            <p:cNvSpPr/>
            <p:nvPr userDrawn="1"/>
          </p:nvSpPr>
          <p:spPr>
            <a:xfrm rot="5400000">
              <a:off x="8469030" y="2223951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74" name="Isosceles Triangle 273"/>
            <p:cNvSpPr/>
            <p:nvPr userDrawn="1"/>
          </p:nvSpPr>
          <p:spPr>
            <a:xfrm rot="16200000">
              <a:off x="8469030" y="257372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75" name="Isosceles Triangle 274"/>
            <p:cNvSpPr/>
            <p:nvPr userDrawn="1"/>
          </p:nvSpPr>
          <p:spPr>
            <a:xfrm rot="16200000">
              <a:off x="8477585" y="45545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76" name="Isosceles Triangle 275"/>
            <p:cNvSpPr/>
            <p:nvPr userDrawn="1"/>
          </p:nvSpPr>
          <p:spPr>
            <a:xfrm rot="5400000">
              <a:off x="4140102" y="1148514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77" name="Isosceles Triangle 276"/>
            <p:cNvSpPr/>
            <p:nvPr userDrawn="1"/>
          </p:nvSpPr>
          <p:spPr>
            <a:xfrm rot="16200000">
              <a:off x="3524066" y="415976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78" name="Isosceles Triangle 277"/>
            <p:cNvSpPr/>
            <p:nvPr userDrawn="1"/>
          </p:nvSpPr>
          <p:spPr>
            <a:xfrm rot="5400000">
              <a:off x="5988126" y="2210528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79" name="Isosceles Triangle 278"/>
            <p:cNvSpPr/>
            <p:nvPr userDrawn="1"/>
          </p:nvSpPr>
          <p:spPr>
            <a:xfrm rot="5400000">
              <a:off x="5368958" y="2553428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80" name="Isosceles Triangle 279"/>
            <p:cNvSpPr/>
            <p:nvPr userDrawn="1"/>
          </p:nvSpPr>
          <p:spPr>
            <a:xfrm rot="16200000">
              <a:off x="4747674" y="256651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81" name="Isosceles Triangle 280"/>
            <p:cNvSpPr/>
            <p:nvPr userDrawn="1"/>
          </p:nvSpPr>
          <p:spPr>
            <a:xfrm rot="16200000">
              <a:off x="5362608" y="2911317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82" name="Isosceles Triangle 281"/>
            <p:cNvSpPr/>
            <p:nvPr userDrawn="1"/>
          </p:nvSpPr>
          <p:spPr>
            <a:xfrm rot="16200000">
              <a:off x="5966959" y="2587668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83" name="Isosceles Triangle 282"/>
            <p:cNvSpPr/>
            <p:nvPr userDrawn="1"/>
          </p:nvSpPr>
          <p:spPr>
            <a:xfrm rot="5400000">
              <a:off x="6584010" y="2560889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84" name="Isosceles Triangle 283"/>
            <p:cNvSpPr/>
            <p:nvPr userDrawn="1"/>
          </p:nvSpPr>
          <p:spPr>
            <a:xfrm rot="5400000">
              <a:off x="5973309" y="2945557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85" name="Isosceles Triangle 284"/>
            <p:cNvSpPr/>
            <p:nvPr userDrawn="1"/>
          </p:nvSpPr>
          <p:spPr>
            <a:xfrm rot="16200000">
              <a:off x="6575632" y="293036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86" name="Isosceles Triangle 285"/>
            <p:cNvSpPr/>
            <p:nvPr userDrawn="1"/>
          </p:nvSpPr>
          <p:spPr>
            <a:xfrm rot="5400000">
              <a:off x="7194711" y="292401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87" name="Isosceles Triangle 286"/>
            <p:cNvSpPr/>
            <p:nvPr userDrawn="1"/>
          </p:nvSpPr>
          <p:spPr>
            <a:xfrm rot="16200000">
              <a:off x="7839279" y="294574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88" name="Isosceles Triangle 287"/>
            <p:cNvSpPr/>
            <p:nvPr userDrawn="1"/>
          </p:nvSpPr>
          <p:spPr>
            <a:xfrm rot="5400000">
              <a:off x="7824462" y="329231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89" name="Isosceles Triangle 288"/>
            <p:cNvSpPr/>
            <p:nvPr userDrawn="1"/>
          </p:nvSpPr>
          <p:spPr>
            <a:xfrm rot="5400000">
              <a:off x="6590360" y="329460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4523"/>
              <a:endParaRPr lang="en-US" sz="1600">
                <a:solidFill>
                  <a:prstClr val="white"/>
                </a:solidFill>
              </a:endParaRPr>
            </a:p>
          </p:txBody>
        </p:sp>
      </p:grpSp>
      <p:sp>
        <p:nvSpPr>
          <p:cNvPr id="158" name="Picture Placeholder 177"/>
          <p:cNvSpPr>
            <a:spLocks noGrp="1"/>
          </p:cNvSpPr>
          <p:nvPr>
            <p:ph type="pic" sz="quarter" idx="12"/>
          </p:nvPr>
        </p:nvSpPr>
        <p:spPr>
          <a:xfrm>
            <a:off x="1116825" y="1392204"/>
            <a:ext cx="2474554" cy="2583433"/>
          </a:xfrm>
          <a:custGeom>
            <a:avLst/>
            <a:gdLst/>
            <a:ahLst/>
            <a:cxnLst/>
            <a:rect l="l" t="t" r="r" b="b"/>
            <a:pathLst>
              <a:path w="1834220" h="2127694">
                <a:moveTo>
                  <a:pt x="0" y="0"/>
                </a:moveTo>
                <a:lnTo>
                  <a:pt x="1834220" y="1063847"/>
                </a:lnTo>
                <a:lnTo>
                  <a:pt x="0" y="2127694"/>
                </a:lnTo>
                <a:close/>
              </a:path>
            </a:pathLst>
          </a:custGeom>
        </p:spPr>
        <p:txBody>
          <a:bodyPr vert="horz" lIns="82293" tIns="41148" rIns="82293" bIns="41148" anchor="ctr"/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90" name="Picture Placeholder 177"/>
          <p:cNvSpPr>
            <a:spLocks noGrp="1"/>
          </p:cNvSpPr>
          <p:nvPr>
            <p:ph type="pic" sz="quarter" idx="13"/>
          </p:nvPr>
        </p:nvSpPr>
        <p:spPr>
          <a:xfrm>
            <a:off x="4168391" y="1072166"/>
            <a:ext cx="1869862" cy="1952135"/>
          </a:xfrm>
          <a:custGeom>
            <a:avLst/>
            <a:gdLst/>
            <a:ahLst/>
            <a:cxnLst/>
            <a:rect l="l" t="t" r="r" b="b"/>
            <a:pathLst>
              <a:path w="1834220" h="2127694">
                <a:moveTo>
                  <a:pt x="0" y="0"/>
                </a:moveTo>
                <a:lnTo>
                  <a:pt x="1834220" y="1063847"/>
                </a:lnTo>
                <a:lnTo>
                  <a:pt x="0" y="2127694"/>
                </a:lnTo>
                <a:close/>
              </a:path>
            </a:pathLst>
          </a:custGeom>
        </p:spPr>
        <p:txBody>
          <a:bodyPr vert="horz" lIns="82293" tIns="41148" rIns="82293" bIns="41148" anchor="ctr"/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353" name="Picture Placeholder 177"/>
          <p:cNvSpPr>
            <a:spLocks noGrp="1"/>
          </p:cNvSpPr>
          <p:nvPr>
            <p:ph type="pic" sz="quarter" idx="14"/>
          </p:nvPr>
        </p:nvSpPr>
        <p:spPr>
          <a:xfrm>
            <a:off x="6681972" y="1750798"/>
            <a:ext cx="1826854" cy="1907234"/>
          </a:xfrm>
          <a:custGeom>
            <a:avLst/>
            <a:gdLst/>
            <a:ahLst/>
            <a:cxnLst/>
            <a:rect l="l" t="t" r="r" b="b"/>
            <a:pathLst>
              <a:path w="1834220" h="2127694">
                <a:moveTo>
                  <a:pt x="0" y="0"/>
                </a:moveTo>
                <a:lnTo>
                  <a:pt x="1834220" y="1063847"/>
                </a:lnTo>
                <a:lnTo>
                  <a:pt x="0" y="2127694"/>
                </a:lnTo>
                <a:close/>
              </a:path>
            </a:pathLst>
          </a:custGeom>
        </p:spPr>
        <p:txBody>
          <a:bodyPr vert="horz" lIns="82293" tIns="41148" rIns="82293" bIns="41148" anchor="ctr"/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354" name="Picture Placeholder 177"/>
          <p:cNvSpPr>
            <a:spLocks noGrp="1"/>
          </p:cNvSpPr>
          <p:nvPr>
            <p:ph type="pic" sz="quarter" idx="15"/>
          </p:nvPr>
        </p:nvSpPr>
        <p:spPr>
          <a:xfrm>
            <a:off x="2986943" y="1095106"/>
            <a:ext cx="1239525" cy="1294063"/>
          </a:xfrm>
          <a:custGeom>
            <a:avLst/>
            <a:gdLst/>
            <a:ahLst/>
            <a:cxnLst/>
            <a:rect l="l" t="t" r="r" b="b"/>
            <a:pathLst>
              <a:path w="1834220" h="2127694">
                <a:moveTo>
                  <a:pt x="0" y="0"/>
                </a:moveTo>
                <a:lnTo>
                  <a:pt x="1834220" y="1063847"/>
                </a:lnTo>
                <a:lnTo>
                  <a:pt x="0" y="2127694"/>
                </a:lnTo>
                <a:close/>
              </a:path>
            </a:pathLst>
          </a:custGeom>
        </p:spPr>
        <p:txBody>
          <a:bodyPr vert="horz" lIns="82293" tIns="41148" rIns="82293" bIns="41148" anchor="ctr"/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355" name="Picture Placeholder 177"/>
          <p:cNvSpPr>
            <a:spLocks noGrp="1"/>
          </p:cNvSpPr>
          <p:nvPr>
            <p:ph type="pic" sz="quarter" idx="16"/>
          </p:nvPr>
        </p:nvSpPr>
        <p:spPr>
          <a:xfrm>
            <a:off x="5437202" y="2363802"/>
            <a:ext cx="1239525" cy="1294063"/>
          </a:xfrm>
          <a:custGeom>
            <a:avLst/>
            <a:gdLst/>
            <a:ahLst/>
            <a:cxnLst/>
            <a:rect l="l" t="t" r="r" b="b"/>
            <a:pathLst>
              <a:path w="1834220" h="2127694">
                <a:moveTo>
                  <a:pt x="0" y="0"/>
                </a:moveTo>
                <a:lnTo>
                  <a:pt x="1834220" y="1063847"/>
                </a:lnTo>
                <a:lnTo>
                  <a:pt x="0" y="2127694"/>
                </a:lnTo>
                <a:close/>
              </a:path>
            </a:pathLst>
          </a:custGeom>
        </p:spPr>
        <p:txBody>
          <a:bodyPr vert="horz" lIns="82293" tIns="41148" rIns="82293" bIns="41148" anchor="ctr"/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356" name="Picture Placeholder 177"/>
          <p:cNvSpPr>
            <a:spLocks noGrp="1"/>
          </p:cNvSpPr>
          <p:nvPr>
            <p:ph type="pic" sz="quarter" idx="17"/>
          </p:nvPr>
        </p:nvSpPr>
        <p:spPr>
          <a:xfrm>
            <a:off x="7903880" y="1083715"/>
            <a:ext cx="1239525" cy="1294063"/>
          </a:xfrm>
          <a:custGeom>
            <a:avLst/>
            <a:gdLst/>
            <a:ahLst/>
            <a:cxnLst/>
            <a:rect l="l" t="t" r="r" b="b"/>
            <a:pathLst>
              <a:path w="1834220" h="2127694">
                <a:moveTo>
                  <a:pt x="0" y="0"/>
                </a:moveTo>
                <a:lnTo>
                  <a:pt x="1834220" y="1063847"/>
                </a:lnTo>
                <a:lnTo>
                  <a:pt x="0" y="2127694"/>
                </a:lnTo>
                <a:close/>
              </a:path>
            </a:pathLst>
          </a:custGeom>
        </p:spPr>
        <p:txBody>
          <a:bodyPr vert="horz" lIns="82293" tIns="41148" rIns="82293" bIns="41148" anchor="ctr"/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357" name="Picture Placeholder 177"/>
          <p:cNvSpPr>
            <a:spLocks noGrp="1"/>
          </p:cNvSpPr>
          <p:nvPr>
            <p:ph type="pic" sz="quarter" idx="18"/>
          </p:nvPr>
        </p:nvSpPr>
        <p:spPr>
          <a:xfrm>
            <a:off x="-122700" y="2055165"/>
            <a:ext cx="1239525" cy="1294063"/>
          </a:xfrm>
          <a:custGeom>
            <a:avLst/>
            <a:gdLst/>
            <a:ahLst/>
            <a:cxnLst/>
            <a:rect l="l" t="t" r="r" b="b"/>
            <a:pathLst>
              <a:path w="1834220" h="2127694">
                <a:moveTo>
                  <a:pt x="0" y="0"/>
                </a:moveTo>
                <a:lnTo>
                  <a:pt x="1834220" y="1063847"/>
                </a:lnTo>
                <a:lnTo>
                  <a:pt x="0" y="2127694"/>
                </a:lnTo>
                <a:close/>
              </a:path>
            </a:pathLst>
          </a:custGeom>
        </p:spPr>
        <p:txBody>
          <a:bodyPr vert="horz" lIns="82293" tIns="41148" rIns="82293" bIns="41148" anchor="ctr"/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34" name="Isosceles Triangle 133"/>
          <p:cNvSpPr/>
          <p:nvPr userDrawn="1"/>
        </p:nvSpPr>
        <p:spPr>
          <a:xfrm rot="5400000">
            <a:off x="481793" y="1083676"/>
            <a:ext cx="644201" cy="617051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35" name="Isosceles Triangle 134"/>
          <p:cNvSpPr/>
          <p:nvPr userDrawn="1"/>
        </p:nvSpPr>
        <p:spPr>
          <a:xfrm rot="5400000">
            <a:off x="2360551" y="3342892"/>
            <a:ext cx="644201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37" name="Isosceles Triangle 136"/>
          <p:cNvSpPr/>
          <p:nvPr userDrawn="1"/>
        </p:nvSpPr>
        <p:spPr>
          <a:xfrm rot="5400000">
            <a:off x="3595843" y="2062759"/>
            <a:ext cx="644201" cy="617051"/>
          </a:xfrm>
          <a:prstGeom prst="triangl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49" name="Isosceles Triangle 148"/>
          <p:cNvSpPr/>
          <p:nvPr userDrawn="1"/>
        </p:nvSpPr>
        <p:spPr>
          <a:xfrm rot="5400000">
            <a:off x="5416350" y="1101733"/>
            <a:ext cx="644201" cy="617051"/>
          </a:xfrm>
          <a:prstGeom prst="triangl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50" name="Isosceles Triangle 149"/>
          <p:cNvSpPr/>
          <p:nvPr userDrawn="1"/>
        </p:nvSpPr>
        <p:spPr>
          <a:xfrm rot="5400000">
            <a:off x="7905721" y="3022411"/>
            <a:ext cx="644201" cy="617051"/>
          </a:xfrm>
          <a:prstGeom prst="triangl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00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9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00"/>
                            </p:stCondLst>
                            <p:childTnLst>
                              <p:par>
                                <p:cTn id="79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/>
      <p:bldP spid="290" grpId="0"/>
      <p:bldP spid="353" grpId="0"/>
      <p:bldP spid="354" grpId="0"/>
      <p:bldP spid="355" grpId="0"/>
      <p:bldP spid="356" grpId="0"/>
      <p:bldP spid="357" grpId="0"/>
      <p:bldP spid="134" grpId="0" animBg="1"/>
      <p:bldP spid="135" grpId="0" animBg="1"/>
      <p:bldP spid="137" grpId="0" animBg="1"/>
      <p:bldP spid="149" grpId="0" animBg="1"/>
      <p:bldP spid="150" grpId="0" animBg="1"/>
    </p:bld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am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Isosceles Triangle 27"/>
          <p:cNvSpPr/>
          <p:nvPr userDrawn="1"/>
        </p:nvSpPr>
        <p:spPr>
          <a:xfrm rot="16200000">
            <a:off x="8551478" y="-298535"/>
            <a:ext cx="644201" cy="617051"/>
          </a:xfrm>
          <a:prstGeom prst="triangl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9" name="Isosceles Triangle 28"/>
          <p:cNvSpPr/>
          <p:nvPr userDrawn="1"/>
        </p:nvSpPr>
        <p:spPr>
          <a:xfrm rot="5400000">
            <a:off x="8551478" y="19912"/>
            <a:ext cx="644201" cy="617051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0" name="Isosceles Triangle 29"/>
          <p:cNvSpPr/>
          <p:nvPr userDrawn="1"/>
        </p:nvSpPr>
        <p:spPr>
          <a:xfrm rot="16200000">
            <a:off x="8551478" y="338359"/>
            <a:ext cx="644201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1" name="Isosceles Triangle 30"/>
          <p:cNvSpPr/>
          <p:nvPr userDrawn="1"/>
        </p:nvSpPr>
        <p:spPr>
          <a:xfrm rot="5400000">
            <a:off x="8551478" y="660460"/>
            <a:ext cx="644201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2" name="Isosceles Triangle 31"/>
          <p:cNvSpPr/>
          <p:nvPr userDrawn="1"/>
        </p:nvSpPr>
        <p:spPr>
          <a:xfrm rot="16200000">
            <a:off x="8551478" y="982561"/>
            <a:ext cx="644201" cy="617051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5" name="Isosceles Triangle 34"/>
          <p:cNvSpPr/>
          <p:nvPr userDrawn="1"/>
        </p:nvSpPr>
        <p:spPr>
          <a:xfrm rot="5400000">
            <a:off x="7934427" y="-308372"/>
            <a:ext cx="644201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6" name="Isosceles Triangle 35"/>
          <p:cNvSpPr/>
          <p:nvPr userDrawn="1"/>
        </p:nvSpPr>
        <p:spPr>
          <a:xfrm rot="16200000">
            <a:off x="7934427" y="10075"/>
            <a:ext cx="644201" cy="617051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7" name="Isosceles Triangle 36"/>
          <p:cNvSpPr/>
          <p:nvPr userDrawn="1"/>
        </p:nvSpPr>
        <p:spPr>
          <a:xfrm rot="5400000">
            <a:off x="7934427" y="328522"/>
            <a:ext cx="644201" cy="617051"/>
          </a:xfrm>
          <a:prstGeom prst="triangl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8" name="Isosceles Triangle 37"/>
          <p:cNvSpPr/>
          <p:nvPr userDrawn="1"/>
        </p:nvSpPr>
        <p:spPr>
          <a:xfrm rot="16200000">
            <a:off x="7934427" y="646969"/>
            <a:ext cx="644201" cy="617051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9" name="Isosceles Triangle 38"/>
          <p:cNvSpPr/>
          <p:nvPr userDrawn="1"/>
        </p:nvSpPr>
        <p:spPr>
          <a:xfrm rot="5400000">
            <a:off x="7947127" y="969070"/>
            <a:ext cx="644201" cy="617051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40" name="Isosceles Triangle 39"/>
          <p:cNvSpPr/>
          <p:nvPr userDrawn="1"/>
        </p:nvSpPr>
        <p:spPr>
          <a:xfrm rot="16200000">
            <a:off x="7947127" y="1291171"/>
            <a:ext cx="644201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44" name="Isosceles Triangle 43"/>
          <p:cNvSpPr/>
          <p:nvPr userDrawn="1"/>
        </p:nvSpPr>
        <p:spPr>
          <a:xfrm rot="16200000">
            <a:off x="7330076" y="-298535"/>
            <a:ext cx="644201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45" name="Isosceles Triangle 44"/>
          <p:cNvSpPr/>
          <p:nvPr userDrawn="1"/>
        </p:nvSpPr>
        <p:spPr>
          <a:xfrm rot="5400000">
            <a:off x="7330076" y="19912"/>
            <a:ext cx="644201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46" name="Isosceles Triangle 45"/>
          <p:cNvSpPr/>
          <p:nvPr userDrawn="1"/>
        </p:nvSpPr>
        <p:spPr>
          <a:xfrm rot="16200000">
            <a:off x="7330076" y="338359"/>
            <a:ext cx="644201" cy="617051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47" name="Isosceles Triangle 46"/>
          <p:cNvSpPr/>
          <p:nvPr userDrawn="1"/>
        </p:nvSpPr>
        <p:spPr>
          <a:xfrm rot="5400000">
            <a:off x="7330076" y="660460"/>
            <a:ext cx="644201" cy="617051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48" name="Isosceles Triangle 47"/>
          <p:cNvSpPr/>
          <p:nvPr userDrawn="1"/>
        </p:nvSpPr>
        <p:spPr>
          <a:xfrm rot="16200000">
            <a:off x="7342776" y="982561"/>
            <a:ext cx="644201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52" name="Isosceles Triangle 51"/>
          <p:cNvSpPr/>
          <p:nvPr userDrawn="1"/>
        </p:nvSpPr>
        <p:spPr>
          <a:xfrm rot="5400000">
            <a:off x="6713025" y="-308372"/>
            <a:ext cx="644201" cy="617051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53" name="Isosceles Triangle 52"/>
          <p:cNvSpPr/>
          <p:nvPr userDrawn="1"/>
        </p:nvSpPr>
        <p:spPr>
          <a:xfrm rot="16200000">
            <a:off x="6713025" y="10075"/>
            <a:ext cx="644201" cy="617051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57" name="Isosceles Triangle 56"/>
          <p:cNvSpPr/>
          <p:nvPr userDrawn="1"/>
        </p:nvSpPr>
        <p:spPr>
          <a:xfrm rot="16200000">
            <a:off x="6108674" y="-298535"/>
            <a:ext cx="644201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58" name="Isosceles Triangle 57"/>
          <p:cNvSpPr/>
          <p:nvPr userDrawn="1"/>
        </p:nvSpPr>
        <p:spPr>
          <a:xfrm rot="5400000">
            <a:off x="6108674" y="19912"/>
            <a:ext cx="644201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62041" y="841663"/>
            <a:ext cx="691136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slide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cxnSp>
        <p:nvCxnSpPr>
          <p:cNvPr id="3" name="Straight Connector 2"/>
          <p:cNvCxnSpPr/>
          <p:nvPr userDrawn="1"/>
        </p:nvCxnSpPr>
        <p:spPr>
          <a:xfrm flipV="1">
            <a:off x="1062038" y="1330062"/>
            <a:ext cx="6923598" cy="20239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 userDrawn="1"/>
        </p:nvCxnSpPr>
        <p:spPr>
          <a:xfrm flipH="1">
            <a:off x="1062038" y="693637"/>
            <a:ext cx="588962" cy="0"/>
          </a:xfrm>
          <a:prstGeom prst="line">
            <a:avLst/>
          </a:prstGeom>
          <a:ln w="3810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062037" y="1588770"/>
            <a:ext cx="6885962" cy="2378998"/>
          </a:xfrm>
          <a:prstGeom prst="rect">
            <a:avLst/>
          </a:prstGeom>
        </p:spPr>
        <p:txBody>
          <a:bodyPr vert="horz" lIns="82293" tIns="41148" rIns="82293" bIns="41148" anchor="ctr"/>
          <a:lstStyle>
            <a:lvl1pPr marL="0" indent="0" algn="ctr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cxnSp>
        <p:nvCxnSpPr>
          <p:cNvPr id="43" name="Straight Connector 42"/>
          <p:cNvCxnSpPr/>
          <p:nvPr userDrawn="1"/>
        </p:nvCxnSpPr>
        <p:spPr>
          <a:xfrm>
            <a:off x="1062037" y="3979198"/>
            <a:ext cx="6885962" cy="0"/>
          </a:xfrm>
          <a:prstGeom prst="line">
            <a:avLst/>
          </a:prstGeom>
          <a:ln w="5715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1062834" y="4067114"/>
            <a:ext cx="6885164" cy="30861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2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/>
              <a:t>Image Caption</a:t>
            </a:r>
          </a:p>
        </p:txBody>
      </p:sp>
    </p:spTree>
    <p:extLst>
      <p:ext uri="{BB962C8B-B14F-4D97-AF65-F5344CB8AC3E}">
        <p14:creationId xmlns:p14="http://schemas.microsoft.com/office/powerpoint/2010/main" val="3134326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2" grpId="0" animBg="1"/>
      <p:bldP spid="53" grpId="0" animBg="1"/>
      <p:bldP spid="57" grpId="0" animBg="1"/>
      <p:bldP spid="58" grpId="0" animBg="1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/>
      <p:bldP spid="4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am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Isosceles Triangle 27"/>
          <p:cNvSpPr/>
          <p:nvPr userDrawn="1"/>
        </p:nvSpPr>
        <p:spPr>
          <a:xfrm rot="16200000">
            <a:off x="8551478" y="-298535"/>
            <a:ext cx="644201" cy="617051"/>
          </a:xfrm>
          <a:prstGeom prst="triangl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9" name="Isosceles Triangle 28"/>
          <p:cNvSpPr/>
          <p:nvPr userDrawn="1"/>
        </p:nvSpPr>
        <p:spPr>
          <a:xfrm rot="5400000">
            <a:off x="8551478" y="19912"/>
            <a:ext cx="644201" cy="617051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0" name="Isosceles Triangle 29"/>
          <p:cNvSpPr/>
          <p:nvPr userDrawn="1"/>
        </p:nvSpPr>
        <p:spPr>
          <a:xfrm rot="16200000">
            <a:off x="8551478" y="338359"/>
            <a:ext cx="644201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1" name="Isosceles Triangle 30"/>
          <p:cNvSpPr/>
          <p:nvPr userDrawn="1"/>
        </p:nvSpPr>
        <p:spPr>
          <a:xfrm rot="5400000">
            <a:off x="8551478" y="660460"/>
            <a:ext cx="644201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2" name="Isosceles Triangle 31"/>
          <p:cNvSpPr/>
          <p:nvPr userDrawn="1"/>
        </p:nvSpPr>
        <p:spPr>
          <a:xfrm rot="16200000">
            <a:off x="8551478" y="982561"/>
            <a:ext cx="644201" cy="617051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5" name="Isosceles Triangle 34"/>
          <p:cNvSpPr/>
          <p:nvPr userDrawn="1"/>
        </p:nvSpPr>
        <p:spPr>
          <a:xfrm rot="5400000">
            <a:off x="7934427" y="-308372"/>
            <a:ext cx="644201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6" name="Isosceles Triangle 35"/>
          <p:cNvSpPr/>
          <p:nvPr userDrawn="1"/>
        </p:nvSpPr>
        <p:spPr>
          <a:xfrm rot="16200000">
            <a:off x="7934427" y="10075"/>
            <a:ext cx="644201" cy="617051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7" name="Isosceles Triangle 36"/>
          <p:cNvSpPr/>
          <p:nvPr userDrawn="1"/>
        </p:nvSpPr>
        <p:spPr>
          <a:xfrm rot="5400000">
            <a:off x="7934427" y="328522"/>
            <a:ext cx="644201" cy="617051"/>
          </a:xfrm>
          <a:prstGeom prst="triangl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8" name="Isosceles Triangle 37"/>
          <p:cNvSpPr/>
          <p:nvPr userDrawn="1"/>
        </p:nvSpPr>
        <p:spPr>
          <a:xfrm rot="16200000">
            <a:off x="7934427" y="646969"/>
            <a:ext cx="644201" cy="617051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9" name="Isosceles Triangle 38"/>
          <p:cNvSpPr/>
          <p:nvPr userDrawn="1"/>
        </p:nvSpPr>
        <p:spPr>
          <a:xfrm rot="5400000">
            <a:off x="7947127" y="969070"/>
            <a:ext cx="644201" cy="617051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40" name="Isosceles Triangle 39"/>
          <p:cNvSpPr/>
          <p:nvPr userDrawn="1"/>
        </p:nvSpPr>
        <p:spPr>
          <a:xfrm rot="16200000">
            <a:off x="7947127" y="1291171"/>
            <a:ext cx="644201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44" name="Isosceles Triangle 43"/>
          <p:cNvSpPr/>
          <p:nvPr userDrawn="1"/>
        </p:nvSpPr>
        <p:spPr>
          <a:xfrm rot="16200000">
            <a:off x="7330076" y="-298535"/>
            <a:ext cx="644201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45" name="Isosceles Triangle 44"/>
          <p:cNvSpPr/>
          <p:nvPr userDrawn="1"/>
        </p:nvSpPr>
        <p:spPr>
          <a:xfrm rot="5400000">
            <a:off x="7330076" y="19912"/>
            <a:ext cx="644201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46" name="Isosceles Triangle 45"/>
          <p:cNvSpPr/>
          <p:nvPr userDrawn="1"/>
        </p:nvSpPr>
        <p:spPr>
          <a:xfrm rot="16200000">
            <a:off x="7330076" y="338359"/>
            <a:ext cx="644201" cy="617051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47" name="Isosceles Triangle 46"/>
          <p:cNvSpPr/>
          <p:nvPr userDrawn="1"/>
        </p:nvSpPr>
        <p:spPr>
          <a:xfrm rot="5400000">
            <a:off x="7330076" y="660460"/>
            <a:ext cx="644201" cy="617051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48" name="Isosceles Triangle 47"/>
          <p:cNvSpPr/>
          <p:nvPr userDrawn="1"/>
        </p:nvSpPr>
        <p:spPr>
          <a:xfrm rot="16200000">
            <a:off x="7342776" y="982561"/>
            <a:ext cx="644201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52" name="Isosceles Triangle 51"/>
          <p:cNvSpPr/>
          <p:nvPr userDrawn="1"/>
        </p:nvSpPr>
        <p:spPr>
          <a:xfrm rot="5400000">
            <a:off x="6713025" y="-308372"/>
            <a:ext cx="644201" cy="617051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53" name="Isosceles Triangle 52"/>
          <p:cNvSpPr/>
          <p:nvPr userDrawn="1"/>
        </p:nvSpPr>
        <p:spPr>
          <a:xfrm rot="16200000">
            <a:off x="6713025" y="10075"/>
            <a:ext cx="644201" cy="617051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57" name="Isosceles Triangle 56"/>
          <p:cNvSpPr/>
          <p:nvPr userDrawn="1"/>
        </p:nvSpPr>
        <p:spPr>
          <a:xfrm rot="16200000">
            <a:off x="6108674" y="-298535"/>
            <a:ext cx="644201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58" name="Isosceles Triangle 57"/>
          <p:cNvSpPr/>
          <p:nvPr userDrawn="1"/>
        </p:nvSpPr>
        <p:spPr>
          <a:xfrm rot="5400000">
            <a:off x="6108674" y="19912"/>
            <a:ext cx="644201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62041" y="841663"/>
            <a:ext cx="691136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slide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cxnSp>
        <p:nvCxnSpPr>
          <p:cNvPr id="3" name="Straight Connector 2"/>
          <p:cNvCxnSpPr/>
          <p:nvPr userDrawn="1"/>
        </p:nvCxnSpPr>
        <p:spPr>
          <a:xfrm flipV="1">
            <a:off x="1062038" y="1330062"/>
            <a:ext cx="6923598" cy="20239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 userDrawn="1"/>
        </p:nvCxnSpPr>
        <p:spPr>
          <a:xfrm flipH="1">
            <a:off x="1062038" y="693637"/>
            <a:ext cx="588962" cy="0"/>
          </a:xfrm>
          <a:prstGeom prst="line">
            <a:avLst/>
          </a:prstGeom>
          <a:ln w="3810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062036" y="1588770"/>
            <a:ext cx="3289660" cy="2378998"/>
          </a:xfrm>
          <a:prstGeom prst="rect">
            <a:avLst/>
          </a:prstGeom>
        </p:spPr>
        <p:txBody>
          <a:bodyPr vert="horz" lIns="82293" tIns="41148" rIns="82293" bIns="41148" anchor="ctr"/>
          <a:lstStyle>
            <a:lvl1pPr marL="0" indent="0" algn="ctr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cxnSp>
        <p:nvCxnSpPr>
          <p:cNvPr id="43" name="Straight Connector 42"/>
          <p:cNvCxnSpPr/>
          <p:nvPr userDrawn="1"/>
        </p:nvCxnSpPr>
        <p:spPr>
          <a:xfrm>
            <a:off x="1062037" y="3979198"/>
            <a:ext cx="3289660" cy="0"/>
          </a:xfrm>
          <a:prstGeom prst="line">
            <a:avLst/>
          </a:prstGeom>
          <a:ln w="5715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1062836" y="4101404"/>
            <a:ext cx="3288432" cy="30861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2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/>
              <a:t>Image Caption</a:t>
            </a:r>
          </a:p>
        </p:txBody>
      </p:sp>
      <p:sp>
        <p:nvSpPr>
          <p:cNvPr id="91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695976" y="1588770"/>
            <a:ext cx="3289660" cy="2378998"/>
          </a:xfrm>
          <a:prstGeom prst="rect">
            <a:avLst/>
          </a:prstGeom>
        </p:spPr>
        <p:txBody>
          <a:bodyPr vert="horz" lIns="82293" tIns="41148" rIns="82293" bIns="41148" anchor="ctr"/>
          <a:lstStyle>
            <a:lvl1pPr marL="0" indent="0" algn="ctr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cxnSp>
        <p:nvCxnSpPr>
          <p:cNvPr id="93" name="Straight Connector 92"/>
          <p:cNvCxnSpPr/>
          <p:nvPr userDrawn="1"/>
        </p:nvCxnSpPr>
        <p:spPr>
          <a:xfrm>
            <a:off x="4695977" y="3979198"/>
            <a:ext cx="3289660" cy="0"/>
          </a:xfrm>
          <a:prstGeom prst="line">
            <a:avLst/>
          </a:prstGeom>
          <a:ln w="571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4695977" y="4101404"/>
            <a:ext cx="3289660" cy="30861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2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/>
              <a:t>Image Caption</a:t>
            </a:r>
          </a:p>
        </p:txBody>
      </p:sp>
    </p:spTree>
    <p:extLst>
      <p:ext uri="{BB962C8B-B14F-4D97-AF65-F5344CB8AC3E}">
        <p14:creationId xmlns:p14="http://schemas.microsoft.com/office/powerpoint/2010/main" val="812967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2" grpId="0" animBg="1"/>
      <p:bldP spid="53" grpId="0" animBg="1"/>
      <p:bldP spid="57" grpId="0" animBg="1"/>
      <p:bldP spid="58" grpId="0" animBg="1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/>
      <p:bldP spid="49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1" grpId="0"/>
      <p:bldP spid="94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am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Isosceles Triangle 27"/>
          <p:cNvSpPr/>
          <p:nvPr userDrawn="1"/>
        </p:nvSpPr>
        <p:spPr>
          <a:xfrm rot="16200000">
            <a:off x="8551478" y="-298535"/>
            <a:ext cx="644201" cy="617051"/>
          </a:xfrm>
          <a:prstGeom prst="triangl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9" name="Isosceles Triangle 28"/>
          <p:cNvSpPr/>
          <p:nvPr userDrawn="1"/>
        </p:nvSpPr>
        <p:spPr>
          <a:xfrm rot="5400000">
            <a:off x="8551478" y="19912"/>
            <a:ext cx="644201" cy="617051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0" name="Isosceles Triangle 29"/>
          <p:cNvSpPr/>
          <p:nvPr userDrawn="1"/>
        </p:nvSpPr>
        <p:spPr>
          <a:xfrm rot="16200000">
            <a:off x="8551478" y="338359"/>
            <a:ext cx="644201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1" name="Isosceles Triangle 30"/>
          <p:cNvSpPr/>
          <p:nvPr userDrawn="1"/>
        </p:nvSpPr>
        <p:spPr>
          <a:xfrm rot="5400000">
            <a:off x="8551478" y="660460"/>
            <a:ext cx="644201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2" name="Isosceles Triangle 31"/>
          <p:cNvSpPr/>
          <p:nvPr userDrawn="1"/>
        </p:nvSpPr>
        <p:spPr>
          <a:xfrm rot="16200000">
            <a:off x="8551478" y="982561"/>
            <a:ext cx="644201" cy="617051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5" name="Isosceles Triangle 34"/>
          <p:cNvSpPr/>
          <p:nvPr userDrawn="1"/>
        </p:nvSpPr>
        <p:spPr>
          <a:xfrm rot="5400000">
            <a:off x="7934427" y="-308372"/>
            <a:ext cx="644201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6" name="Isosceles Triangle 35"/>
          <p:cNvSpPr/>
          <p:nvPr userDrawn="1"/>
        </p:nvSpPr>
        <p:spPr>
          <a:xfrm rot="16200000">
            <a:off x="7934427" y="10075"/>
            <a:ext cx="644201" cy="617051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7" name="Isosceles Triangle 36"/>
          <p:cNvSpPr/>
          <p:nvPr userDrawn="1"/>
        </p:nvSpPr>
        <p:spPr>
          <a:xfrm rot="5400000">
            <a:off x="7934427" y="328522"/>
            <a:ext cx="644201" cy="617051"/>
          </a:xfrm>
          <a:prstGeom prst="triangl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8" name="Isosceles Triangle 37"/>
          <p:cNvSpPr/>
          <p:nvPr userDrawn="1"/>
        </p:nvSpPr>
        <p:spPr>
          <a:xfrm rot="16200000">
            <a:off x="7934427" y="646969"/>
            <a:ext cx="644201" cy="617051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9" name="Isosceles Triangle 38"/>
          <p:cNvSpPr/>
          <p:nvPr userDrawn="1"/>
        </p:nvSpPr>
        <p:spPr>
          <a:xfrm rot="5400000">
            <a:off x="7947127" y="969070"/>
            <a:ext cx="644201" cy="617051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40" name="Isosceles Triangle 39"/>
          <p:cNvSpPr/>
          <p:nvPr userDrawn="1"/>
        </p:nvSpPr>
        <p:spPr>
          <a:xfrm rot="16200000">
            <a:off x="7947127" y="1291171"/>
            <a:ext cx="644201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44" name="Isosceles Triangle 43"/>
          <p:cNvSpPr/>
          <p:nvPr userDrawn="1"/>
        </p:nvSpPr>
        <p:spPr>
          <a:xfrm rot="16200000">
            <a:off x="7330076" y="-298535"/>
            <a:ext cx="644201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45" name="Isosceles Triangle 44"/>
          <p:cNvSpPr/>
          <p:nvPr userDrawn="1"/>
        </p:nvSpPr>
        <p:spPr>
          <a:xfrm rot="5400000">
            <a:off x="7330076" y="19912"/>
            <a:ext cx="644201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46" name="Isosceles Triangle 45"/>
          <p:cNvSpPr/>
          <p:nvPr userDrawn="1"/>
        </p:nvSpPr>
        <p:spPr>
          <a:xfrm rot="16200000">
            <a:off x="7330076" y="338359"/>
            <a:ext cx="644201" cy="617051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47" name="Isosceles Triangle 46"/>
          <p:cNvSpPr/>
          <p:nvPr userDrawn="1"/>
        </p:nvSpPr>
        <p:spPr>
          <a:xfrm rot="5400000">
            <a:off x="7330076" y="660460"/>
            <a:ext cx="644201" cy="617051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48" name="Isosceles Triangle 47"/>
          <p:cNvSpPr/>
          <p:nvPr userDrawn="1"/>
        </p:nvSpPr>
        <p:spPr>
          <a:xfrm rot="16200000">
            <a:off x="7342776" y="982561"/>
            <a:ext cx="644201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52" name="Isosceles Triangle 51"/>
          <p:cNvSpPr/>
          <p:nvPr userDrawn="1"/>
        </p:nvSpPr>
        <p:spPr>
          <a:xfrm rot="5400000">
            <a:off x="6713025" y="-308372"/>
            <a:ext cx="644201" cy="617051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53" name="Isosceles Triangle 52"/>
          <p:cNvSpPr/>
          <p:nvPr userDrawn="1"/>
        </p:nvSpPr>
        <p:spPr>
          <a:xfrm rot="16200000">
            <a:off x="6713025" y="10075"/>
            <a:ext cx="644201" cy="617051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57" name="Isosceles Triangle 56"/>
          <p:cNvSpPr/>
          <p:nvPr userDrawn="1"/>
        </p:nvSpPr>
        <p:spPr>
          <a:xfrm rot="16200000">
            <a:off x="6108674" y="-298535"/>
            <a:ext cx="644201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58" name="Isosceles Triangle 57"/>
          <p:cNvSpPr/>
          <p:nvPr userDrawn="1"/>
        </p:nvSpPr>
        <p:spPr>
          <a:xfrm rot="5400000">
            <a:off x="6108674" y="19912"/>
            <a:ext cx="644201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62041" y="841663"/>
            <a:ext cx="691136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slide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cxnSp>
        <p:nvCxnSpPr>
          <p:cNvPr id="3" name="Straight Connector 2"/>
          <p:cNvCxnSpPr/>
          <p:nvPr userDrawn="1"/>
        </p:nvCxnSpPr>
        <p:spPr>
          <a:xfrm flipV="1">
            <a:off x="1062038" y="1330062"/>
            <a:ext cx="6923598" cy="20239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 userDrawn="1"/>
        </p:nvCxnSpPr>
        <p:spPr>
          <a:xfrm flipH="1">
            <a:off x="1062038" y="693637"/>
            <a:ext cx="588962" cy="0"/>
          </a:xfrm>
          <a:prstGeom prst="line">
            <a:avLst/>
          </a:prstGeom>
          <a:ln w="3810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062036" y="1588770"/>
            <a:ext cx="2134933" cy="2378998"/>
          </a:xfrm>
          <a:prstGeom prst="rect">
            <a:avLst/>
          </a:prstGeom>
        </p:spPr>
        <p:txBody>
          <a:bodyPr vert="horz" lIns="82293" tIns="41148" rIns="82293" bIns="41148" anchor="ctr"/>
          <a:lstStyle>
            <a:lvl1pPr marL="0" indent="0" algn="ctr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cxnSp>
        <p:nvCxnSpPr>
          <p:cNvPr id="43" name="Straight Connector 42"/>
          <p:cNvCxnSpPr/>
          <p:nvPr userDrawn="1"/>
        </p:nvCxnSpPr>
        <p:spPr>
          <a:xfrm>
            <a:off x="1062041" y="3979198"/>
            <a:ext cx="2134933" cy="0"/>
          </a:xfrm>
          <a:prstGeom prst="line">
            <a:avLst/>
          </a:prstGeom>
          <a:ln w="5715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1062834" y="4101404"/>
            <a:ext cx="2134136" cy="30861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2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/>
              <a:t>Image Caption</a:t>
            </a:r>
          </a:p>
        </p:txBody>
      </p:sp>
      <p:sp>
        <p:nvSpPr>
          <p:cNvPr id="91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436936" y="1588770"/>
            <a:ext cx="2134933" cy="2378998"/>
          </a:xfrm>
          <a:prstGeom prst="rect">
            <a:avLst/>
          </a:prstGeom>
        </p:spPr>
        <p:txBody>
          <a:bodyPr vert="horz" lIns="82293" tIns="41148" rIns="82293" bIns="41148" anchor="ctr"/>
          <a:lstStyle>
            <a:lvl1pPr marL="0" indent="0" algn="ctr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cxnSp>
        <p:nvCxnSpPr>
          <p:cNvPr id="93" name="Straight Connector 92"/>
          <p:cNvCxnSpPr/>
          <p:nvPr userDrawn="1"/>
        </p:nvCxnSpPr>
        <p:spPr>
          <a:xfrm>
            <a:off x="3436937" y="3979198"/>
            <a:ext cx="2134933" cy="0"/>
          </a:xfrm>
          <a:prstGeom prst="line">
            <a:avLst/>
          </a:prstGeom>
          <a:ln w="571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3436937" y="4101404"/>
            <a:ext cx="2134933" cy="30861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2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/>
              <a:t>Image Caption</a:t>
            </a:r>
          </a:p>
        </p:txBody>
      </p:sp>
      <p:sp>
        <p:nvSpPr>
          <p:cNvPr id="99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5825769" y="1588770"/>
            <a:ext cx="2134933" cy="2378998"/>
          </a:xfrm>
          <a:prstGeom prst="rect">
            <a:avLst/>
          </a:prstGeom>
        </p:spPr>
        <p:txBody>
          <a:bodyPr vert="horz" lIns="82293" tIns="41148" rIns="82293" bIns="41148" anchor="ctr"/>
          <a:lstStyle>
            <a:lvl1pPr marL="0" indent="0" algn="ctr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cxnSp>
        <p:nvCxnSpPr>
          <p:cNvPr id="101" name="Straight Connector 100"/>
          <p:cNvCxnSpPr/>
          <p:nvPr userDrawn="1"/>
        </p:nvCxnSpPr>
        <p:spPr>
          <a:xfrm>
            <a:off x="5825769" y="3979198"/>
            <a:ext cx="2134933" cy="0"/>
          </a:xfrm>
          <a:prstGeom prst="line">
            <a:avLst/>
          </a:prstGeom>
          <a:ln w="5715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Text Placeholder 2"/>
          <p:cNvSpPr>
            <a:spLocks noGrp="1"/>
          </p:cNvSpPr>
          <p:nvPr>
            <p:ph type="body" sz="quarter" idx="37" hasCustomPrompt="1"/>
          </p:nvPr>
        </p:nvSpPr>
        <p:spPr>
          <a:xfrm>
            <a:off x="5826565" y="4101404"/>
            <a:ext cx="2121434" cy="30861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2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/>
              <a:t>Image Caption</a:t>
            </a:r>
          </a:p>
        </p:txBody>
      </p:sp>
    </p:spTree>
    <p:extLst>
      <p:ext uri="{BB962C8B-B14F-4D97-AF65-F5344CB8AC3E}">
        <p14:creationId xmlns:p14="http://schemas.microsoft.com/office/powerpoint/2010/main" val="1538912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2" grpId="0" animBg="1"/>
      <p:bldP spid="53" grpId="0" animBg="1"/>
      <p:bldP spid="57" grpId="0" animBg="1"/>
      <p:bldP spid="58" grpId="0" animBg="1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/>
      <p:bldP spid="49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1" grpId="0"/>
      <p:bldP spid="94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9" grpId="0"/>
      <p:bldP spid="102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Isosceles Triangle 27"/>
          <p:cNvSpPr/>
          <p:nvPr userDrawn="1"/>
        </p:nvSpPr>
        <p:spPr>
          <a:xfrm rot="16200000">
            <a:off x="8551478" y="-298535"/>
            <a:ext cx="644201" cy="617051"/>
          </a:xfrm>
          <a:prstGeom prst="triangl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9" name="Isosceles Triangle 28"/>
          <p:cNvSpPr/>
          <p:nvPr userDrawn="1"/>
        </p:nvSpPr>
        <p:spPr>
          <a:xfrm rot="5400000">
            <a:off x="8551478" y="19912"/>
            <a:ext cx="644201" cy="617051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0" name="Isosceles Triangle 29"/>
          <p:cNvSpPr/>
          <p:nvPr userDrawn="1"/>
        </p:nvSpPr>
        <p:spPr>
          <a:xfrm rot="16200000">
            <a:off x="8551478" y="338359"/>
            <a:ext cx="644201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1" name="Isosceles Triangle 30"/>
          <p:cNvSpPr/>
          <p:nvPr userDrawn="1"/>
        </p:nvSpPr>
        <p:spPr>
          <a:xfrm rot="5400000">
            <a:off x="8551478" y="660460"/>
            <a:ext cx="644201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2" name="Isosceles Triangle 31"/>
          <p:cNvSpPr/>
          <p:nvPr userDrawn="1"/>
        </p:nvSpPr>
        <p:spPr>
          <a:xfrm rot="16200000">
            <a:off x="8551478" y="982561"/>
            <a:ext cx="644201" cy="617051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5" name="Isosceles Triangle 34"/>
          <p:cNvSpPr/>
          <p:nvPr userDrawn="1"/>
        </p:nvSpPr>
        <p:spPr>
          <a:xfrm rot="5400000">
            <a:off x="7934427" y="-308372"/>
            <a:ext cx="644201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6" name="Isosceles Triangle 35"/>
          <p:cNvSpPr/>
          <p:nvPr userDrawn="1"/>
        </p:nvSpPr>
        <p:spPr>
          <a:xfrm rot="16200000">
            <a:off x="7934427" y="10075"/>
            <a:ext cx="644201" cy="617051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7" name="Isosceles Triangle 36"/>
          <p:cNvSpPr/>
          <p:nvPr userDrawn="1"/>
        </p:nvSpPr>
        <p:spPr>
          <a:xfrm rot="5400000">
            <a:off x="7934427" y="328522"/>
            <a:ext cx="644201" cy="617051"/>
          </a:xfrm>
          <a:prstGeom prst="triangl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8" name="Isosceles Triangle 37"/>
          <p:cNvSpPr/>
          <p:nvPr userDrawn="1"/>
        </p:nvSpPr>
        <p:spPr>
          <a:xfrm rot="16200000">
            <a:off x="7934427" y="646969"/>
            <a:ext cx="644201" cy="617051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9" name="Isosceles Triangle 38"/>
          <p:cNvSpPr/>
          <p:nvPr userDrawn="1"/>
        </p:nvSpPr>
        <p:spPr>
          <a:xfrm rot="5400000">
            <a:off x="7947127" y="969070"/>
            <a:ext cx="644201" cy="617051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40" name="Isosceles Triangle 39"/>
          <p:cNvSpPr/>
          <p:nvPr userDrawn="1"/>
        </p:nvSpPr>
        <p:spPr>
          <a:xfrm rot="16200000">
            <a:off x="7947127" y="1291171"/>
            <a:ext cx="644201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44" name="Isosceles Triangle 43"/>
          <p:cNvSpPr/>
          <p:nvPr userDrawn="1"/>
        </p:nvSpPr>
        <p:spPr>
          <a:xfrm rot="16200000">
            <a:off x="7330076" y="-298535"/>
            <a:ext cx="644201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45" name="Isosceles Triangle 44"/>
          <p:cNvSpPr/>
          <p:nvPr userDrawn="1"/>
        </p:nvSpPr>
        <p:spPr>
          <a:xfrm rot="5400000">
            <a:off x="7330076" y="19912"/>
            <a:ext cx="644201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46" name="Isosceles Triangle 45"/>
          <p:cNvSpPr/>
          <p:nvPr userDrawn="1"/>
        </p:nvSpPr>
        <p:spPr>
          <a:xfrm rot="16200000">
            <a:off x="7330076" y="338359"/>
            <a:ext cx="644201" cy="617051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47" name="Isosceles Triangle 46"/>
          <p:cNvSpPr/>
          <p:nvPr userDrawn="1"/>
        </p:nvSpPr>
        <p:spPr>
          <a:xfrm rot="5400000">
            <a:off x="7330076" y="660460"/>
            <a:ext cx="644201" cy="617051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48" name="Isosceles Triangle 47"/>
          <p:cNvSpPr/>
          <p:nvPr userDrawn="1"/>
        </p:nvSpPr>
        <p:spPr>
          <a:xfrm rot="16200000">
            <a:off x="7342776" y="982561"/>
            <a:ext cx="644201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52" name="Isosceles Triangle 51"/>
          <p:cNvSpPr/>
          <p:nvPr userDrawn="1"/>
        </p:nvSpPr>
        <p:spPr>
          <a:xfrm rot="5400000">
            <a:off x="6713025" y="-308372"/>
            <a:ext cx="644201" cy="617051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53" name="Isosceles Triangle 52"/>
          <p:cNvSpPr/>
          <p:nvPr userDrawn="1"/>
        </p:nvSpPr>
        <p:spPr>
          <a:xfrm rot="16200000">
            <a:off x="6713025" y="10075"/>
            <a:ext cx="644201" cy="617051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57" name="Isosceles Triangle 56"/>
          <p:cNvSpPr/>
          <p:nvPr userDrawn="1"/>
        </p:nvSpPr>
        <p:spPr>
          <a:xfrm rot="16200000">
            <a:off x="6108674" y="-298535"/>
            <a:ext cx="644201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58" name="Isosceles Triangle 57"/>
          <p:cNvSpPr/>
          <p:nvPr userDrawn="1"/>
        </p:nvSpPr>
        <p:spPr>
          <a:xfrm rot="5400000">
            <a:off x="6108674" y="19912"/>
            <a:ext cx="644201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62041" y="841663"/>
            <a:ext cx="691136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slide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cxnSp>
        <p:nvCxnSpPr>
          <p:cNvPr id="3" name="Straight Connector 2"/>
          <p:cNvCxnSpPr/>
          <p:nvPr userDrawn="1"/>
        </p:nvCxnSpPr>
        <p:spPr>
          <a:xfrm flipV="1">
            <a:off x="1062038" y="1330062"/>
            <a:ext cx="6923598" cy="20239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 userDrawn="1"/>
        </p:nvCxnSpPr>
        <p:spPr>
          <a:xfrm flipH="1">
            <a:off x="1062038" y="693637"/>
            <a:ext cx="588962" cy="0"/>
          </a:xfrm>
          <a:prstGeom prst="line">
            <a:avLst/>
          </a:prstGeom>
          <a:ln w="3810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062037" y="1588770"/>
            <a:ext cx="1620912" cy="2378998"/>
          </a:xfrm>
          <a:prstGeom prst="rect">
            <a:avLst/>
          </a:prstGeom>
        </p:spPr>
        <p:txBody>
          <a:bodyPr vert="horz" lIns="82293" tIns="41148" rIns="82293" bIns="41148" anchor="ctr"/>
          <a:lstStyle>
            <a:lvl1pPr marL="0" indent="0" algn="ctr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cxnSp>
        <p:nvCxnSpPr>
          <p:cNvPr id="43" name="Straight Connector 42"/>
          <p:cNvCxnSpPr/>
          <p:nvPr userDrawn="1"/>
        </p:nvCxnSpPr>
        <p:spPr>
          <a:xfrm>
            <a:off x="1062037" y="3979198"/>
            <a:ext cx="1620912" cy="0"/>
          </a:xfrm>
          <a:prstGeom prst="line">
            <a:avLst/>
          </a:prstGeom>
          <a:ln w="5715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1062833" y="4101404"/>
            <a:ext cx="1548187" cy="30861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2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/>
              <a:t>Image Caption</a:t>
            </a:r>
          </a:p>
        </p:txBody>
      </p:sp>
      <p:sp>
        <p:nvSpPr>
          <p:cNvPr id="91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2840039" y="1588770"/>
            <a:ext cx="1620912" cy="2378998"/>
          </a:xfrm>
          <a:prstGeom prst="rect">
            <a:avLst/>
          </a:prstGeom>
        </p:spPr>
        <p:txBody>
          <a:bodyPr vert="horz" lIns="82293" tIns="41148" rIns="82293" bIns="41148" anchor="ctr"/>
          <a:lstStyle>
            <a:lvl1pPr marL="0" indent="0" algn="ctr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cxnSp>
        <p:nvCxnSpPr>
          <p:cNvPr id="93" name="Straight Connector 92"/>
          <p:cNvCxnSpPr/>
          <p:nvPr userDrawn="1"/>
        </p:nvCxnSpPr>
        <p:spPr>
          <a:xfrm>
            <a:off x="2840039" y="3979198"/>
            <a:ext cx="1620912" cy="0"/>
          </a:xfrm>
          <a:prstGeom prst="line">
            <a:avLst/>
          </a:prstGeom>
          <a:ln w="571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2840837" y="4101404"/>
            <a:ext cx="1548187" cy="30861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2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/>
              <a:t>Image Caption</a:t>
            </a:r>
          </a:p>
        </p:txBody>
      </p:sp>
      <p:sp>
        <p:nvSpPr>
          <p:cNvPr id="99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611431" y="1588770"/>
            <a:ext cx="1620912" cy="2378998"/>
          </a:xfrm>
          <a:prstGeom prst="rect">
            <a:avLst/>
          </a:prstGeom>
        </p:spPr>
        <p:txBody>
          <a:bodyPr vert="horz" lIns="82293" tIns="41148" rIns="82293" bIns="41148" anchor="ctr"/>
          <a:lstStyle>
            <a:lvl1pPr marL="0" indent="0" algn="ctr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cxnSp>
        <p:nvCxnSpPr>
          <p:cNvPr id="101" name="Straight Connector 100"/>
          <p:cNvCxnSpPr/>
          <p:nvPr userDrawn="1"/>
        </p:nvCxnSpPr>
        <p:spPr>
          <a:xfrm>
            <a:off x="4611431" y="3979198"/>
            <a:ext cx="1620912" cy="0"/>
          </a:xfrm>
          <a:prstGeom prst="line">
            <a:avLst/>
          </a:prstGeom>
          <a:ln w="5715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Text Placeholder 2"/>
          <p:cNvSpPr>
            <a:spLocks noGrp="1"/>
          </p:cNvSpPr>
          <p:nvPr>
            <p:ph type="body" sz="quarter" idx="37" hasCustomPrompt="1"/>
          </p:nvPr>
        </p:nvSpPr>
        <p:spPr>
          <a:xfrm>
            <a:off x="4612227" y="4101404"/>
            <a:ext cx="1548187" cy="30861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2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/>
              <a:t>Image Caption</a:t>
            </a:r>
          </a:p>
        </p:txBody>
      </p:sp>
      <p:sp>
        <p:nvSpPr>
          <p:cNvPr id="107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6385850" y="1588770"/>
            <a:ext cx="1620912" cy="2378998"/>
          </a:xfrm>
          <a:prstGeom prst="rect">
            <a:avLst/>
          </a:prstGeom>
        </p:spPr>
        <p:txBody>
          <a:bodyPr vert="horz" lIns="82293" tIns="41148" rIns="82293" bIns="41148" anchor="ctr"/>
          <a:lstStyle>
            <a:lvl1pPr marL="0" indent="0" algn="ctr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cxnSp>
        <p:nvCxnSpPr>
          <p:cNvPr id="109" name="Straight Connector 108"/>
          <p:cNvCxnSpPr/>
          <p:nvPr userDrawn="1"/>
        </p:nvCxnSpPr>
        <p:spPr>
          <a:xfrm>
            <a:off x="6385850" y="3979198"/>
            <a:ext cx="1620912" cy="0"/>
          </a:xfrm>
          <a:prstGeom prst="line">
            <a:avLst/>
          </a:prstGeom>
          <a:ln w="57150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0" name="Text Placeholder 2"/>
          <p:cNvSpPr>
            <a:spLocks noGrp="1"/>
          </p:cNvSpPr>
          <p:nvPr>
            <p:ph type="body" sz="quarter" idx="44" hasCustomPrompt="1"/>
          </p:nvPr>
        </p:nvSpPr>
        <p:spPr>
          <a:xfrm>
            <a:off x="6386649" y="4101404"/>
            <a:ext cx="1548187" cy="30861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2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/>
              <a:t>Image Caption</a:t>
            </a:r>
          </a:p>
        </p:txBody>
      </p:sp>
    </p:spTree>
    <p:extLst>
      <p:ext uri="{BB962C8B-B14F-4D97-AF65-F5344CB8AC3E}">
        <p14:creationId xmlns:p14="http://schemas.microsoft.com/office/powerpoint/2010/main" val="94680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2" grpId="0" animBg="1"/>
      <p:bldP spid="53" grpId="0" animBg="1"/>
      <p:bldP spid="57" grpId="0" animBg="1"/>
      <p:bldP spid="58" grpId="0" animBg="1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/>
      <p:bldP spid="49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1" grpId="0"/>
      <p:bldP spid="94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9" grpId="0"/>
      <p:bldP spid="102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7" grpId="0"/>
      <p:bldP spid="110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am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Isosceles Triangle 27"/>
          <p:cNvSpPr/>
          <p:nvPr userDrawn="1"/>
        </p:nvSpPr>
        <p:spPr>
          <a:xfrm rot="16200000">
            <a:off x="8551478" y="-298535"/>
            <a:ext cx="644201" cy="617051"/>
          </a:xfrm>
          <a:prstGeom prst="triangl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9" name="Isosceles Triangle 28"/>
          <p:cNvSpPr/>
          <p:nvPr userDrawn="1"/>
        </p:nvSpPr>
        <p:spPr>
          <a:xfrm rot="5400000">
            <a:off x="8551478" y="19912"/>
            <a:ext cx="644201" cy="617051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0" name="Isosceles Triangle 29"/>
          <p:cNvSpPr/>
          <p:nvPr userDrawn="1"/>
        </p:nvSpPr>
        <p:spPr>
          <a:xfrm rot="16200000">
            <a:off x="8551478" y="338359"/>
            <a:ext cx="644201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1" name="Isosceles Triangle 30"/>
          <p:cNvSpPr/>
          <p:nvPr userDrawn="1"/>
        </p:nvSpPr>
        <p:spPr>
          <a:xfrm rot="5400000">
            <a:off x="8551478" y="660460"/>
            <a:ext cx="644201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2" name="Isosceles Triangle 31"/>
          <p:cNvSpPr/>
          <p:nvPr userDrawn="1"/>
        </p:nvSpPr>
        <p:spPr>
          <a:xfrm rot="16200000">
            <a:off x="8551478" y="982561"/>
            <a:ext cx="644201" cy="617051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5" name="Isosceles Triangle 34"/>
          <p:cNvSpPr/>
          <p:nvPr userDrawn="1"/>
        </p:nvSpPr>
        <p:spPr>
          <a:xfrm rot="5400000">
            <a:off x="7934427" y="-308372"/>
            <a:ext cx="644201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6" name="Isosceles Triangle 35"/>
          <p:cNvSpPr/>
          <p:nvPr userDrawn="1"/>
        </p:nvSpPr>
        <p:spPr>
          <a:xfrm rot="16200000">
            <a:off x="7934427" y="10075"/>
            <a:ext cx="644201" cy="617051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7" name="Isosceles Triangle 36"/>
          <p:cNvSpPr/>
          <p:nvPr userDrawn="1"/>
        </p:nvSpPr>
        <p:spPr>
          <a:xfrm rot="5400000">
            <a:off x="7934427" y="328522"/>
            <a:ext cx="644201" cy="617051"/>
          </a:xfrm>
          <a:prstGeom prst="triangl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8" name="Isosceles Triangle 37"/>
          <p:cNvSpPr/>
          <p:nvPr userDrawn="1"/>
        </p:nvSpPr>
        <p:spPr>
          <a:xfrm rot="16200000">
            <a:off x="7934427" y="646969"/>
            <a:ext cx="644201" cy="617051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9" name="Isosceles Triangle 38"/>
          <p:cNvSpPr/>
          <p:nvPr userDrawn="1"/>
        </p:nvSpPr>
        <p:spPr>
          <a:xfrm rot="5400000">
            <a:off x="7947127" y="969070"/>
            <a:ext cx="644201" cy="617051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40" name="Isosceles Triangle 39"/>
          <p:cNvSpPr/>
          <p:nvPr userDrawn="1"/>
        </p:nvSpPr>
        <p:spPr>
          <a:xfrm rot="16200000">
            <a:off x="7947127" y="1291171"/>
            <a:ext cx="644201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44" name="Isosceles Triangle 43"/>
          <p:cNvSpPr/>
          <p:nvPr userDrawn="1"/>
        </p:nvSpPr>
        <p:spPr>
          <a:xfrm rot="16200000">
            <a:off x="7330076" y="-298535"/>
            <a:ext cx="644201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45" name="Isosceles Triangle 44"/>
          <p:cNvSpPr/>
          <p:nvPr userDrawn="1"/>
        </p:nvSpPr>
        <p:spPr>
          <a:xfrm rot="5400000">
            <a:off x="7330076" y="19912"/>
            <a:ext cx="644201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46" name="Isosceles Triangle 45"/>
          <p:cNvSpPr/>
          <p:nvPr userDrawn="1"/>
        </p:nvSpPr>
        <p:spPr>
          <a:xfrm rot="16200000">
            <a:off x="7330076" y="338359"/>
            <a:ext cx="644201" cy="617051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47" name="Isosceles Triangle 46"/>
          <p:cNvSpPr/>
          <p:nvPr userDrawn="1"/>
        </p:nvSpPr>
        <p:spPr>
          <a:xfrm rot="5400000">
            <a:off x="7330076" y="660460"/>
            <a:ext cx="644201" cy="617051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48" name="Isosceles Triangle 47"/>
          <p:cNvSpPr/>
          <p:nvPr userDrawn="1"/>
        </p:nvSpPr>
        <p:spPr>
          <a:xfrm rot="16200000">
            <a:off x="7342776" y="982561"/>
            <a:ext cx="644201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52" name="Isosceles Triangle 51"/>
          <p:cNvSpPr/>
          <p:nvPr userDrawn="1"/>
        </p:nvSpPr>
        <p:spPr>
          <a:xfrm rot="5400000">
            <a:off x="6713025" y="-308372"/>
            <a:ext cx="644201" cy="617051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53" name="Isosceles Triangle 52"/>
          <p:cNvSpPr/>
          <p:nvPr userDrawn="1"/>
        </p:nvSpPr>
        <p:spPr>
          <a:xfrm rot="16200000">
            <a:off x="6713025" y="10075"/>
            <a:ext cx="644201" cy="617051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57" name="Isosceles Triangle 56"/>
          <p:cNvSpPr/>
          <p:nvPr userDrawn="1"/>
        </p:nvSpPr>
        <p:spPr>
          <a:xfrm rot="16200000">
            <a:off x="6108674" y="-298535"/>
            <a:ext cx="644201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58" name="Isosceles Triangle 57"/>
          <p:cNvSpPr/>
          <p:nvPr userDrawn="1"/>
        </p:nvSpPr>
        <p:spPr>
          <a:xfrm rot="5400000">
            <a:off x="6108674" y="19912"/>
            <a:ext cx="644201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62041" y="841663"/>
            <a:ext cx="691136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slide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cxnSp>
        <p:nvCxnSpPr>
          <p:cNvPr id="3" name="Straight Connector 2"/>
          <p:cNvCxnSpPr/>
          <p:nvPr userDrawn="1"/>
        </p:nvCxnSpPr>
        <p:spPr>
          <a:xfrm flipV="1">
            <a:off x="1062038" y="1330062"/>
            <a:ext cx="6923598" cy="20239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 userDrawn="1"/>
        </p:nvCxnSpPr>
        <p:spPr>
          <a:xfrm flipH="1">
            <a:off x="1062038" y="693637"/>
            <a:ext cx="588962" cy="0"/>
          </a:xfrm>
          <a:prstGeom prst="line">
            <a:avLst/>
          </a:prstGeom>
          <a:ln w="3810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062036" y="1588770"/>
            <a:ext cx="3289660" cy="2378998"/>
          </a:xfrm>
          <a:prstGeom prst="rect">
            <a:avLst/>
          </a:prstGeom>
        </p:spPr>
        <p:txBody>
          <a:bodyPr vert="horz" lIns="82293" tIns="41148" rIns="82293" bIns="41148" anchor="ctr"/>
          <a:lstStyle>
            <a:lvl1pPr marL="0" indent="0" algn="ctr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cxnSp>
        <p:nvCxnSpPr>
          <p:cNvPr id="43" name="Straight Connector 42"/>
          <p:cNvCxnSpPr/>
          <p:nvPr userDrawn="1"/>
        </p:nvCxnSpPr>
        <p:spPr>
          <a:xfrm>
            <a:off x="1062037" y="3979198"/>
            <a:ext cx="3289660" cy="0"/>
          </a:xfrm>
          <a:prstGeom prst="line">
            <a:avLst/>
          </a:prstGeom>
          <a:ln w="5715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1062836" y="4101404"/>
            <a:ext cx="3288432" cy="30861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2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/>
              <a:t>Image Caption</a:t>
            </a:r>
          </a:p>
        </p:txBody>
      </p:sp>
      <p:sp>
        <p:nvSpPr>
          <p:cNvPr id="42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457701" y="2228850"/>
            <a:ext cx="3527936" cy="2146874"/>
          </a:xfrm>
          <a:prstGeom prst="rect">
            <a:avLst/>
          </a:prstGeom>
        </p:spPr>
        <p:txBody>
          <a:bodyPr vert="horz" lIns="85550" tIns="42773" rIns="85550" bIns="42773"/>
          <a:lstStyle>
            <a:lvl1pPr marL="0" indent="0" algn="just">
              <a:lnSpc>
                <a:spcPct val="130000"/>
              </a:lnSpc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</a:p>
          <a:p>
            <a:pPr lvl="0"/>
            <a:endParaRPr lang="en-US" dirty="0"/>
          </a:p>
          <a:p>
            <a:pPr lvl="0"/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</a:t>
            </a:r>
          </a:p>
        </p:txBody>
      </p:sp>
      <p:sp>
        <p:nvSpPr>
          <p:cNvPr id="50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4457700" y="1601761"/>
            <a:ext cx="3533782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Image</a:t>
            </a:r>
            <a:r>
              <a:rPr lang="es-ES_tradnl" dirty="0"/>
              <a:t> </a:t>
            </a:r>
            <a:r>
              <a:rPr lang="es-ES_tradnl" dirty="0" err="1"/>
              <a:t>Caption</a:t>
            </a:r>
            <a:r>
              <a:rPr lang="es-ES_tradnl" dirty="0"/>
              <a:t> </a:t>
            </a:r>
            <a:r>
              <a:rPr lang="es-ES_tradnl" dirty="0" err="1"/>
              <a:t>Here</a:t>
            </a:r>
            <a:endParaRPr lang="es-ES_tradnl" dirty="0"/>
          </a:p>
        </p:txBody>
      </p:sp>
      <p:sp>
        <p:nvSpPr>
          <p:cNvPr id="51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4458498" y="1853216"/>
            <a:ext cx="3502205" cy="30861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12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/>
              <a:t>Subtitle Example</a:t>
            </a:r>
          </a:p>
        </p:txBody>
      </p:sp>
    </p:spTree>
    <p:extLst>
      <p:ext uri="{BB962C8B-B14F-4D97-AF65-F5344CB8AC3E}">
        <p14:creationId xmlns:p14="http://schemas.microsoft.com/office/powerpoint/2010/main" val="26171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4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4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4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2" grpId="0" animBg="1"/>
      <p:bldP spid="53" grpId="0" animBg="1"/>
      <p:bldP spid="57" grpId="0" animBg="1"/>
      <p:bldP spid="58" grpId="0" animBg="1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/>
      <p:bldP spid="49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am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Isosceles Triangle 27"/>
          <p:cNvSpPr/>
          <p:nvPr userDrawn="1"/>
        </p:nvSpPr>
        <p:spPr>
          <a:xfrm rot="16200000">
            <a:off x="8551478" y="-298535"/>
            <a:ext cx="644201" cy="617051"/>
          </a:xfrm>
          <a:prstGeom prst="triangl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9" name="Isosceles Triangle 28"/>
          <p:cNvSpPr/>
          <p:nvPr userDrawn="1"/>
        </p:nvSpPr>
        <p:spPr>
          <a:xfrm rot="5400000">
            <a:off x="8551478" y="19912"/>
            <a:ext cx="644201" cy="617051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0" name="Isosceles Triangle 29"/>
          <p:cNvSpPr/>
          <p:nvPr userDrawn="1"/>
        </p:nvSpPr>
        <p:spPr>
          <a:xfrm rot="16200000">
            <a:off x="8551478" y="338359"/>
            <a:ext cx="644201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1" name="Isosceles Triangle 30"/>
          <p:cNvSpPr/>
          <p:nvPr userDrawn="1"/>
        </p:nvSpPr>
        <p:spPr>
          <a:xfrm rot="5400000">
            <a:off x="8551478" y="660460"/>
            <a:ext cx="644201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2" name="Isosceles Triangle 31"/>
          <p:cNvSpPr/>
          <p:nvPr userDrawn="1"/>
        </p:nvSpPr>
        <p:spPr>
          <a:xfrm rot="16200000">
            <a:off x="8551478" y="982561"/>
            <a:ext cx="644201" cy="617051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5" name="Isosceles Triangle 34"/>
          <p:cNvSpPr/>
          <p:nvPr userDrawn="1"/>
        </p:nvSpPr>
        <p:spPr>
          <a:xfrm rot="5400000">
            <a:off x="7934427" y="-308372"/>
            <a:ext cx="644201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6" name="Isosceles Triangle 35"/>
          <p:cNvSpPr/>
          <p:nvPr userDrawn="1"/>
        </p:nvSpPr>
        <p:spPr>
          <a:xfrm rot="16200000">
            <a:off x="7934427" y="10075"/>
            <a:ext cx="644201" cy="617051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7" name="Isosceles Triangle 36"/>
          <p:cNvSpPr/>
          <p:nvPr userDrawn="1"/>
        </p:nvSpPr>
        <p:spPr>
          <a:xfrm rot="5400000">
            <a:off x="7934427" y="328522"/>
            <a:ext cx="644201" cy="617051"/>
          </a:xfrm>
          <a:prstGeom prst="triangl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8" name="Isosceles Triangle 37"/>
          <p:cNvSpPr/>
          <p:nvPr userDrawn="1"/>
        </p:nvSpPr>
        <p:spPr>
          <a:xfrm rot="16200000">
            <a:off x="7934427" y="646969"/>
            <a:ext cx="644201" cy="617051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9" name="Isosceles Triangle 38"/>
          <p:cNvSpPr/>
          <p:nvPr userDrawn="1"/>
        </p:nvSpPr>
        <p:spPr>
          <a:xfrm rot="5400000">
            <a:off x="7947127" y="969070"/>
            <a:ext cx="644201" cy="617051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40" name="Isosceles Triangle 39"/>
          <p:cNvSpPr/>
          <p:nvPr userDrawn="1"/>
        </p:nvSpPr>
        <p:spPr>
          <a:xfrm rot="16200000">
            <a:off x="7947127" y="1291171"/>
            <a:ext cx="644201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44" name="Isosceles Triangle 43"/>
          <p:cNvSpPr/>
          <p:nvPr userDrawn="1"/>
        </p:nvSpPr>
        <p:spPr>
          <a:xfrm rot="16200000">
            <a:off x="7330076" y="-298535"/>
            <a:ext cx="644201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45" name="Isosceles Triangle 44"/>
          <p:cNvSpPr/>
          <p:nvPr userDrawn="1"/>
        </p:nvSpPr>
        <p:spPr>
          <a:xfrm rot="5400000">
            <a:off x="7330076" y="19912"/>
            <a:ext cx="644201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46" name="Isosceles Triangle 45"/>
          <p:cNvSpPr/>
          <p:nvPr userDrawn="1"/>
        </p:nvSpPr>
        <p:spPr>
          <a:xfrm rot="16200000">
            <a:off x="7330076" y="338359"/>
            <a:ext cx="644201" cy="617051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47" name="Isosceles Triangle 46"/>
          <p:cNvSpPr/>
          <p:nvPr userDrawn="1"/>
        </p:nvSpPr>
        <p:spPr>
          <a:xfrm rot="5400000">
            <a:off x="7330076" y="660460"/>
            <a:ext cx="644201" cy="617051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48" name="Isosceles Triangle 47"/>
          <p:cNvSpPr/>
          <p:nvPr userDrawn="1"/>
        </p:nvSpPr>
        <p:spPr>
          <a:xfrm rot="16200000">
            <a:off x="7342776" y="982561"/>
            <a:ext cx="644201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52" name="Isosceles Triangle 51"/>
          <p:cNvSpPr/>
          <p:nvPr userDrawn="1"/>
        </p:nvSpPr>
        <p:spPr>
          <a:xfrm rot="5400000">
            <a:off x="6713025" y="-308372"/>
            <a:ext cx="644201" cy="617051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53" name="Isosceles Triangle 52"/>
          <p:cNvSpPr/>
          <p:nvPr userDrawn="1"/>
        </p:nvSpPr>
        <p:spPr>
          <a:xfrm rot="16200000">
            <a:off x="6713025" y="10075"/>
            <a:ext cx="644201" cy="617051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57" name="Isosceles Triangle 56"/>
          <p:cNvSpPr/>
          <p:nvPr userDrawn="1"/>
        </p:nvSpPr>
        <p:spPr>
          <a:xfrm rot="16200000">
            <a:off x="6108674" y="-298535"/>
            <a:ext cx="644201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58" name="Isosceles Triangle 57"/>
          <p:cNvSpPr/>
          <p:nvPr userDrawn="1"/>
        </p:nvSpPr>
        <p:spPr>
          <a:xfrm rot="5400000">
            <a:off x="6108674" y="19912"/>
            <a:ext cx="644201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62041" y="841663"/>
            <a:ext cx="691136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slide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cxnSp>
        <p:nvCxnSpPr>
          <p:cNvPr id="3" name="Straight Connector 2"/>
          <p:cNvCxnSpPr/>
          <p:nvPr userDrawn="1"/>
        </p:nvCxnSpPr>
        <p:spPr>
          <a:xfrm flipV="1">
            <a:off x="1062038" y="1330062"/>
            <a:ext cx="6923598" cy="20239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 userDrawn="1"/>
        </p:nvCxnSpPr>
        <p:spPr>
          <a:xfrm flipH="1">
            <a:off x="1062038" y="693637"/>
            <a:ext cx="588962" cy="0"/>
          </a:xfrm>
          <a:prstGeom prst="line">
            <a:avLst/>
          </a:prstGeom>
          <a:ln w="3810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062036" y="1588773"/>
            <a:ext cx="3289660" cy="1200151"/>
          </a:xfrm>
          <a:prstGeom prst="rect">
            <a:avLst/>
          </a:prstGeom>
        </p:spPr>
        <p:txBody>
          <a:bodyPr vert="horz" lIns="82293" tIns="41148" rIns="82293" bIns="41148" anchor="ctr"/>
          <a:lstStyle>
            <a:lvl1pPr marL="0" indent="0" algn="ctr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cxnSp>
        <p:nvCxnSpPr>
          <p:cNvPr id="43" name="Straight Connector 42"/>
          <p:cNvCxnSpPr/>
          <p:nvPr userDrawn="1"/>
        </p:nvCxnSpPr>
        <p:spPr>
          <a:xfrm>
            <a:off x="1062037" y="2813338"/>
            <a:ext cx="3289660" cy="0"/>
          </a:xfrm>
          <a:prstGeom prst="line">
            <a:avLst/>
          </a:prstGeom>
          <a:ln w="5715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1062836" y="2857091"/>
            <a:ext cx="3288432" cy="30861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2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/>
              <a:t>Image Caption</a:t>
            </a:r>
          </a:p>
        </p:txBody>
      </p:sp>
      <p:sp>
        <p:nvSpPr>
          <p:cNvPr id="42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457701" y="2228850"/>
            <a:ext cx="3527936" cy="2146874"/>
          </a:xfrm>
          <a:prstGeom prst="rect">
            <a:avLst/>
          </a:prstGeom>
        </p:spPr>
        <p:txBody>
          <a:bodyPr vert="horz" lIns="85550" tIns="42773" rIns="85550" bIns="42773"/>
          <a:lstStyle>
            <a:lvl1pPr marL="0" indent="0" algn="just">
              <a:lnSpc>
                <a:spcPct val="130000"/>
              </a:lnSpc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</a:p>
          <a:p>
            <a:pPr lvl="0"/>
            <a:endParaRPr lang="en-US" dirty="0"/>
          </a:p>
          <a:p>
            <a:pPr lvl="0"/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</a:t>
            </a:r>
          </a:p>
        </p:txBody>
      </p:sp>
      <p:sp>
        <p:nvSpPr>
          <p:cNvPr id="50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4457700" y="1601761"/>
            <a:ext cx="3533782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Image</a:t>
            </a:r>
            <a:r>
              <a:rPr lang="es-ES_tradnl" dirty="0"/>
              <a:t> </a:t>
            </a:r>
            <a:r>
              <a:rPr lang="es-ES_tradnl" dirty="0" err="1"/>
              <a:t>Caption</a:t>
            </a:r>
            <a:r>
              <a:rPr lang="es-ES_tradnl" dirty="0"/>
              <a:t> </a:t>
            </a:r>
            <a:r>
              <a:rPr lang="es-ES_tradnl" dirty="0" err="1"/>
              <a:t>Here</a:t>
            </a:r>
            <a:endParaRPr lang="es-ES_tradnl" dirty="0"/>
          </a:p>
        </p:txBody>
      </p:sp>
      <p:sp>
        <p:nvSpPr>
          <p:cNvPr id="51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4458498" y="1853216"/>
            <a:ext cx="3502205" cy="30861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12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/>
              <a:t>Subtitle Example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062036" y="3106998"/>
            <a:ext cx="3289660" cy="1200151"/>
          </a:xfrm>
          <a:prstGeom prst="rect">
            <a:avLst/>
          </a:prstGeom>
        </p:spPr>
        <p:txBody>
          <a:bodyPr vert="horz" lIns="82293" tIns="41148" rIns="82293" bIns="41148" anchor="ctr"/>
          <a:lstStyle>
            <a:lvl1pPr marL="0" indent="0" algn="ctr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cxnSp>
        <p:nvCxnSpPr>
          <p:cNvPr id="34" name="Straight Connector 33"/>
          <p:cNvCxnSpPr/>
          <p:nvPr userDrawn="1"/>
        </p:nvCxnSpPr>
        <p:spPr>
          <a:xfrm>
            <a:off x="1062037" y="4331562"/>
            <a:ext cx="3289660" cy="0"/>
          </a:xfrm>
          <a:prstGeom prst="line">
            <a:avLst/>
          </a:prstGeom>
          <a:ln w="571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1062836" y="4375316"/>
            <a:ext cx="3288432" cy="30861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2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/>
              <a:t>Image Caption</a:t>
            </a:r>
          </a:p>
        </p:txBody>
      </p:sp>
    </p:spTree>
    <p:extLst>
      <p:ext uri="{BB962C8B-B14F-4D97-AF65-F5344CB8AC3E}">
        <p14:creationId xmlns:p14="http://schemas.microsoft.com/office/powerpoint/2010/main" val="427732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4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4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4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4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2" grpId="0" animBg="1"/>
      <p:bldP spid="53" grpId="0" animBg="1"/>
      <p:bldP spid="57" grpId="0" animBg="1"/>
      <p:bldP spid="58" grpId="0" animBg="1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/>
      <p:bldP spid="49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/>
      <p:bldP spid="54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Isosceles Triangle 27"/>
          <p:cNvSpPr/>
          <p:nvPr userDrawn="1"/>
        </p:nvSpPr>
        <p:spPr>
          <a:xfrm rot="16200000">
            <a:off x="8551478" y="-298535"/>
            <a:ext cx="644201" cy="617051"/>
          </a:xfrm>
          <a:prstGeom prst="triangl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9" name="Isosceles Triangle 28"/>
          <p:cNvSpPr/>
          <p:nvPr userDrawn="1"/>
        </p:nvSpPr>
        <p:spPr>
          <a:xfrm rot="5400000">
            <a:off x="8551478" y="19912"/>
            <a:ext cx="644201" cy="617051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0" name="Isosceles Triangle 29"/>
          <p:cNvSpPr/>
          <p:nvPr userDrawn="1"/>
        </p:nvSpPr>
        <p:spPr>
          <a:xfrm rot="16200000">
            <a:off x="8551478" y="338359"/>
            <a:ext cx="644201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1" name="Isosceles Triangle 30"/>
          <p:cNvSpPr/>
          <p:nvPr userDrawn="1"/>
        </p:nvSpPr>
        <p:spPr>
          <a:xfrm rot="5400000">
            <a:off x="8551478" y="660460"/>
            <a:ext cx="644201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2" name="Isosceles Triangle 31"/>
          <p:cNvSpPr/>
          <p:nvPr userDrawn="1"/>
        </p:nvSpPr>
        <p:spPr>
          <a:xfrm rot="16200000">
            <a:off x="8551478" y="982561"/>
            <a:ext cx="644201" cy="617051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5" name="Isosceles Triangle 34"/>
          <p:cNvSpPr/>
          <p:nvPr userDrawn="1"/>
        </p:nvSpPr>
        <p:spPr>
          <a:xfrm rot="5400000">
            <a:off x="7934427" y="-308372"/>
            <a:ext cx="644201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6" name="Isosceles Triangle 35"/>
          <p:cNvSpPr/>
          <p:nvPr userDrawn="1"/>
        </p:nvSpPr>
        <p:spPr>
          <a:xfrm rot="16200000">
            <a:off x="7934427" y="10075"/>
            <a:ext cx="644201" cy="617051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7" name="Isosceles Triangle 36"/>
          <p:cNvSpPr/>
          <p:nvPr userDrawn="1"/>
        </p:nvSpPr>
        <p:spPr>
          <a:xfrm rot="5400000">
            <a:off x="7934427" y="328522"/>
            <a:ext cx="644201" cy="617051"/>
          </a:xfrm>
          <a:prstGeom prst="triangl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8" name="Isosceles Triangle 37"/>
          <p:cNvSpPr/>
          <p:nvPr userDrawn="1"/>
        </p:nvSpPr>
        <p:spPr>
          <a:xfrm rot="16200000">
            <a:off x="7934427" y="646969"/>
            <a:ext cx="644201" cy="617051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9" name="Isosceles Triangle 38"/>
          <p:cNvSpPr/>
          <p:nvPr userDrawn="1"/>
        </p:nvSpPr>
        <p:spPr>
          <a:xfrm rot="5400000">
            <a:off x="7947127" y="969070"/>
            <a:ext cx="644201" cy="617051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40" name="Isosceles Triangle 39"/>
          <p:cNvSpPr/>
          <p:nvPr userDrawn="1"/>
        </p:nvSpPr>
        <p:spPr>
          <a:xfrm rot="16200000">
            <a:off x="7947127" y="1291171"/>
            <a:ext cx="644201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44" name="Isosceles Triangle 43"/>
          <p:cNvSpPr/>
          <p:nvPr userDrawn="1"/>
        </p:nvSpPr>
        <p:spPr>
          <a:xfrm rot="16200000">
            <a:off x="7330076" y="-298535"/>
            <a:ext cx="644201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45" name="Isosceles Triangle 44"/>
          <p:cNvSpPr/>
          <p:nvPr userDrawn="1"/>
        </p:nvSpPr>
        <p:spPr>
          <a:xfrm rot="5400000">
            <a:off x="7330076" y="19912"/>
            <a:ext cx="644201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46" name="Isosceles Triangle 45"/>
          <p:cNvSpPr/>
          <p:nvPr userDrawn="1"/>
        </p:nvSpPr>
        <p:spPr>
          <a:xfrm rot="16200000">
            <a:off x="7330076" y="338359"/>
            <a:ext cx="644201" cy="617051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47" name="Isosceles Triangle 46"/>
          <p:cNvSpPr/>
          <p:nvPr userDrawn="1"/>
        </p:nvSpPr>
        <p:spPr>
          <a:xfrm rot="5400000">
            <a:off x="7330076" y="660460"/>
            <a:ext cx="644201" cy="617051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48" name="Isosceles Triangle 47"/>
          <p:cNvSpPr/>
          <p:nvPr userDrawn="1"/>
        </p:nvSpPr>
        <p:spPr>
          <a:xfrm rot="16200000">
            <a:off x="7342776" y="982561"/>
            <a:ext cx="644201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52" name="Isosceles Triangle 51"/>
          <p:cNvSpPr/>
          <p:nvPr userDrawn="1"/>
        </p:nvSpPr>
        <p:spPr>
          <a:xfrm rot="5400000">
            <a:off x="6713025" y="-308372"/>
            <a:ext cx="644201" cy="617051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53" name="Isosceles Triangle 52"/>
          <p:cNvSpPr/>
          <p:nvPr userDrawn="1"/>
        </p:nvSpPr>
        <p:spPr>
          <a:xfrm rot="16200000">
            <a:off x="6713025" y="10075"/>
            <a:ext cx="644201" cy="617051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57" name="Isosceles Triangle 56"/>
          <p:cNvSpPr/>
          <p:nvPr userDrawn="1"/>
        </p:nvSpPr>
        <p:spPr>
          <a:xfrm rot="16200000">
            <a:off x="6108674" y="-298535"/>
            <a:ext cx="644201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58" name="Isosceles Triangle 57"/>
          <p:cNvSpPr/>
          <p:nvPr userDrawn="1"/>
        </p:nvSpPr>
        <p:spPr>
          <a:xfrm rot="5400000">
            <a:off x="6108674" y="19912"/>
            <a:ext cx="644201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62041" y="841663"/>
            <a:ext cx="6911361" cy="323835"/>
          </a:xfrm>
          <a:prstGeom prst="rect">
            <a:avLst/>
          </a:prstGeom>
        </p:spPr>
        <p:txBody>
          <a:bodyPr vert="horz" lIns="0" tIns="36454" rIns="0" bIns="3645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slide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cxnSp>
        <p:nvCxnSpPr>
          <p:cNvPr id="3" name="Straight Connector 2"/>
          <p:cNvCxnSpPr/>
          <p:nvPr userDrawn="1"/>
        </p:nvCxnSpPr>
        <p:spPr>
          <a:xfrm flipV="1">
            <a:off x="1062038" y="1330062"/>
            <a:ext cx="6923598" cy="20239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062036" y="1537289"/>
            <a:ext cx="6885961" cy="86301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dolor ante. </a:t>
            </a:r>
          </a:p>
        </p:txBody>
      </p:sp>
      <p:cxnSp>
        <p:nvCxnSpPr>
          <p:cNvPr id="73" name="Straight Connector 72"/>
          <p:cNvCxnSpPr/>
          <p:nvPr userDrawn="1"/>
        </p:nvCxnSpPr>
        <p:spPr>
          <a:xfrm flipH="1">
            <a:off x="1062038" y="693637"/>
            <a:ext cx="588962" cy="0"/>
          </a:xfrm>
          <a:prstGeom prst="line">
            <a:avLst/>
          </a:prstGeom>
          <a:ln w="3810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065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2" grpId="0" animBg="1"/>
      <p:bldP spid="53" grpId="0" animBg="1"/>
      <p:bldP spid="57" grpId="0" animBg="1"/>
      <p:bldP spid="58" grpId="0" animBg="1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20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46" Type="http://schemas.openxmlformats.org/officeDocument/2006/relationships/slideLayout" Target="../slideLayouts/slideLayout77.xml"/><Relationship Id="rId47" Type="http://schemas.openxmlformats.org/officeDocument/2006/relationships/slideLayout" Target="../slideLayouts/slideLayout78.xml"/><Relationship Id="rId48" Type="http://schemas.openxmlformats.org/officeDocument/2006/relationships/slideLayout" Target="../slideLayouts/slideLayout79.xml"/><Relationship Id="rId49" Type="http://schemas.openxmlformats.org/officeDocument/2006/relationships/slideLayout" Target="../slideLayouts/slideLayout80.xml"/><Relationship Id="rId20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52.xml"/><Relationship Id="rId22" Type="http://schemas.openxmlformats.org/officeDocument/2006/relationships/slideLayout" Target="../slideLayouts/slideLayout53.xml"/><Relationship Id="rId23" Type="http://schemas.openxmlformats.org/officeDocument/2006/relationships/slideLayout" Target="../slideLayouts/slideLayout54.xml"/><Relationship Id="rId24" Type="http://schemas.openxmlformats.org/officeDocument/2006/relationships/slideLayout" Target="../slideLayouts/slideLayout55.xml"/><Relationship Id="rId25" Type="http://schemas.openxmlformats.org/officeDocument/2006/relationships/slideLayout" Target="../slideLayouts/slideLayout56.xml"/><Relationship Id="rId26" Type="http://schemas.openxmlformats.org/officeDocument/2006/relationships/slideLayout" Target="../slideLayouts/slideLayout57.xml"/><Relationship Id="rId27" Type="http://schemas.openxmlformats.org/officeDocument/2006/relationships/slideLayout" Target="../slideLayouts/slideLayout58.xml"/><Relationship Id="rId28" Type="http://schemas.openxmlformats.org/officeDocument/2006/relationships/slideLayout" Target="../slideLayouts/slideLayout59.xml"/><Relationship Id="rId29" Type="http://schemas.openxmlformats.org/officeDocument/2006/relationships/slideLayout" Target="../slideLayouts/slideLayout60.xml"/><Relationship Id="rId50" Type="http://schemas.openxmlformats.org/officeDocument/2006/relationships/slideLayout" Target="../slideLayouts/slideLayout81.xml"/><Relationship Id="rId51" Type="http://schemas.openxmlformats.org/officeDocument/2006/relationships/slideLayout" Target="../slideLayouts/slideLayout82.xml"/><Relationship Id="rId52" Type="http://schemas.openxmlformats.org/officeDocument/2006/relationships/theme" Target="../theme/theme3.xml"/><Relationship Id="rId1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3.xml"/><Relationship Id="rId3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61.xml"/><Relationship Id="rId31" Type="http://schemas.openxmlformats.org/officeDocument/2006/relationships/slideLayout" Target="../slideLayouts/slideLayout62.xml"/><Relationship Id="rId32" Type="http://schemas.openxmlformats.org/officeDocument/2006/relationships/slideLayout" Target="../slideLayouts/slideLayout63.xml"/><Relationship Id="rId9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7.xml"/><Relationship Id="rId7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9.xml"/><Relationship Id="rId33" Type="http://schemas.openxmlformats.org/officeDocument/2006/relationships/slideLayout" Target="../slideLayouts/slideLayout64.xml"/><Relationship Id="rId34" Type="http://schemas.openxmlformats.org/officeDocument/2006/relationships/slideLayout" Target="../slideLayouts/slideLayout65.xml"/><Relationship Id="rId35" Type="http://schemas.openxmlformats.org/officeDocument/2006/relationships/slideLayout" Target="../slideLayouts/slideLayout66.xml"/><Relationship Id="rId36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50.xml"/><Relationship Id="rId37" Type="http://schemas.openxmlformats.org/officeDocument/2006/relationships/slideLayout" Target="../slideLayouts/slideLayout68.xml"/><Relationship Id="rId38" Type="http://schemas.openxmlformats.org/officeDocument/2006/relationships/slideLayout" Target="../slideLayouts/slideLayout69.xml"/><Relationship Id="rId39" Type="http://schemas.openxmlformats.org/officeDocument/2006/relationships/slideLayout" Target="../slideLayouts/slideLayout70.xml"/><Relationship Id="rId40" Type="http://schemas.openxmlformats.org/officeDocument/2006/relationships/slideLayout" Target="../slideLayouts/slideLayout71.xml"/><Relationship Id="rId41" Type="http://schemas.openxmlformats.org/officeDocument/2006/relationships/slideLayout" Target="../slideLayouts/slideLayout72.xml"/><Relationship Id="rId42" Type="http://schemas.openxmlformats.org/officeDocument/2006/relationships/slideLayout" Target="../slideLayouts/slideLayout73.xml"/><Relationship Id="rId43" Type="http://schemas.openxmlformats.org/officeDocument/2006/relationships/slideLayout" Target="../slideLayouts/slideLayout74.xml"/><Relationship Id="rId44" Type="http://schemas.openxmlformats.org/officeDocument/2006/relationships/slideLayout" Target="../slideLayouts/slideLayout75.xml"/><Relationship Id="rId45" Type="http://schemas.openxmlformats.org/officeDocument/2006/relationships/slideLayout" Target="../slideLayouts/slideLayout76.xml"/></Relationships>
</file>

<file path=ppt/slideMasters/_rels/slideMaster4.xml.rels><?xml version="1.0" encoding="UTF-8" standalone="yes"?>
<Relationships xmlns="http://schemas.openxmlformats.org/package/2006/relationships"><Relationship Id="rId46" Type="http://schemas.openxmlformats.org/officeDocument/2006/relationships/slideLayout" Target="../slideLayouts/slideLayout128.xml"/><Relationship Id="rId47" Type="http://schemas.openxmlformats.org/officeDocument/2006/relationships/slideLayout" Target="../slideLayouts/slideLayout129.xml"/><Relationship Id="rId48" Type="http://schemas.openxmlformats.org/officeDocument/2006/relationships/slideLayout" Target="../slideLayouts/slideLayout130.xml"/><Relationship Id="rId49" Type="http://schemas.openxmlformats.org/officeDocument/2006/relationships/slideLayout" Target="../slideLayouts/slideLayout131.xml"/><Relationship Id="rId20" Type="http://schemas.openxmlformats.org/officeDocument/2006/relationships/slideLayout" Target="../slideLayouts/slideLayout102.xml"/><Relationship Id="rId21" Type="http://schemas.openxmlformats.org/officeDocument/2006/relationships/slideLayout" Target="../slideLayouts/slideLayout103.xml"/><Relationship Id="rId22" Type="http://schemas.openxmlformats.org/officeDocument/2006/relationships/slideLayout" Target="../slideLayouts/slideLayout104.xml"/><Relationship Id="rId23" Type="http://schemas.openxmlformats.org/officeDocument/2006/relationships/slideLayout" Target="../slideLayouts/slideLayout105.xml"/><Relationship Id="rId24" Type="http://schemas.openxmlformats.org/officeDocument/2006/relationships/slideLayout" Target="../slideLayouts/slideLayout106.xml"/><Relationship Id="rId25" Type="http://schemas.openxmlformats.org/officeDocument/2006/relationships/slideLayout" Target="../slideLayouts/slideLayout107.xml"/><Relationship Id="rId26" Type="http://schemas.openxmlformats.org/officeDocument/2006/relationships/slideLayout" Target="../slideLayouts/slideLayout108.xml"/><Relationship Id="rId27" Type="http://schemas.openxmlformats.org/officeDocument/2006/relationships/slideLayout" Target="../slideLayouts/slideLayout109.xml"/><Relationship Id="rId28" Type="http://schemas.openxmlformats.org/officeDocument/2006/relationships/slideLayout" Target="../slideLayouts/slideLayout110.xml"/><Relationship Id="rId29" Type="http://schemas.openxmlformats.org/officeDocument/2006/relationships/slideLayout" Target="../slideLayouts/slideLayout111.xml"/><Relationship Id="rId50" Type="http://schemas.openxmlformats.org/officeDocument/2006/relationships/slideLayout" Target="../slideLayouts/slideLayout132.xml"/><Relationship Id="rId51" Type="http://schemas.openxmlformats.org/officeDocument/2006/relationships/slideLayout" Target="../slideLayouts/slideLayout133.xml"/><Relationship Id="rId52" Type="http://schemas.openxmlformats.org/officeDocument/2006/relationships/theme" Target="../theme/theme4.xml"/><Relationship Id="rId1" Type="http://schemas.openxmlformats.org/officeDocument/2006/relationships/slideLayout" Target="../slideLayouts/slideLayout83.xml"/><Relationship Id="rId2" Type="http://schemas.openxmlformats.org/officeDocument/2006/relationships/slideLayout" Target="../slideLayouts/slideLayout84.xml"/><Relationship Id="rId3" Type="http://schemas.openxmlformats.org/officeDocument/2006/relationships/slideLayout" Target="../slideLayouts/slideLayout85.xml"/><Relationship Id="rId4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7.xml"/><Relationship Id="rId30" Type="http://schemas.openxmlformats.org/officeDocument/2006/relationships/slideLayout" Target="../slideLayouts/slideLayout112.xml"/><Relationship Id="rId31" Type="http://schemas.openxmlformats.org/officeDocument/2006/relationships/slideLayout" Target="../slideLayouts/slideLayout113.xml"/><Relationship Id="rId32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91.xml"/><Relationship Id="rId6" Type="http://schemas.openxmlformats.org/officeDocument/2006/relationships/slideLayout" Target="../slideLayouts/slideLayout88.xml"/><Relationship Id="rId7" Type="http://schemas.openxmlformats.org/officeDocument/2006/relationships/slideLayout" Target="../slideLayouts/slideLayout89.xml"/><Relationship Id="rId8" Type="http://schemas.openxmlformats.org/officeDocument/2006/relationships/slideLayout" Target="../slideLayouts/slideLayout90.xml"/><Relationship Id="rId33" Type="http://schemas.openxmlformats.org/officeDocument/2006/relationships/slideLayout" Target="../slideLayouts/slideLayout115.xml"/><Relationship Id="rId34" Type="http://schemas.openxmlformats.org/officeDocument/2006/relationships/slideLayout" Target="../slideLayouts/slideLayout116.xml"/><Relationship Id="rId35" Type="http://schemas.openxmlformats.org/officeDocument/2006/relationships/slideLayout" Target="../slideLayouts/slideLayout117.xml"/><Relationship Id="rId36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96.xml"/><Relationship Id="rId15" Type="http://schemas.openxmlformats.org/officeDocument/2006/relationships/slideLayout" Target="../slideLayouts/slideLayout97.xml"/><Relationship Id="rId16" Type="http://schemas.openxmlformats.org/officeDocument/2006/relationships/slideLayout" Target="../slideLayouts/slideLayout98.xml"/><Relationship Id="rId17" Type="http://schemas.openxmlformats.org/officeDocument/2006/relationships/slideLayout" Target="../slideLayouts/slideLayout99.xml"/><Relationship Id="rId18" Type="http://schemas.openxmlformats.org/officeDocument/2006/relationships/slideLayout" Target="../slideLayouts/slideLayout100.xml"/><Relationship Id="rId19" Type="http://schemas.openxmlformats.org/officeDocument/2006/relationships/slideLayout" Target="../slideLayouts/slideLayout101.xml"/><Relationship Id="rId37" Type="http://schemas.openxmlformats.org/officeDocument/2006/relationships/slideLayout" Target="../slideLayouts/slideLayout119.xml"/><Relationship Id="rId38" Type="http://schemas.openxmlformats.org/officeDocument/2006/relationships/slideLayout" Target="../slideLayouts/slideLayout120.xml"/><Relationship Id="rId39" Type="http://schemas.openxmlformats.org/officeDocument/2006/relationships/slideLayout" Target="../slideLayouts/slideLayout121.xml"/><Relationship Id="rId40" Type="http://schemas.openxmlformats.org/officeDocument/2006/relationships/slideLayout" Target="../slideLayouts/slideLayout122.xml"/><Relationship Id="rId41" Type="http://schemas.openxmlformats.org/officeDocument/2006/relationships/slideLayout" Target="../slideLayouts/slideLayout123.xml"/><Relationship Id="rId42" Type="http://schemas.openxmlformats.org/officeDocument/2006/relationships/slideLayout" Target="../slideLayouts/slideLayout124.xml"/><Relationship Id="rId43" Type="http://schemas.openxmlformats.org/officeDocument/2006/relationships/slideLayout" Target="../slideLayouts/slideLayout125.xml"/><Relationship Id="rId44" Type="http://schemas.openxmlformats.org/officeDocument/2006/relationships/slideLayout" Target="../slideLayouts/slideLayout126.xml"/><Relationship Id="rId45" Type="http://schemas.openxmlformats.org/officeDocument/2006/relationships/slideLayout" Target="../slideLayouts/slideLayout1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6" tIns="45716" rIns="91436" bIns="4571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6" tIns="45716" rIns="91436" bIns="4571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2" y="4767264"/>
            <a:ext cx="2133600" cy="273844"/>
          </a:xfrm>
          <a:prstGeom prst="rect">
            <a:avLst/>
          </a:prstGeom>
        </p:spPr>
        <p:txBody>
          <a:bodyPr vert="horz" lIns="91436" tIns="45716" rIns="91436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4" y="4767264"/>
            <a:ext cx="2895600" cy="273844"/>
          </a:xfrm>
          <a:prstGeom prst="rect">
            <a:avLst/>
          </a:prstGeom>
        </p:spPr>
        <p:txBody>
          <a:bodyPr vert="horz" lIns="91436" tIns="45716" rIns="91436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6" tIns="45716" rIns="91436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91358-8387-45F0-AFFD-D4BBE4EC3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273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defTabSz="91436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6" indent="-342886" algn="l" defTabSz="914364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20" indent="-285738" algn="l" defTabSz="914364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5" indent="-228591" algn="l" defTabSz="91436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6" indent="-228591" algn="l" defTabSz="914364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8" indent="-228591" algn="l" defTabSz="914364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00" indent="-228591" algn="l" defTabSz="91436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2" indent="-228591" algn="l" defTabSz="91436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4" indent="-228591" algn="l" defTabSz="91436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4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6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8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10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2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2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68566" tIns="34283" rIns="68566" bIns="34283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68566" tIns="34283" rIns="68566" bIns="3428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8512837" y="306999"/>
            <a:ext cx="265109" cy="207735"/>
          </a:xfrm>
          <a:prstGeom prst="rect">
            <a:avLst/>
          </a:prstGeom>
          <a:noFill/>
        </p:spPr>
        <p:txBody>
          <a:bodyPr wrap="none" lIns="68566" tIns="34283" rIns="68566" bIns="34283" rtlCol="0">
            <a:spAutoFit/>
          </a:bodyPr>
          <a:lstStyle/>
          <a:p>
            <a:pPr algn="ctr" defTabSz="685636"/>
            <a:fld id="{260E2A6B-A809-4840-BF14-8648BC0BDF87}" type="slidenum">
              <a:rPr lang="id-ID" sz="900" b="1" smtClean="0">
                <a:solidFill>
                  <a:srgbClr val="737572"/>
                </a:solidFill>
                <a:cs typeface="Lato Light"/>
              </a:rPr>
              <a:pPr algn="ctr" defTabSz="685636"/>
              <a:t>‹#›</a:t>
            </a:fld>
            <a:endParaRPr lang="id-ID" sz="900" dirty="0">
              <a:solidFill>
                <a:srgbClr val="737572"/>
              </a:solidFill>
              <a:cs typeface="Lato Light"/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8517961" y="281632"/>
            <a:ext cx="257892" cy="257825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90" tIns="17145" rIns="34290" bIns="17145" rtlCol="0" anchor="ctr"/>
          <a:lstStyle/>
          <a:p>
            <a:pPr algn="ctr" defTabSz="685636"/>
            <a:endParaRPr lang="en-US" sz="1700" dirty="0">
              <a:solidFill>
                <a:srgbClr val="737572"/>
              </a:solidFill>
              <a:cs typeface="Lato Light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899817" y="2"/>
            <a:ext cx="1354667" cy="1041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90" tIns="17145" rIns="34290" bIns="17145" rtlCol="0" anchor="ctr"/>
          <a:lstStyle/>
          <a:p>
            <a:pPr algn="ctr" defTabSz="685636"/>
            <a:endParaRPr lang="en-US" sz="1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08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704" r:id="rId19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685636" rtl="0" eaLnBrk="1" latinLnBrk="0" hangingPunct="1">
        <a:lnSpc>
          <a:spcPct val="90000"/>
        </a:lnSpc>
        <a:spcBef>
          <a:spcPct val="0"/>
        </a:spcBef>
        <a:buNone/>
        <a:defRPr lang="en-US" sz="2300" kern="1200">
          <a:solidFill>
            <a:schemeClr val="tx1"/>
          </a:solidFill>
          <a:latin typeface="Lato Light"/>
          <a:ea typeface="+mj-ea"/>
          <a:cs typeface="Lato Light"/>
        </a:defRPr>
      </a:lvl1pPr>
    </p:titleStyle>
    <p:bodyStyle>
      <a:lvl1pPr marL="0" indent="0" algn="l" defTabSz="68563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lang="en-US" sz="1800" kern="1200" dirty="0" smtClean="0">
          <a:solidFill>
            <a:schemeClr val="tx1"/>
          </a:solidFill>
          <a:effectLst/>
          <a:latin typeface="Lato Light"/>
          <a:ea typeface="+mn-ea"/>
          <a:cs typeface="Lato Light"/>
        </a:defRPr>
      </a:lvl1pPr>
      <a:lvl2pPr marL="342817" indent="0" algn="l" defTabSz="68563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lang="en-US" sz="1500" kern="1200" dirty="0" smtClean="0">
          <a:solidFill>
            <a:schemeClr val="tx1"/>
          </a:solidFill>
          <a:effectLst/>
          <a:latin typeface="Lato Light"/>
          <a:ea typeface="+mn-ea"/>
          <a:cs typeface="Lato Light"/>
        </a:defRPr>
      </a:lvl2pPr>
      <a:lvl3pPr marL="685636" indent="0" algn="l" defTabSz="68563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lang="en-US" sz="1400" kern="1200" dirty="0" smtClean="0">
          <a:solidFill>
            <a:schemeClr val="tx1"/>
          </a:solidFill>
          <a:effectLst/>
          <a:latin typeface="Lato Light"/>
          <a:ea typeface="+mn-ea"/>
          <a:cs typeface="Lato Light"/>
        </a:defRPr>
      </a:lvl3pPr>
      <a:lvl4pPr marL="1028453" indent="0" algn="l" defTabSz="68563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lang="en-US" sz="1200" kern="1200" dirty="0" smtClean="0">
          <a:solidFill>
            <a:schemeClr val="tx1"/>
          </a:solidFill>
          <a:effectLst/>
          <a:latin typeface="Lato Light"/>
          <a:ea typeface="+mn-ea"/>
          <a:cs typeface="Lato Light"/>
        </a:defRPr>
      </a:lvl4pPr>
      <a:lvl5pPr marL="1371272" indent="0" algn="l" defTabSz="68563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lang="en-US" sz="1200" kern="1200" dirty="0">
          <a:solidFill>
            <a:schemeClr val="tx1"/>
          </a:solidFill>
          <a:effectLst/>
          <a:latin typeface="Lato Light"/>
          <a:ea typeface="+mn-ea"/>
          <a:cs typeface="Lato Light"/>
        </a:defRPr>
      </a:lvl5pPr>
      <a:lvl6pPr marL="1885497" indent="-171409" algn="l" defTabSz="68563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315" indent="-171409" algn="l" defTabSz="68563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134" indent="-171409" algn="l" defTabSz="68563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951" indent="-171409" algn="l" defTabSz="68563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3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17" algn="l" defTabSz="68563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36" algn="l" defTabSz="68563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53" algn="l" defTabSz="68563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72" algn="l" defTabSz="68563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89" algn="l" defTabSz="68563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907" algn="l" defTabSz="68563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724" algn="l" defTabSz="68563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43" algn="l" defTabSz="68563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7"/>
          <p:cNvSpPr/>
          <p:nvPr userDrawn="1"/>
        </p:nvSpPr>
        <p:spPr>
          <a:xfrm rot="16200000">
            <a:off x="8586725" y="181615"/>
            <a:ext cx="363249" cy="347942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2" tIns="41148" rIns="82292" bIns="41148" rtlCol="0" anchor="ctr"/>
          <a:lstStyle/>
          <a:p>
            <a:pPr algn="ctr" defTabSz="36452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 flipH="1">
            <a:off x="8744212" y="237086"/>
            <a:ext cx="145790" cy="219823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normAutofit/>
          </a:bodyPr>
          <a:lstStyle/>
          <a:p>
            <a:pPr algn="ctr" defTabSz="364520"/>
            <a:fld id="{FCEE2C88-6C8F-484D-AF69-578F576B1F44}" type="slidenum">
              <a:rPr lang="en-US" sz="900" smtClean="0">
                <a:solidFill>
                  <a:prstClr val="white"/>
                </a:solidFill>
                <a:latin typeface="Arial"/>
                <a:cs typeface="Arial"/>
              </a:rPr>
              <a:pPr algn="ctr" defTabSz="364520"/>
              <a:t>‹#›</a:t>
            </a:fld>
            <a:endParaRPr lang="en-US" sz="900" dirty="0">
              <a:solidFill>
                <a:prstClr val="white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2186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  <p:sldLayoutId id="2147483723" r:id="rId18"/>
    <p:sldLayoutId id="2147483724" r:id="rId19"/>
    <p:sldLayoutId id="2147483725" r:id="rId20"/>
    <p:sldLayoutId id="2147483726" r:id="rId21"/>
    <p:sldLayoutId id="2147483727" r:id="rId22"/>
    <p:sldLayoutId id="2147483728" r:id="rId23"/>
    <p:sldLayoutId id="2147483729" r:id="rId24"/>
    <p:sldLayoutId id="2147483730" r:id="rId25"/>
    <p:sldLayoutId id="2147483731" r:id="rId26"/>
    <p:sldLayoutId id="2147483732" r:id="rId27"/>
    <p:sldLayoutId id="2147483733" r:id="rId28"/>
    <p:sldLayoutId id="2147483734" r:id="rId29"/>
    <p:sldLayoutId id="2147483735" r:id="rId30"/>
    <p:sldLayoutId id="2147483736" r:id="rId31"/>
    <p:sldLayoutId id="2147483737" r:id="rId32"/>
    <p:sldLayoutId id="2147483738" r:id="rId33"/>
    <p:sldLayoutId id="2147483739" r:id="rId34"/>
    <p:sldLayoutId id="2147483740" r:id="rId35"/>
    <p:sldLayoutId id="2147483741" r:id="rId36"/>
    <p:sldLayoutId id="2147483742" r:id="rId37"/>
    <p:sldLayoutId id="2147483743" r:id="rId38"/>
    <p:sldLayoutId id="2147483744" r:id="rId39"/>
    <p:sldLayoutId id="2147483745" r:id="rId40"/>
    <p:sldLayoutId id="2147483746" r:id="rId41"/>
    <p:sldLayoutId id="2147483747" r:id="rId42"/>
    <p:sldLayoutId id="2147483748" r:id="rId43"/>
    <p:sldLayoutId id="2147483749" r:id="rId44"/>
    <p:sldLayoutId id="2147483750" r:id="rId45"/>
    <p:sldLayoutId id="2147483751" r:id="rId46"/>
    <p:sldLayoutId id="2147483752" r:id="rId47"/>
    <p:sldLayoutId id="2147483753" r:id="rId48"/>
    <p:sldLayoutId id="2147483754" r:id="rId49"/>
    <p:sldLayoutId id="2147483755" r:id="rId50"/>
    <p:sldLayoutId id="2147483756" r:id="rId51"/>
  </p:sldLayoutIdLst>
  <p:hf hdr="0" dt="0"/>
  <p:txStyles>
    <p:titleStyle>
      <a:lvl1pPr algn="ctr" defTabSz="405017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3762" indent="-303762" algn="l" defTabSz="405017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150" indent="-253135" algn="l" defTabSz="405017" rtl="0" eaLnBrk="1" latinLnBrk="0" hangingPunct="1">
        <a:spcBef>
          <a:spcPct val="20000"/>
        </a:spcBef>
        <a:buFont typeface="Arial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12541" indent="-202508" algn="l" defTabSz="405017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17556" indent="-202508" algn="l" defTabSz="405017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2572" indent="-202508" algn="l" defTabSz="405017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27586" indent="-202508" algn="l" defTabSz="405017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32604" indent="-202508" algn="l" defTabSz="405017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37619" indent="-202508" algn="l" defTabSz="405017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42635" indent="-202508" algn="l" defTabSz="405017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501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5017" algn="l" defTabSz="40501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0033" algn="l" defTabSz="40501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5049" algn="l" defTabSz="40501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0063" algn="l" defTabSz="40501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25078" algn="l" defTabSz="40501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0095" algn="l" defTabSz="40501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35111" algn="l" defTabSz="40501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40128" algn="l" defTabSz="40501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7"/>
          <p:cNvSpPr/>
          <p:nvPr userDrawn="1"/>
        </p:nvSpPr>
        <p:spPr>
          <a:xfrm rot="16200000">
            <a:off x="8586725" y="181615"/>
            <a:ext cx="363249" cy="347942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3" tIns="41148" rIns="82293" bIns="41148" rtlCol="0" anchor="ctr"/>
          <a:lstStyle/>
          <a:p>
            <a:pPr algn="ctr" defTabSz="3645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 flipH="1">
            <a:off x="8744212" y="237086"/>
            <a:ext cx="145790" cy="219823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normAutofit/>
          </a:bodyPr>
          <a:lstStyle/>
          <a:p>
            <a:pPr algn="ctr" defTabSz="364523"/>
            <a:fld id="{FCEE2C88-6C8F-484D-AF69-578F576B1F44}" type="slidenum">
              <a:rPr lang="en-US" sz="900" smtClean="0">
                <a:solidFill>
                  <a:prstClr val="white"/>
                </a:solidFill>
                <a:latin typeface="Arial"/>
                <a:cs typeface="Arial"/>
              </a:rPr>
              <a:pPr algn="ctr" defTabSz="364523"/>
              <a:t>‹#›</a:t>
            </a:fld>
            <a:endParaRPr lang="en-US" sz="900" dirty="0">
              <a:solidFill>
                <a:prstClr val="white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4023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  <p:sldLayoutId id="2147483774" r:id="rId17"/>
    <p:sldLayoutId id="2147483775" r:id="rId18"/>
    <p:sldLayoutId id="2147483776" r:id="rId19"/>
    <p:sldLayoutId id="2147483777" r:id="rId20"/>
    <p:sldLayoutId id="2147483778" r:id="rId21"/>
    <p:sldLayoutId id="2147483779" r:id="rId22"/>
    <p:sldLayoutId id="2147483780" r:id="rId23"/>
    <p:sldLayoutId id="2147483781" r:id="rId24"/>
    <p:sldLayoutId id="2147483782" r:id="rId25"/>
    <p:sldLayoutId id="2147483783" r:id="rId26"/>
    <p:sldLayoutId id="2147483784" r:id="rId27"/>
    <p:sldLayoutId id="2147483785" r:id="rId28"/>
    <p:sldLayoutId id="2147483786" r:id="rId29"/>
    <p:sldLayoutId id="2147483787" r:id="rId30"/>
    <p:sldLayoutId id="2147483788" r:id="rId31"/>
    <p:sldLayoutId id="2147483789" r:id="rId32"/>
    <p:sldLayoutId id="2147483790" r:id="rId33"/>
    <p:sldLayoutId id="2147483791" r:id="rId34"/>
    <p:sldLayoutId id="2147483792" r:id="rId35"/>
    <p:sldLayoutId id="2147483793" r:id="rId36"/>
    <p:sldLayoutId id="2147483794" r:id="rId37"/>
    <p:sldLayoutId id="2147483795" r:id="rId38"/>
    <p:sldLayoutId id="2147483796" r:id="rId39"/>
    <p:sldLayoutId id="2147483797" r:id="rId40"/>
    <p:sldLayoutId id="2147483798" r:id="rId41"/>
    <p:sldLayoutId id="2147483799" r:id="rId42"/>
    <p:sldLayoutId id="2147483800" r:id="rId43"/>
    <p:sldLayoutId id="2147483801" r:id="rId44"/>
    <p:sldLayoutId id="2147483802" r:id="rId45"/>
    <p:sldLayoutId id="2147483803" r:id="rId46"/>
    <p:sldLayoutId id="2147483804" r:id="rId47"/>
    <p:sldLayoutId id="2147483805" r:id="rId48"/>
    <p:sldLayoutId id="2147483806" r:id="rId49"/>
    <p:sldLayoutId id="2147483807" r:id="rId50"/>
    <p:sldLayoutId id="2147483808" r:id="rId51"/>
  </p:sldLayoutIdLst>
  <p:hf hdr="0" dt="0"/>
  <p:txStyles>
    <p:titleStyle>
      <a:lvl1pPr algn="ctr" defTabSz="405021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3765" indent="-303765" algn="l" defTabSz="405021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157" indent="-253137" algn="l" defTabSz="405021" rtl="0" eaLnBrk="1" latinLnBrk="0" hangingPunct="1">
        <a:spcBef>
          <a:spcPct val="20000"/>
        </a:spcBef>
        <a:buFont typeface="Arial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12551" indent="-202510" algn="l" defTabSz="405021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17570" indent="-202510" algn="l" defTabSz="405021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2590" indent="-202510" algn="l" defTabSz="405021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27609" indent="-202510" algn="l" defTabSz="405021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32631" indent="-202510" algn="l" defTabSz="405021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37649" indent="-202510" algn="l" defTabSz="405021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42669" indent="-202510" algn="l" defTabSz="405021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50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5021" algn="l" defTabSz="4050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0041" algn="l" defTabSz="4050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5061" algn="l" defTabSz="4050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0079" algn="l" defTabSz="4050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25099" algn="l" defTabSz="4050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0119" algn="l" defTabSz="4050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35139" algn="l" defTabSz="4050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40160" algn="l" defTabSz="4050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78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Relationship Id="rId3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Relationship Id="rId3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130.xml"/><Relationship Id="rId2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0139" y="180978"/>
            <a:ext cx="2208521" cy="220702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57399" y="2262823"/>
            <a:ext cx="5334000" cy="2345249"/>
          </a:xfrm>
          <a:prstGeom prst="rect">
            <a:avLst/>
          </a:prstGeom>
        </p:spPr>
        <p:txBody>
          <a:bodyPr wrap="square" lIns="91436" tIns="45716" rIns="91436" bIns="45716">
            <a:spAutoFit/>
          </a:bodyPr>
          <a:lstStyle/>
          <a:p>
            <a:pPr algn="ctr" defTabSz="1828362">
              <a:defRPr/>
            </a:pPr>
            <a:r>
              <a:rPr lang="en-US" sz="3200" b="1" dirty="0">
                <a:solidFill>
                  <a:schemeClr val="bg1"/>
                </a:solidFill>
                <a:latin typeface="Lato Black" panose="020F0A02020204030203"/>
              </a:rPr>
              <a:t>Kern County Water Summit</a:t>
            </a:r>
          </a:p>
          <a:p>
            <a:pPr algn="ctr" defTabSz="1828362">
              <a:defRPr/>
            </a:pPr>
            <a:endParaRPr lang="en-US" sz="3200" b="1" dirty="0">
              <a:solidFill>
                <a:schemeClr val="bg1"/>
              </a:solidFill>
              <a:latin typeface="Lato Black" panose="020F0A02020204030203"/>
            </a:endParaRPr>
          </a:p>
          <a:p>
            <a:pPr algn="ctr" defTabSz="1828362">
              <a:defRPr/>
            </a:pPr>
            <a:r>
              <a:rPr lang="en-US" sz="3200" b="1" dirty="0">
                <a:solidFill>
                  <a:schemeClr val="bg1"/>
                </a:solidFill>
                <a:latin typeface="Lato Black" panose="020F0A02020204030203"/>
              </a:rPr>
              <a:t>Richard Chapman</a:t>
            </a:r>
          </a:p>
          <a:p>
            <a:pPr algn="ctr" defTabSz="1828362">
              <a:defRPr/>
            </a:pPr>
            <a:endParaRPr lang="en-US" sz="2800" dirty="0">
              <a:solidFill>
                <a:schemeClr val="bg1"/>
              </a:solidFill>
              <a:latin typeface="Lato Black" panose="020F0A02020204030203"/>
            </a:endParaRPr>
          </a:p>
          <a:p>
            <a:pPr algn="ctr" defTabSz="182714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chemeClr val="bg1"/>
                </a:solidFill>
                <a:latin typeface="Lato Black" panose="020F0A02020204030203"/>
                <a:ea typeface="MS PGothic" pitchFamily="34" charset="-128"/>
                <a:cs typeface="Lato Light" pitchFamily="34" charset="0"/>
              </a:rPr>
              <a:t>March 1, 2017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4" y="4815595"/>
            <a:ext cx="5410200" cy="261610"/>
          </a:xfrm>
          <a:prstGeom prst="rect">
            <a:avLst/>
          </a:prstGeom>
          <a:noFill/>
        </p:spPr>
        <p:txBody>
          <a:bodyPr wrap="square" lIns="91436" tIns="45716" rIns="91436" bIns="45716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Myriad Pro" pitchFamily="34" charset="0"/>
              </a:rPr>
              <a:t>Presented by the Water Association of Kern County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400550"/>
            <a:ext cx="914400" cy="67665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229600" y="0"/>
            <a:ext cx="762000" cy="51435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45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400550"/>
            <a:ext cx="914400" cy="6766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33349"/>
            <a:ext cx="6951139" cy="468224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43000" y="4847344"/>
            <a:ext cx="52578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Myriad Pro" pitchFamily="34" charset="0"/>
              </a:rPr>
              <a:t>Presented by the Water Association of Kern County</a:t>
            </a:r>
          </a:p>
        </p:txBody>
      </p:sp>
    </p:spTree>
    <p:extLst>
      <p:ext uri="{BB962C8B-B14F-4D97-AF65-F5344CB8AC3E}">
        <p14:creationId xmlns:p14="http://schemas.microsoft.com/office/powerpoint/2010/main" val="150042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400550"/>
            <a:ext cx="914400" cy="6766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6804" y="4815595"/>
            <a:ext cx="3581396" cy="261614"/>
          </a:xfrm>
          <a:prstGeom prst="rect">
            <a:avLst/>
          </a:prstGeom>
          <a:noFill/>
        </p:spPr>
        <p:txBody>
          <a:bodyPr wrap="square" lIns="91436" tIns="45716" rIns="91436" bIns="45716" rtlCol="0">
            <a:spAutoFit/>
          </a:bodyPr>
          <a:lstStyle/>
          <a:p>
            <a:r>
              <a:rPr lang="en-US" sz="1100" dirty="0">
                <a:latin typeface="Myriad Pro" pitchFamily="34" charset="0"/>
              </a:rPr>
              <a:t>Presented by the Water Association of Kern County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4" y="209554"/>
            <a:ext cx="7194275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10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BD7E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86445"/>
            <a:ext cx="4419600" cy="462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458200" y="0"/>
            <a:ext cx="533400" cy="514350"/>
          </a:xfrm>
          <a:prstGeom prst="rect">
            <a:avLst/>
          </a:prstGeom>
          <a:solidFill>
            <a:srgbClr val="8BD7E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400550"/>
            <a:ext cx="838200" cy="6766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4" y="4815595"/>
            <a:ext cx="3809996" cy="261614"/>
          </a:xfrm>
          <a:prstGeom prst="rect">
            <a:avLst/>
          </a:prstGeom>
          <a:noFill/>
        </p:spPr>
        <p:txBody>
          <a:bodyPr wrap="square" lIns="91436" tIns="45716" rIns="91436" bIns="45716" rtlCol="0">
            <a:spAutoFit/>
          </a:bodyPr>
          <a:lstStyle/>
          <a:p>
            <a:r>
              <a:rPr lang="en-US" sz="1100" dirty="0">
                <a:latin typeface="Myriad Pro" pitchFamily="34" charset="0"/>
              </a:rPr>
              <a:t>Presented by the Water Association of Kern County</a:t>
            </a:r>
          </a:p>
        </p:txBody>
      </p:sp>
    </p:spTree>
    <p:extLst>
      <p:ext uri="{BB962C8B-B14F-4D97-AF65-F5344CB8AC3E}">
        <p14:creationId xmlns:p14="http://schemas.microsoft.com/office/powerpoint/2010/main" val="15949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"/>
                <a:lumOff val="94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400550"/>
            <a:ext cx="914400" cy="6766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6804" y="4815595"/>
            <a:ext cx="5410200" cy="261610"/>
          </a:xfrm>
          <a:prstGeom prst="rect">
            <a:avLst/>
          </a:prstGeom>
          <a:noFill/>
        </p:spPr>
        <p:txBody>
          <a:bodyPr wrap="square" lIns="91436" tIns="45716" rIns="91436" bIns="45716" rtlCol="0">
            <a:spAutoFit/>
          </a:bodyPr>
          <a:lstStyle/>
          <a:p>
            <a:r>
              <a:rPr lang="en-US" sz="1100" dirty="0">
                <a:latin typeface="Myriad Pro" pitchFamily="34" charset="0"/>
              </a:rPr>
              <a:t>Presented by the Water Association of Kern County</a:t>
            </a:r>
          </a:p>
        </p:txBody>
      </p:sp>
      <p:sp>
        <p:nvSpPr>
          <p:cNvPr id="3" name="Rectangle 2"/>
          <p:cNvSpPr/>
          <p:nvPr/>
        </p:nvSpPr>
        <p:spPr>
          <a:xfrm>
            <a:off x="762000" y="1295586"/>
            <a:ext cx="7543800" cy="2554545"/>
          </a:xfrm>
          <a:prstGeom prst="rect">
            <a:avLst/>
          </a:prstGeom>
        </p:spPr>
        <p:txBody>
          <a:bodyPr wrap="square" lIns="91436" tIns="45716" rIns="91436" bIns="45716">
            <a:spAutoFit/>
          </a:bodyPr>
          <a:lstStyle/>
          <a:p>
            <a:pPr algn="ctr" defTabSz="1827140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Lato Black" panose="020F0A02020204030203"/>
                <a:ea typeface="Calibri" panose="020F0502020204030204" pitchFamily="34" charset="0"/>
                <a:cs typeface="Times New Roman" panose="02020603050405020304" pitchFamily="18" charset="0"/>
              </a:rPr>
              <a:t>“History may not always repeat, but it often rhymes.”</a:t>
            </a:r>
          </a:p>
          <a:p>
            <a:pPr algn="ctr" defTabSz="1827140" fontAlgn="base">
              <a:spcBef>
                <a:spcPct val="0"/>
              </a:spcBef>
              <a:spcAft>
                <a:spcPct val="0"/>
              </a:spcAft>
            </a:pPr>
            <a:endParaRPr lang="en-US" sz="4000" b="1" dirty="0">
              <a:solidFill>
                <a:schemeClr val="tx2">
                  <a:lumMod val="75000"/>
                </a:schemeClr>
              </a:solidFill>
              <a:latin typeface="Lato Black" panose="020F0A02020204030203"/>
              <a:ea typeface="MS PGothic" pitchFamily="34" charset="-128"/>
              <a:cs typeface="Times New Roman" panose="02020603050405020304" pitchFamily="18" charset="0"/>
            </a:endParaRPr>
          </a:p>
          <a:p>
            <a:pPr algn="ctr" defTabSz="1827140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Lato Black" panose="020F0A02020204030203"/>
                <a:ea typeface="MS PGothic" pitchFamily="34" charset="-128"/>
                <a:cs typeface="Times New Roman" panose="02020603050405020304" pitchFamily="18" charset="0"/>
              </a:rPr>
              <a:t>Mark Twain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Lato Black" panose="020F0A02020204030203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2567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52400" y="4400550"/>
            <a:ext cx="914404" cy="676910"/>
          </a:xfrm>
          <a:prstGeom prst="rect">
            <a:avLst/>
          </a:prstGeom>
          <a:noFill/>
          <a:ln>
            <a:noFill/>
          </a:ln>
        </p:spPr>
      </p:pic>
      <p:sp>
        <p:nvSpPr>
          <p:cNvPr id="3075" name="Shape"/>
          <p:cNvSpPr/>
          <p:nvPr/>
        </p:nvSpPr>
        <p:spPr>
          <a:xfrm>
            <a:off x="1066804" y="4815209"/>
            <a:ext cx="5410200" cy="262255"/>
          </a:xfrm>
          <a:prstGeom prst="rect">
            <a:avLst/>
          </a:prstGeom>
          <a:noFill/>
          <a:ln>
            <a:noFill/>
          </a:ln>
        </p:spPr>
        <p:txBody>
          <a:bodyPr lIns="91436" tIns="45716" rIns="91436" bIns="45716" anchor="t">
            <a:spAutoFit/>
          </a:bodyPr>
          <a:lstStyle/>
          <a:p>
            <a:r>
              <a:rPr lang="en-US" sz="1100" dirty="0">
                <a:latin typeface="Myriad Pro"/>
              </a:rPr>
              <a:t>Presented by the Water Association of Kern County</a:t>
            </a:r>
          </a:p>
        </p:txBody>
      </p:sp>
      <p:pic>
        <p:nvPicPr>
          <p:cNvPr id="3076" name="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110615" y="479430"/>
            <a:ext cx="7741285" cy="4267835"/>
          </a:xfrm>
          <a:prstGeom prst="rect">
            <a:avLst/>
          </a:prstGeom>
          <a:noFill/>
          <a:ln>
            <a:noFill/>
          </a:ln>
        </p:spPr>
      </p:pic>
      <p:sp>
        <p:nvSpPr>
          <p:cNvPr id="3077" name="Shape"/>
          <p:cNvSpPr/>
          <p:nvPr/>
        </p:nvSpPr>
        <p:spPr>
          <a:xfrm>
            <a:off x="838200" y="24769"/>
            <a:ext cx="8001000" cy="523875"/>
          </a:xfrm>
          <a:prstGeom prst="rect">
            <a:avLst/>
          </a:prstGeom>
          <a:noFill/>
          <a:ln>
            <a:noFill/>
          </a:ln>
        </p:spPr>
        <p:txBody>
          <a:bodyPr wrap="square" lIns="91436" tIns="45716" rIns="91436" bIns="45716" anchor="t">
            <a:spAutoFit/>
          </a:bodyPr>
          <a:lstStyle/>
          <a:p>
            <a:pPr algn="ctr"/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Lato Black"/>
              </a:rPr>
              <a:t>Kern County’s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Lato Black"/>
              </a:rPr>
              <a:t>Economic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Lato Black"/>
              </a:rPr>
              <a:t>Portfolio</a:t>
            </a:r>
          </a:p>
        </p:txBody>
      </p:sp>
      <p:sp>
        <p:nvSpPr>
          <p:cNvPr id="3078" name="Shape"/>
          <p:cNvSpPr/>
          <p:nvPr/>
        </p:nvSpPr>
        <p:spPr>
          <a:xfrm>
            <a:off x="5355594" y="2121536"/>
            <a:ext cx="2879090" cy="339090"/>
          </a:xfrm>
          <a:prstGeom prst="rect">
            <a:avLst/>
          </a:prstGeom>
          <a:noFill/>
          <a:ln>
            <a:noFill/>
          </a:ln>
        </p:spPr>
        <p:txBody>
          <a:bodyPr lIns="91436" tIns="45716" rIns="91436" bIns="45716" anchor="t">
            <a:spAutoFit/>
          </a:bodyPr>
          <a:lstStyle/>
          <a:p>
            <a:pPr defTabSz="1827458" fontAlgn="base">
              <a:spcBef>
                <a:spcPct val="0"/>
              </a:spcBef>
            </a:pPr>
            <a:r>
              <a:rPr lang="en-US" sz="1600" dirty="0">
                <a:solidFill>
                  <a:srgbClr val="00337E">
                    <a:lumMod val="25000"/>
                  </a:srgbClr>
                </a:solidFill>
                <a:latin typeface="Lato Light"/>
                <a:ea typeface="MS PGothic"/>
              </a:rPr>
              <a:t>Energy &amp; Natural Resources</a:t>
            </a:r>
          </a:p>
        </p:txBody>
      </p:sp>
      <p:sp>
        <p:nvSpPr>
          <p:cNvPr id="3079" name="Shape"/>
          <p:cNvSpPr/>
          <p:nvPr/>
        </p:nvSpPr>
        <p:spPr>
          <a:xfrm>
            <a:off x="7024374" y="3161030"/>
            <a:ext cx="1210310" cy="339090"/>
          </a:xfrm>
          <a:prstGeom prst="rect">
            <a:avLst/>
          </a:prstGeom>
          <a:noFill/>
          <a:ln>
            <a:noFill/>
          </a:ln>
        </p:spPr>
        <p:txBody>
          <a:bodyPr lIns="91436" tIns="45716" rIns="91436" bIns="45716" anchor="t">
            <a:spAutoFit/>
          </a:bodyPr>
          <a:lstStyle/>
          <a:p>
            <a:pPr defTabSz="1827458" fontAlgn="base">
              <a:spcBef>
                <a:spcPct val="0"/>
              </a:spcBef>
            </a:pPr>
            <a:r>
              <a:rPr lang="en-US" sz="1600" dirty="0">
                <a:solidFill>
                  <a:srgbClr val="00337E">
                    <a:lumMod val="25000"/>
                  </a:srgbClr>
                </a:solidFill>
                <a:latin typeface="Lato Light"/>
                <a:ea typeface="MS PGothic"/>
              </a:rPr>
              <a:t>Healthcare</a:t>
            </a:r>
          </a:p>
        </p:txBody>
      </p:sp>
      <p:sp>
        <p:nvSpPr>
          <p:cNvPr id="3080" name="Shape"/>
          <p:cNvSpPr/>
          <p:nvPr/>
        </p:nvSpPr>
        <p:spPr>
          <a:xfrm>
            <a:off x="4444369" y="494034"/>
            <a:ext cx="2374265" cy="339725"/>
          </a:xfrm>
          <a:prstGeom prst="rect">
            <a:avLst/>
          </a:prstGeom>
          <a:noFill/>
          <a:ln>
            <a:noFill/>
          </a:ln>
        </p:spPr>
        <p:txBody>
          <a:bodyPr wrap="square" lIns="91436" tIns="45716" rIns="91436" bIns="45716" anchor="t">
            <a:spAutoFit/>
          </a:bodyPr>
          <a:lstStyle/>
          <a:p>
            <a:pPr defTabSz="1827458" fontAlgn="base">
              <a:spcBef>
                <a:spcPct val="0"/>
              </a:spcBef>
            </a:pPr>
            <a:r>
              <a:rPr lang="en-US" sz="1600" dirty="0">
                <a:solidFill>
                  <a:srgbClr val="00337E">
                    <a:lumMod val="25000"/>
                  </a:srgbClr>
                </a:solidFill>
                <a:latin typeface="Lato Light"/>
                <a:ea typeface="MS PGothic"/>
              </a:rPr>
              <a:t>Value-Added Agriculture</a:t>
            </a:r>
          </a:p>
        </p:txBody>
      </p:sp>
      <p:sp>
        <p:nvSpPr>
          <p:cNvPr id="3081" name="Shape"/>
          <p:cNvSpPr/>
          <p:nvPr/>
        </p:nvSpPr>
        <p:spPr>
          <a:xfrm>
            <a:off x="2610485" y="2338708"/>
            <a:ext cx="2818130" cy="339725"/>
          </a:xfrm>
          <a:prstGeom prst="rect">
            <a:avLst/>
          </a:prstGeom>
          <a:noFill/>
          <a:ln>
            <a:noFill/>
          </a:ln>
        </p:spPr>
        <p:txBody>
          <a:bodyPr lIns="91436" tIns="45716" rIns="91436" bIns="45716" anchor="t">
            <a:spAutoFit/>
          </a:bodyPr>
          <a:lstStyle/>
          <a:p>
            <a:pPr defTabSz="1827458" fontAlgn="base">
              <a:spcBef>
                <a:spcPct val="0"/>
              </a:spcBef>
            </a:pPr>
            <a:r>
              <a:rPr lang="en-US" sz="1600" dirty="0">
                <a:solidFill>
                  <a:srgbClr val="00337E">
                    <a:lumMod val="25000"/>
                  </a:srgbClr>
                </a:solidFill>
                <a:latin typeface="Lato Light"/>
                <a:ea typeface="MS PGothic"/>
              </a:rPr>
              <a:t>Aerospace</a:t>
            </a:r>
          </a:p>
        </p:txBody>
      </p:sp>
      <p:sp>
        <p:nvSpPr>
          <p:cNvPr id="3082" name="Shape"/>
          <p:cNvSpPr/>
          <p:nvPr/>
        </p:nvSpPr>
        <p:spPr>
          <a:xfrm>
            <a:off x="1295400" y="3716021"/>
            <a:ext cx="1631950" cy="339090"/>
          </a:xfrm>
          <a:prstGeom prst="rect">
            <a:avLst/>
          </a:prstGeom>
          <a:noFill/>
          <a:ln>
            <a:noFill/>
          </a:ln>
        </p:spPr>
        <p:txBody>
          <a:bodyPr lIns="91436" tIns="45716" rIns="91436" bIns="45716" anchor="t">
            <a:spAutoFit/>
          </a:bodyPr>
          <a:lstStyle/>
          <a:p>
            <a:pPr defTabSz="1827458" fontAlgn="base">
              <a:spcBef>
                <a:spcPct val="0"/>
              </a:spcBef>
            </a:pPr>
            <a:r>
              <a:rPr lang="en-US" sz="1600" dirty="0">
                <a:solidFill>
                  <a:srgbClr val="00337E">
                    <a:lumMod val="25000"/>
                  </a:srgbClr>
                </a:solidFill>
                <a:latin typeface="Lato Light"/>
                <a:ea typeface="MS PGothic"/>
              </a:rPr>
              <a:t>Logistics</a:t>
            </a:r>
          </a:p>
        </p:txBody>
      </p:sp>
      <p:sp>
        <p:nvSpPr>
          <p:cNvPr id="3083" name="Shape"/>
          <p:cNvSpPr/>
          <p:nvPr/>
        </p:nvSpPr>
        <p:spPr>
          <a:xfrm>
            <a:off x="5205095" y="3136904"/>
            <a:ext cx="1250950" cy="341630"/>
          </a:xfrm>
          <a:prstGeom prst="rect">
            <a:avLst/>
          </a:prstGeom>
          <a:noFill/>
          <a:ln>
            <a:noFill/>
          </a:ln>
        </p:spPr>
        <p:txBody>
          <a:bodyPr lIns="91436" tIns="45716" rIns="91436" bIns="45716" anchor="t">
            <a:spAutoFit/>
          </a:bodyPr>
          <a:lstStyle/>
          <a:p>
            <a:pPr defTabSz="1827458" fontAlgn="base">
              <a:spcBef>
                <a:spcPct val="0"/>
              </a:spcBef>
            </a:pPr>
            <a:r>
              <a:rPr lang="en-US" sz="1600" dirty="0">
                <a:solidFill>
                  <a:srgbClr val="00337E">
                    <a:lumMod val="25000"/>
                  </a:srgbClr>
                </a:solidFill>
                <a:latin typeface="Lato Light"/>
                <a:ea typeface="MS PGothic"/>
              </a:rPr>
              <a:t>Tourism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400550"/>
            <a:ext cx="914400" cy="6766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6804" y="4815595"/>
            <a:ext cx="5410200" cy="261610"/>
          </a:xfrm>
          <a:prstGeom prst="rect">
            <a:avLst/>
          </a:prstGeom>
          <a:noFill/>
        </p:spPr>
        <p:txBody>
          <a:bodyPr wrap="square" lIns="91436" tIns="45716" rIns="91436" bIns="45716" rtlCol="0">
            <a:spAutoFit/>
          </a:bodyPr>
          <a:lstStyle/>
          <a:p>
            <a:r>
              <a:rPr lang="en-US" sz="1100" dirty="0">
                <a:latin typeface="Myriad Pro" pitchFamily="34" charset="0"/>
              </a:rPr>
              <a:t>Presented by the Water Association of Kern County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2" y="514351"/>
            <a:ext cx="6781800" cy="414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15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400550"/>
            <a:ext cx="914400" cy="6766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6804" y="4815595"/>
            <a:ext cx="5410200" cy="261610"/>
          </a:xfrm>
          <a:prstGeom prst="rect">
            <a:avLst/>
          </a:prstGeom>
          <a:noFill/>
        </p:spPr>
        <p:txBody>
          <a:bodyPr wrap="square" lIns="91436" tIns="45716" rIns="91436" bIns="45716" rtlCol="0">
            <a:spAutoFit/>
          </a:bodyPr>
          <a:lstStyle/>
          <a:p>
            <a:r>
              <a:rPr lang="en-US" sz="1100" dirty="0">
                <a:latin typeface="Myriad Pro" pitchFamily="34" charset="0"/>
              </a:rPr>
              <a:t>Presented by the Water Association of Kern County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319736"/>
            <a:ext cx="6705600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98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2712877" y="1243206"/>
            <a:ext cx="575914" cy="576064"/>
          </a:xfrm>
          <a:prstGeom prst="ellipse">
            <a:avLst/>
          </a:prstGeom>
          <a:solidFill>
            <a:srgbClr val="1D68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6" tIns="34283" rIns="68566" bIns="34283" rtlCol="0" anchor="ctr"/>
          <a:lstStyle/>
          <a:p>
            <a:pPr algn="ctr"/>
            <a:endParaRPr lang="en-US" sz="2400">
              <a:solidFill>
                <a:prstClr val="white"/>
              </a:solidFill>
              <a:cs typeface="Lato Light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853234" y="2040534"/>
            <a:ext cx="575914" cy="576064"/>
          </a:xfrm>
          <a:prstGeom prst="ellipse">
            <a:avLst/>
          </a:prstGeom>
          <a:solidFill>
            <a:srgbClr val="178E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6" tIns="34283" rIns="68566" bIns="34283" rtlCol="0" anchor="ctr"/>
          <a:lstStyle/>
          <a:p>
            <a:pPr algn="ctr"/>
            <a:endParaRPr lang="en-US" sz="2400">
              <a:solidFill>
                <a:prstClr val="white"/>
              </a:solidFill>
              <a:cs typeface="Lato Light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712877" y="2912367"/>
            <a:ext cx="575914" cy="576064"/>
          </a:xfrm>
          <a:prstGeom prst="ellipse">
            <a:avLst/>
          </a:prstGeom>
          <a:solidFill>
            <a:srgbClr val="EE8A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6" tIns="34283" rIns="68566" bIns="34283" rtlCol="0" anchor="ctr"/>
          <a:lstStyle/>
          <a:p>
            <a:pPr algn="ctr"/>
            <a:endParaRPr lang="en-US" sz="2400">
              <a:solidFill>
                <a:prstClr val="white"/>
              </a:solidFill>
              <a:cs typeface="Lato Ligh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853234" y="3903903"/>
            <a:ext cx="575914" cy="576064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6" tIns="34283" rIns="68566" bIns="34283" rtlCol="0" anchor="ctr"/>
          <a:lstStyle/>
          <a:p>
            <a:pPr algn="ctr"/>
            <a:endParaRPr lang="en-US" sz="2400">
              <a:solidFill>
                <a:prstClr val="white"/>
              </a:solidFill>
              <a:cs typeface="Lato Light"/>
            </a:endParaRPr>
          </a:p>
        </p:txBody>
      </p:sp>
      <p:sp>
        <p:nvSpPr>
          <p:cNvPr id="7" name="Chevron 6"/>
          <p:cNvSpPr/>
          <p:nvPr/>
        </p:nvSpPr>
        <p:spPr>
          <a:xfrm rot="5400000">
            <a:off x="3936545" y="3142130"/>
            <a:ext cx="1270740" cy="1963343"/>
          </a:xfrm>
          <a:prstGeom prst="chevron">
            <a:avLst>
              <a:gd name="adj" fmla="val 20758"/>
            </a:avLst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157698" tIns="34283" rIns="68566" bIns="34283" rtlCol="0" anchor="t" anchorCtr="0"/>
          <a:lstStyle/>
          <a:p>
            <a:pPr algn="ctr"/>
            <a:r>
              <a:rPr lang="en-US" sz="2000" dirty="0">
                <a:solidFill>
                  <a:srgbClr val="FFFFFF"/>
                </a:solidFill>
                <a:cs typeface="Lato Light"/>
              </a:rPr>
              <a:t>Total</a:t>
            </a:r>
          </a:p>
          <a:p>
            <a:pPr algn="ctr"/>
            <a:r>
              <a:rPr lang="en-US" sz="2800" dirty="0">
                <a:solidFill>
                  <a:srgbClr val="FFFFFF"/>
                </a:solidFill>
                <a:cs typeface="Lato Light"/>
              </a:rPr>
              <a:t>2.25</a:t>
            </a:r>
          </a:p>
        </p:txBody>
      </p:sp>
      <p:sp>
        <p:nvSpPr>
          <p:cNvPr id="21" name="Chevron 20"/>
          <p:cNvSpPr/>
          <p:nvPr/>
        </p:nvSpPr>
        <p:spPr>
          <a:xfrm rot="5400000">
            <a:off x="3936545" y="2271109"/>
            <a:ext cx="1270740" cy="1963343"/>
          </a:xfrm>
          <a:prstGeom prst="chevron">
            <a:avLst>
              <a:gd name="adj" fmla="val 20758"/>
            </a:avLst>
          </a:prstGeom>
          <a:solidFill>
            <a:srgbClr val="EE8A1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157698" tIns="34283" rIns="68566" bIns="34283" rtlCol="0" anchor="t" anchorCtr="0"/>
          <a:lstStyle/>
          <a:p>
            <a:pPr algn="ctr"/>
            <a:endParaRPr lang="en-US" sz="700" dirty="0">
              <a:solidFill>
                <a:srgbClr val="FFFFFF"/>
              </a:solidFill>
              <a:cs typeface="Lato Light"/>
            </a:endParaRPr>
          </a:p>
          <a:p>
            <a:pPr algn="ctr"/>
            <a:r>
              <a:rPr lang="en-US" sz="2000" dirty="0">
                <a:solidFill>
                  <a:srgbClr val="FFFFFF"/>
                </a:solidFill>
                <a:cs typeface="Lato Light"/>
              </a:rPr>
              <a:t>Induced Effects</a:t>
            </a:r>
          </a:p>
          <a:p>
            <a:pPr algn="ctr"/>
            <a:r>
              <a:rPr lang="en-US" dirty="0">
                <a:solidFill>
                  <a:srgbClr val="FFFFFF"/>
                </a:solidFill>
                <a:cs typeface="Lato Light"/>
              </a:rPr>
              <a:t>0.82</a:t>
            </a:r>
          </a:p>
        </p:txBody>
      </p:sp>
      <p:sp>
        <p:nvSpPr>
          <p:cNvPr id="22" name="Chevron 21"/>
          <p:cNvSpPr/>
          <p:nvPr/>
        </p:nvSpPr>
        <p:spPr>
          <a:xfrm rot="5400000">
            <a:off x="3936541" y="1408245"/>
            <a:ext cx="1270741" cy="1963343"/>
          </a:xfrm>
          <a:prstGeom prst="chevron">
            <a:avLst>
              <a:gd name="adj" fmla="val 20758"/>
            </a:avLst>
          </a:prstGeom>
          <a:solidFill>
            <a:srgbClr val="178E6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157698" tIns="34283" rIns="68566" bIns="34283" rtlCol="0" anchor="t" anchorCtr="0"/>
          <a:lstStyle/>
          <a:p>
            <a:pPr algn="ctr"/>
            <a:endParaRPr lang="en-US" sz="600" dirty="0">
              <a:solidFill>
                <a:srgbClr val="FFFFFF"/>
              </a:solidFill>
              <a:cs typeface="Lato Light"/>
            </a:endParaRPr>
          </a:p>
          <a:p>
            <a:pPr algn="ctr"/>
            <a:r>
              <a:rPr lang="en-US" sz="2000" dirty="0">
                <a:solidFill>
                  <a:srgbClr val="FFFFFF"/>
                </a:solidFill>
                <a:cs typeface="Lato Light"/>
              </a:rPr>
              <a:t>Indirect Effects</a:t>
            </a:r>
            <a:endParaRPr lang="en-US" sz="2400" dirty="0">
              <a:solidFill>
                <a:srgbClr val="FFFFFF"/>
              </a:solidFill>
              <a:cs typeface="Lato Light"/>
            </a:endParaRPr>
          </a:p>
          <a:p>
            <a:pPr algn="ctr"/>
            <a:r>
              <a:rPr lang="en-US" dirty="0">
                <a:solidFill>
                  <a:srgbClr val="FFFFFF"/>
                </a:solidFill>
                <a:cs typeface="Lato Light"/>
              </a:rPr>
              <a:t>0.43</a:t>
            </a:r>
          </a:p>
        </p:txBody>
      </p:sp>
      <p:sp>
        <p:nvSpPr>
          <p:cNvPr id="4" name="Pentagon 3"/>
          <p:cNvSpPr/>
          <p:nvPr/>
        </p:nvSpPr>
        <p:spPr>
          <a:xfrm rot="5400000">
            <a:off x="4037946" y="629374"/>
            <a:ext cx="1067931" cy="1963343"/>
          </a:xfrm>
          <a:prstGeom prst="homePlate">
            <a:avLst>
              <a:gd name="adj" fmla="val 22102"/>
            </a:avLst>
          </a:prstGeom>
          <a:solidFill>
            <a:srgbClr val="1D68A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137127" tIns="34283" rIns="68566" bIns="34283" rtlCol="0" anchor="ctr" anchorCtr="0"/>
          <a:lstStyle/>
          <a:p>
            <a:pPr algn="ctr"/>
            <a:r>
              <a:rPr lang="en-US" sz="2000" dirty="0">
                <a:solidFill>
                  <a:srgbClr val="FFFFFF"/>
                </a:solidFill>
                <a:cs typeface="Lato Light"/>
              </a:rPr>
              <a:t>Direct Effects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  <a:cs typeface="Lato Light"/>
              </a:rPr>
              <a:t>1.00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H="1" flipV="1">
            <a:off x="5553586" y="2382089"/>
            <a:ext cx="299652" cy="1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5553586" y="4076059"/>
            <a:ext cx="299652" cy="153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3288791" y="1531085"/>
            <a:ext cx="299652" cy="153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3288791" y="3237206"/>
            <a:ext cx="299652" cy="153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 flipV="1">
            <a:off x="5553586" y="4205984"/>
            <a:ext cx="299652" cy="153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4202228" y="358727"/>
            <a:ext cx="785792" cy="512124"/>
            <a:chOff x="11203053" y="956606"/>
            <a:chExt cx="2095451" cy="1365657"/>
          </a:xfrm>
        </p:grpSpPr>
        <p:sp>
          <p:nvSpPr>
            <p:cNvPr id="47" name="TextBox 46"/>
            <p:cNvSpPr txBox="1"/>
            <p:nvPr/>
          </p:nvSpPr>
          <p:spPr>
            <a:xfrm>
              <a:off x="11942551" y="956606"/>
              <a:ext cx="492617" cy="1001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endParaRPr lang="en-US" sz="2300" dirty="0">
                <a:solidFill>
                  <a:srgbClr val="FAFCFF"/>
                </a:solidFill>
                <a:latin typeface="Lato Black"/>
                <a:cs typeface="Lato Black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1203053" y="1879068"/>
              <a:ext cx="2095451" cy="4431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600" dirty="0">
                  <a:solidFill>
                    <a:srgbClr val="FAFCFF"/>
                  </a:solidFill>
                  <a:latin typeface="Lato Light"/>
                  <a:cs typeface="Lato Light"/>
                </a:rPr>
                <a:t>Agriculture Sector</a:t>
              </a:r>
            </a:p>
          </p:txBody>
        </p:sp>
      </p:grpSp>
      <p:sp>
        <p:nvSpPr>
          <p:cNvPr id="49" name="Freeform 75"/>
          <p:cNvSpPr>
            <a:spLocks noChangeArrowheads="1"/>
          </p:cNvSpPr>
          <p:nvPr/>
        </p:nvSpPr>
        <p:spPr bwMode="auto">
          <a:xfrm>
            <a:off x="2867523" y="1393916"/>
            <a:ext cx="266631" cy="274637"/>
          </a:xfrm>
          <a:custGeom>
            <a:avLst/>
            <a:gdLst>
              <a:gd name="T0" fmla="*/ 73 w 619"/>
              <a:gd name="T1" fmla="*/ 295 h 634"/>
              <a:gd name="T2" fmla="*/ 0 w 619"/>
              <a:gd name="T3" fmla="*/ 324 h 634"/>
              <a:gd name="T4" fmla="*/ 73 w 619"/>
              <a:gd name="T5" fmla="*/ 339 h 634"/>
              <a:gd name="T6" fmla="*/ 73 w 619"/>
              <a:gd name="T7" fmla="*/ 295 h 634"/>
              <a:gd name="T8" fmla="*/ 500 w 619"/>
              <a:gd name="T9" fmla="*/ 162 h 634"/>
              <a:gd name="T10" fmla="*/ 545 w 619"/>
              <a:gd name="T11" fmla="*/ 89 h 634"/>
              <a:gd name="T12" fmla="*/ 471 w 619"/>
              <a:gd name="T13" fmla="*/ 133 h 634"/>
              <a:gd name="T14" fmla="*/ 500 w 619"/>
              <a:gd name="T15" fmla="*/ 162 h 634"/>
              <a:gd name="T16" fmla="*/ 132 w 619"/>
              <a:gd name="T17" fmla="*/ 162 h 634"/>
              <a:gd name="T18" fmla="*/ 162 w 619"/>
              <a:gd name="T19" fmla="*/ 133 h 634"/>
              <a:gd name="T20" fmla="*/ 88 w 619"/>
              <a:gd name="T21" fmla="*/ 103 h 634"/>
              <a:gd name="T22" fmla="*/ 132 w 619"/>
              <a:gd name="T23" fmla="*/ 162 h 634"/>
              <a:gd name="T24" fmla="*/ 309 w 619"/>
              <a:gd name="T25" fmla="*/ 103 h 634"/>
              <a:gd name="T26" fmla="*/ 324 w 619"/>
              <a:gd name="T27" fmla="*/ 30 h 634"/>
              <a:gd name="T28" fmla="*/ 294 w 619"/>
              <a:gd name="T29" fmla="*/ 30 h 634"/>
              <a:gd name="T30" fmla="*/ 309 w 619"/>
              <a:gd name="T31" fmla="*/ 103 h 634"/>
              <a:gd name="T32" fmla="*/ 309 w 619"/>
              <a:gd name="T33" fmla="*/ 530 h 634"/>
              <a:gd name="T34" fmla="*/ 294 w 619"/>
              <a:gd name="T35" fmla="*/ 619 h 634"/>
              <a:gd name="T36" fmla="*/ 324 w 619"/>
              <a:gd name="T37" fmla="*/ 619 h 634"/>
              <a:gd name="T38" fmla="*/ 309 w 619"/>
              <a:gd name="T39" fmla="*/ 530 h 634"/>
              <a:gd name="T40" fmla="*/ 486 w 619"/>
              <a:gd name="T41" fmla="*/ 471 h 634"/>
              <a:gd name="T42" fmla="*/ 456 w 619"/>
              <a:gd name="T43" fmla="*/ 501 h 634"/>
              <a:gd name="T44" fmla="*/ 530 w 619"/>
              <a:gd name="T45" fmla="*/ 545 h 634"/>
              <a:gd name="T46" fmla="*/ 486 w 619"/>
              <a:gd name="T47" fmla="*/ 471 h 634"/>
              <a:gd name="T48" fmla="*/ 603 w 619"/>
              <a:gd name="T49" fmla="*/ 295 h 634"/>
              <a:gd name="T50" fmla="*/ 530 w 619"/>
              <a:gd name="T51" fmla="*/ 324 h 634"/>
              <a:gd name="T52" fmla="*/ 603 w 619"/>
              <a:gd name="T53" fmla="*/ 339 h 634"/>
              <a:gd name="T54" fmla="*/ 603 w 619"/>
              <a:gd name="T55" fmla="*/ 295 h 634"/>
              <a:gd name="T56" fmla="*/ 147 w 619"/>
              <a:gd name="T57" fmla="*/ 457 h 634"/>
              <a:gd name="T58" fmla="*/ 103 w 619"/>
              <a:gd name="T59" fmla="*/ 530 h 634"/>
              <a:gd name="T60" fmla="*/ 162 w 619"/>
              <a:gd name="T61" fmla="*/ 486 h 634"/>
              <a:gd name="T62" fmla="*/ 147 w 619"/>
              <a:gd name="T63" fmla="*/ 457 h 634"/>
              <a:gd name="T64" fmla="*/ 309 w 619"/>
              <a:gd name="T65" fmla="*/ 148 h 634"/>
              <a:gd name="T66" fmla="*/ 309 w 619"/>
              <a:gd name="T67" fmla="*/ 501 h 634"/>
              <a:gd name="T68" fmla="*/ 309 w 619"/>
              <a:gd name="T69" fmla="*/ 148 h 634"/>
              <a:gd name="T70" fmla="*/ 309 w 619"/>
              <a:gd name="T71" fmla="*/ 457 h 634"/>
              <a:gd name="T72" fmla="*/ 309 w 619"/>
              <a:gd name="T73" fmla="*/ 177 h 634"/>
              <a:gd name="T74" fmla="*/ 309 w 619"/>
              <a:gd name="T75" fmla="*/ 457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19" h="634">
                <a:moveTo>
                  <a:pt x="73" y="295"/>
                </a:moveTo>
                <a:lnTo>
                  <a:pt x="73" y="295"/>
                </a:lnTo>
                <a:cubicBezTo>
                  <a:pt x="15" y="295"/>
                  <a:pt x="15" y="295"/>
                  <a:pt x="15" y="295"/>
                </a:cubicBezTo>
                <a:cubicBezTo>
                  <a:pt x="0" y="295"/>
                  <a:pt x="0" y="310"/>
                  <a:pt x="0" y="324"/>
                </a:cubicBezTo>
                <a:cubicBezTo>
                  <a:pt x="0" y="324"/>
                  <a:pt x="0" y="339"/>
                  <a:pt x="15" y="339"/>
                </a:cubicBezTo>
                <a:cubicBezTo>
                  <a:pt x="73" y="339"/>
                  <a:pt x="73" y="339"/>
                  <a:pt x="73" y="339"/>
                </a:cubicBezTo>
                <a:cubicBezTo>
                  <a:pt x="88" y="339"/>
                  <a:pt x="88" y="324"/>
                  <a:pt x="88" y="324"/>
                </a:cubicBezTo>
                <a:cubicBezTo>
                  <a:pt x="88" y="310"/>
                  <a:pt x="88" y="295"/>
                  <a:pt x="73" y="295"/>
                </a:cubicBezTo>
                <a:close/>
                <a:moveTo>
                  <a:pt x="500" y="162"/>
                </a:moveTo>
                <a:lnTo>
                  <a:pt x="500" y="162"/>
                </a:lnTo>
                <a:cubicBezTo>
                  <a:pt x="545" y="118"/>
                  <a:pt x="545" y="118"/>
                  <a:pt x="545" y="118"/>
                </a:cubicBezTo>
                <a:cubicBezTo>
                  <a:pt x="545" y="103"/>
                  <a:pt x="545" y="103"/>
                  <a:pt x="545" y="89"/>
                </a:cubicBezTo>
                <a:cubicBezTo>
                  <a:pt x="530" y="89"/>
                  <a:pt x="515" y="89"/>
                  <a:pt x="515" y="89"/>
                </a:cubicBezTo>
                <a:cubicBezTo>
                  <a:pt x="471" y="133"/>
                  <a:pt x="471" y="133"/>
                  <a:pt x="471" y="133"/>
                </a:cubicBezTo>
                <a:cubicBezTo>
                  <a:pt x="456" y="133"/>
                  <a:pt x="456" y="148"/>
                  <a:pt x="471" y="162"/>
                </a:cubicBezTo>
                <a:cubicBezTo>
                  <a:pt x="471" y="162"/>
                  <a:pt x="486" y="162"/>
                  <a:pt x="500" y="162"/>
                </a:cubicBezTo>
                <a:close/>
                <a:moveTo>
                  <a:pt x="132" y="162"/>
                </a:moveTo>
                <a:lnTo>
                  <a:pt x="132" y="162"/>
                </a:lnTo>
                <a:cubicBezTo>
                  <a:pt x="132" y="177"/>
                  <a:pt x="147" y="177"/>
                  <a:pt x="162" y="162"/>
                </a:cubicBezTo>
                <a:cubicBezTo>
                  <a:pt x="162" y="162"/>
                  <a:pt x="162" y="148"/>
                  <a:pt x="162" y="133"/>
                </a:cubicBezTo>
                <a:cubicBezTo>
                  <a:pt x="118" y="103"/>
                  <a:pt x="118" y="103"/>
                  <a:pt x="118" y="103"/>
                </a:cubicBezTo>
                <a:cubicBezTo>
                  <a:pt x="103" y="89"/>
                  <a:pt x="88" y="89"/>
                  <a:pt x="88" y="103"/>
                </a:cubicBezTo>
                <a:cubicBezTo>
                  <a:pt x="73" y="103"/>
                  <a:pt x="73" y="118"/>
                  <a:pt x="88" y="118"/>
                </a:cubicBezTo>
                <a:lnTo>
                  <a:pt x="132" y="162"/>
                </a:lnTo>
                <a:close/>
                <a:moveTo>
                  <a:pt x="309" y="103"/>
                </a:moveTo>
                <a:lnTo>
                  <a:pt x="309" y="103"/>
                </a:lnTo>
                <a:cubicBezTo>
                  <a:pt x="324" y="103"/>
                  <a:pt x="324" y="89"/>
                  <a:pt x="324" y="89"/>
                </a:cubicBezTo>
                <a:cubicBezTo>
                  <a:pt x="324" y="30"/>
                  <a:pt x="324" y="30"/>
                  <a:pt x="324" y="30"/>
                </a:cubicBezTo>
                <a:cubicBezTo>
                  <a:pt x="324" y="15"/>
                  <a:pt x="324" y="0"/>
                  <a:pt x="309" y="0"/>
                </a:cubicBezTo>
                <a:cubicBezTo>
                  <a:pt x="294" y="0"/>
                  <a:pt x="294" y="15"/>
                  <a:pt x="294" y="30"/>
                </a:cubicBezTo>
                <a:cubicBezTo>
                  <a:pt x="294" y="89"/>
                  <a:pt x="294" y="89"/>
                  <a:pt x="294" y="89"/>
                </a:cubicBezTo>
                <a:cubicBezTo>
                  <a:pt x="294" y="89"/>
                  <a:pt x="294" y="103"/>
                  <a:pt x="309" y="103"/>
                </a:cubicBezTo>
                <a:close/>
                <a:moveTo>
                  <a:pt x="309" y="530"/>
                </a:moveTo>
                <a:lnTo>
                  <a:pt x="309" y="530"/>
                </a:lnTo>
                <a:cubicBezTo>
                  <a:pt x="294" y="530"/>
                  <a:pt x="294" y="545"/>
                  <a:pt x="294" y="560"/>
                </a:cubicBezTo>
                <a:cubicBezTo>
                  <a:pt x="294" y="619"/>
                  <a:pt x="294" y="619"/>
                  <a:pt x="294" y="619"/>
                </a:cubicBezTo>
                <a:cubicBezTo>
                  <a:pt x="294" y="619"/>
                  <a:pt x="294" y="633"/>
                  <a:pt x="309" y="633"/>
                </a:cubicBezTo>
                <a:cubicBezTo>
                  <a:pt x="324" y="633"/>
                  <a:pt x="324" y="619"/>
                  <a:pt x="324" y="619"/>
                </a:cubicBezTo>
                <a:cubicBezTo>
                  <a:pt x="324" y="560"/>
                  <a:pt x="324" y="560"/>
                  <a:pt x="324" y="560"/>
                </a:cubicBezTo>
                <a:cubicBezTo>
                  <a:pt x="324" y="545"/>
                  <a:pt x="324" y="530"/>
                  <a:pt x="309" y="530"/>
                </a:cubicBezTo>
                <a:close/>
                <a:moveTo>
                  <a:pt x="486" y="471"/>
                </a:moveTo>
                <a:lnTo>
                  <a:pt x="486" y="471"/>
                </a:lnTo>
                <a:cubicBezTo>
                  <a:pt x="486" y="471"/>
                  <a:pt x="471" y="471"/>
                  <a:pt x="456" y="471"/>
                </a:cubicBezTo>
                <a:cubicBezTo>
                  <a:pt x="456" y="486"/>
                  <a:pt x="456" y="486"/>
                  <a:pt x="456" y="501"/>
                </a:cubicBezTo>
                <a:cubicBezTo>
                  <a:pt x="500" y="545"/>
                  <a:pt x="500" y="545"/>
                  <a:pt x="500" y="545"/>
                </a:cubicBezTo>
                <a:cubicBezTo>
                  <a:pt x="515" y="545"/>
                  <a:pt x="530" y="545"/>
                  <a:pt x="530" y="545"/>
                </a:cubicBezTo>
                <a:cubicBezTo>
                  <a:pt x="545" y="530"/>
                  <a:pt x="545" y="516"/>
                  <a:pt x="530" y="516"/>
                </a:cubicBezTo>
                <a:lnTo>
                  <a:pt x="486" y="471"/>
                </a:lnTo>
                <a:close/>
                <a:moveTo>
                  <a:pt x="603" y="295"/>
                </a:moveTo>
                <a:lnTo>
                  <a:pt x="603" y="295"/>
                </a:lnTo>
                <a:cubicBezTo>
                  <a:pt x="545" y="295"/>
                  <a:pt x="545" y="295"/>
                  <a:pt x="545" y="295"/>
                </a:cubicBezTo>
                <a:cubicBezTo>
                  <a:pt x="530" y="295"/>
                  <a:pt x="530" y="310"/>
                  <a:pt x="530" y="324"/>
                </a:cubicBezTo>
                <a:cubicBezTo>
                  <a:pt x="530" y="324"/>
                  <a:pt x="530" y="339"/>
                  <a:pt x="545" y="339"/>
                </a:cubicBezTo>
                <a:cubicBezTo>
                  <a:pt x="603" y="339"/>
                  <a:pt x="603" y="339"/>
                  <a:pt x="603" y="339"/>
                </a:cubicBezTo>
                <a:cubicBezTo>
                  <a:pt x="618" y="339"/>
                  <a:pt x="618" y="324"/>
                  <a:pt x="618" y="324"/>
                </a:cubicBezTo>
                <a:cubicBezTo>
                  <a:pt x="618" y="310"/>
                  <a:pt x="618" y="295"/>
                  <a:pt x="603" y="295"/>
                </a:cubicBezTo>
                <a:close/>
                <a:moveTo>
                  <a:pt x="147" y="457"/>
                </a:moveTo>
                <a:lnTo>
                  <a:pt x="147" y="457"/>
                </a:lnTo>
                <a:cubicBezTo>
                  <a:pt x="103" y="501"/>
                  <a:pt x="103" y="501"/>
                  <a:pt x="103" y="501"/>
                </a:cubicBezTo>
                <a:cubicBezTo>
                  <a:pt x="88" y="516"/>
                  <a:pt x="88" y="516"/>
                  <a:pt x="103" y="530"/>
                </a:cubicBezTo>
                <a:cubicBezTo>
                  <a:pt x="103" y="530"/>
                  <a:pt x="118" y="530"/>
                  <a:pt x="132" y="530"/>
                </a:cubicBezTo>
                <a:cubicBezTo>
                  <a:pt x="162" y="486"/>
                  <a:pt x="162" y="486"/>
                  <a:pt x="162" y="486"/>
                </a:cubicBezTo>
                <a:cubicBezTo>
                  <a:pt x="177" y="486"/>
                  <a:pt x="177" y="471"/>
                  <a:pt x="162" y="457"/>
                </a:cubicBezTo>
                <a:lnTo>
                  <a:pt x="147" y="457"/>
                </a:lnTo>
                <a:close/>
                <a:moveTo>
                  <a:pt x="309" y="148"/>
                </a:moveTo>
                <a:lnTo>
                  <a:pt x="309" y="148"/>
                </a:lnTo>
                <a:cubicBezTo>
                  <a:pt x="206" y="148"/>
                  <a:pt x="132" y="221"/>
                  <a:pt x="132" y="324"/>
                </a:cubicBezTo>
                <a:cubicBezTo>
                  <a:pt x="132" y="412"/>
                  <a:pt x="206" y="501"/>
                  <a:pt x="309" y="501"/>
                </a:cubicBezTo>
                <a:cubicBezTo>
                  <a:pt x="412" y="501"/>
                  <a:pt x="486" y="412"/>
                  <a:pt x="486" y="324"/>
                </a:cubicBezTo>
                <a:cubicBezTo>
                  <a:pt x="486" y="221"/>
                  <a:pt x="412" y="148"/>
                  <a:pt x="309" y="148"/>
                </a:cubicBezTo>
                <a:close/>
                <a:moveTo>
                  <a:pt x="309" y="457"/>
                </a:moveTo>
                <a:lnTo>
                  <a:pt x="309" y="457"/>
                </a:lnTo>
                <a:cubicBezTo>
                  <a:pt x="236" y="457"/>
                  <a:pt x="177" y="398"/>
                  <a:pt x="177" y="324"/>
                </a:cubicBezTo>
                <a:cubicBezTo>
                  <a:pt x="177" y="251"/>
                  <a:pt x="236" y="177"/>
                  <a:pt x="309" y="177"/>
                </a:cubicBezTo>
                <a:cubicBezTo>
                  <a:pt x="383" y="177"/>
                  <a:pt x="441" y="251"/>
                  <a:pt x="441" y="324"/>
                </a:cubicBezTo>
                <a:cubicBezTo>
                  <a:pt x="441" y="398"/>
                  <a:pt x="383" y="457"/>
                  <a:pt x="309" y="4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lIns="91436" tIns="45716" rIns="91436" bIns="45716" anchor="ctr"/>
          <a:lstStyle/>
          <a:p>
            <a:pPr>
              <a:defRPr/>
            </a:pPr>
            <a:endParaRPr lang="en-US" sz="600" dirty="0">
              <a:solidFill>
                <a:srgbClr val="FAFCFF"/>
              </a:solidFill>
              <a:latin typeface="Lato Light"/>
            </a:endParaRPr>
          </a:p>
        </p:txBody>
      </p:sp>
      <p:sp>
        <p:nvSpPr>
          <p:cNvPr id="51" name="Freeform 28"/>
          <p:cNvSpPr>
            <a:spLocks noChangeArrowheads="1"/>
          </p:cNvSpPr>
          <p:nvPr/>
        </p:nvSpPr>
        <p:spPr bwMode="auto">
          <a:xfrm>
            <a:off x="6008481" y="4047507"/>
            <a:ext cx="291999" cy="288856"/>
          </a:xfrm>
          <a:custGeom>
            <a:avLst/>
            <a:gdLst>
              <a:gd name="T0" fmla="*/ 124 w 498"/>
              <a:gd name="T1" fmla="*/ 81 h 418"/>
              <a:gd name="T2" fmla="*/ 124 w 498"/>
              <a:gd name="T3" fmla="*/ 81 h 418"/>
              <a:gd name="T4" fmla="*/ 36 w 498"/>
              <a:gd name="T5" fmla="*/ 258 h 418"/>
              <a:gd name="T6" fmla="*/ 346 w 498"/>
              <a:gd name="T7" fmla="*/ 116 h 418"/>
              <a:gd name="T8" fmla="*/ 9 w 498"/>
              <a:gd name="T9" fmla="*/ 382 h 418"/>
              <a:gd name="T10" fmla="*/ 44 w 498"/>
              <a:gd name="T11" fmla="*/ 400 h 418"/>
              <a:gd name="T12" fmla="*/ 97 w 498"/>
              <a:gd name="T13" fmla="*/ 311 h 418"/>
              <a:gd name="T14" fmla="*/ 293 w 498"/>
              <a:gd name="T15" fmla="*/ 311 h 418"/>
              <a:gd name="T16" fmla="*/ 469 w 498"/>
              <a:gd name="T17" fmla="*/ 72 h 418"/>
              <a:gd name="T18" fmla="*/ 124 w 498"/>
              <a:gd name="T19" fmla="*/ 81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98" h="418">
                <a:moveTo>
                  <a:pt x="124" y="81"/>
                </a:moveTo>
                <a:lnTo>
                  <a:pt x="124" y="81"/>
                </a:lnTo>
                <a:cubicBezTo>
                  <a:pt x="27" y="134"/>
                  <a:pt x="36" y="222"/>
                  <a:pt x="36" y="258"/>
                </a:cubicBezTo>
                <a:cubicBezTo>
                  <a:pt x="159" y="107"/>
                  <a:pt x="346" y="116"/>
                  <a:pt x="346" y="116"/>
                </a:cubicBezTo>
                <a:cubicBezTo>
                  <a:pt x="346" y="116"/>
                  <a:pt x="80" y="204"/>
                  <a:pt x="9" y="382"/>
                </a:cubicBezTo>
                <a:cubicBezTo>
                  <a:pt x="0" y="400"/>
                  <a:pt x="36" y="417"/>
                  <a:pt x="44" y="400"/>
                </a:cubicBezTo>
                <a:cubicBezTo>
                  <a:pt x="62" y="355"/>
                  <a:pt x="97" y="311"/>
                  <a:pt x="97" y="311"/>
                </a:cubicBezTo>
                <a:cubicBezTo>
                  <a:pt x="151" y="329"/>
                  <a:pt x="230" y="355"/>
                  <a:pt x="293" y="311"/>
                </a:cubicBezTo>
                <a:cubicBezTo>
                  <a:pt x="363" y="258"/>
                  <a:pt x="363" y="134"/>
                  <a:pt x="469" y="72"/>
                </a:cubicBezTo>
                <a:cubicBezTo>
                  <a:pt x="497" y="63"/>
                  <a:pt x="249" y="0"/>
                  <a:pt x="124" y="8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lIns="34284" tIns="17141" rIns="34284" bIns="17141" anchor="ctr"/>
          <a:lstStyle/>
          <a:p>
            <a:pPr>
              <a:defRPr/>
            </a:pPr>
            <a:endParaRPr lang="en-US" sz="600" dirty="0">
              <a:solidFill>
                <a:srgbClr val="FAFCFF"/>
              </a:solidFill>
              <a:latin typeface="Lato Light"/>
            </a:endParaRPr>
          </a:p>
        </p:txBody>
      </p:sp>
      <p:sp>
        <p:nvSpPr>
          <p:cNvPr id="52" name="Freeform 120"/>
          <p:cNvSpPr>
            <a:spLocks noChangeArrowheads="1"/>
          </p:cNvSpPr>
          <p:nvPr/>
        </p:nvSpPr>
        <p:spPr bwMode="auto">
          <a:xfrm>
            <a:off x="6049738" y="2171886"/>
            <a:ext cx="209483" cy="313358"/>
          </a:xfrm>
          <a:custGeom>
            <a:avLst/>
            <a:gdLst>
              <a:gd name="T0" fmla="*/ 150 w 283"/>
              <a:gd name="T1" fmla="*/ 9 h 479"/>
              <a:gd name="T2" fmla="*/ 150 w 283"/>
              <a:gd name="T3" fmla="*/ 9 h 479"/>
              <a:gd name="T4" fmla="*/ 132 w 283"/>
              <a:gd name="T5" fmla="*/ 9 h 479"/>
              <a:gd name="T6" fmla="*/ 0 w 283"/>
              <a:gd name="T7" fmla="*/ 345 h 479"/>
              <a:gd name="T8" fmla="*/ 141 w 283"/>
              <a:gd name="T9" fmla="*/ 478 h 479"/>
              <a:gd name="T10" fmla="*/ 282 w 283"/>
              <a:gd name="T11" fmla="*/ 345 h 479"/>
              <a:gd name="T12" fmla="*/ 150 w 283"/>
              <a:gd name="T13" fmla="*/ 9 h 479"/>
              <a:gd name="T14" fmla="*/ 123 w 283"/>
              <a:gd name="T15" fmla="*/ 204 h 479"/>
              <a:gd name="T16" fmla="*/ 123 w 283"/>
              <a:gd name="T17" fmla="*/ 204 h 479"/>
              <a:gd name="T18" fmla="*/ 123 w 283"/>
              <a:gd name="T19" fmla="*/ 221 h 479"/>
              <a:gd name="T20" fmla="*/ 97 w 283"/>
              <a:gd name="T21" fmla="*/ 336 h 479"/>
              <a:gd name="T22" fmla="*/ 70 w 283"/>
              <a:gd name="T23" fmla="*/ 372 h 479"/>
              <a:gd name="T24" fmla="*/ 44 w 283"/>
              <a:gd name="T25" fmla="*/ 345 h 479"/>
              <a:gd name="T26" fmla="*/ 88 w 283"/>
              <a:gd name="T27" fmla="*/ 221 h 479"/>
              <a:gd name="T28" fmla="*/ 114 w 283"/>
              <a:gd name="T29" fmla="*/ 194 h 479"/>
              <a:gd name="T30" fmla="*/ 123 w 283"/>
              <a:gd name="T31" fmla="*/ 194 h 479"/>
              <a:gd name="T32" fmla="*/ 123 w 283"/>
              <a:gd name="T33" fmla="*/ 204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83" h="479">
                <a:moveTo>
                  <a:pt x="150" y="9"/>
                </a:moveTo>
                <a:lnTo>
                  <a:pt x="150" y="9"/>
                </a:lnTo>
                <a:cubicBezTo>
                  <a:pt x="150" y="0"/>
                  <a:pt x="141" y="0"/>
                  <a:pt x="132" y="9"/>
                </a:cubicBezTo>
                <a:cubicBezTo>
                  <a:pt x="114" y="185"/>
                  <a:pt x="0" y="221"/>
                  <a:pt x="0" y="345"/>
                </a:cubicBezTo>
                <a:cubicBezTo>
                  <a:pt x="0" y="416"/>
                  <a:pt x="70" y="478"/>
                  <a:pt x="141" y="478"/>
                </a:cubicBezTo>
                <a:cubicBezTo>
                  <a:pt x="220" y="478"/>
                  <a:pt x="282" y="416"/>
                  <a:pt x="282" y="345"/>
                </a:cubicBezTo>
                <a:cubicBezTo>
                  <a:pt x="282" y="221"/>
                  <a:pt x="167" y="185"/>
                  <a:pt x="150" y="9"/>
                </a:cubicBezTo>
                <a:close/>
                <a:moveTo>
                  <a:pt x="123" y="204"/>
                </a:moveTo>
                <a:lnTo>
                  <a:pt x="123" y="204"/>
                </a:lnTo>
                <a:cubicBezTo>
                  <a:pt x="123" y="204"/>
                  <a:pt x="123" y="213"/>
                  <a:pt x="123" y="221"/>
                </a:cubicBezTo>
                <a:cubicBezTo>
                  <a:pt x="114" y="257"/>
                  <a:pt x="97" y="292"/>
                  <a:pt x="97" y="336"/>
                </a:cubicBezTo>
                <a:cubicBezTo>
                  <a:pt x="97" y="363"/>
                  <a:pt x="88" y="372"/>
                  <a:pt x="70" y="372"/>
                </a:cubicBezTo>
                <a:cubicBezTo>
                  <a:pt x="53" y="372"/>
                  <a:pt x="44" y="363"/>
                  <a:pt x="44" y="345"/>
                </a:cubicBezTo>
                <a:cubicBezTo>
                  <a:pt x="44" y="292"/>
                  <a:pt x="70" y="257"/>
                  <a:pt x="88" y="221"/>
                </a:cubicBezTo>
                <a:cubicBezTo>
                  <a:pt x="97" y="213"/>
                  <a:pt x="106" y="204"/>
                  <a:pt x="114" y="194"/>
                </a:cubicBezTo>
                <a:lnTo>
                  <a:pt x="123" y="194"/>
                </a:lnTo>
                <a:lnTo>
                  <a:pt x="123" y="2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lIns="34284" tIns="17141" rIns="34284" bIns="17141" anchor="ctr"/>
          <a:lstStyle/>
          <a:p>
            <a:pPr>
              <a:defRPr/>
            </a:pPr>
            <a:endParaRPr lang="en-US" sz="600" dirty="0">
              <a:solidFill>
                <a:srgbClr val="FAFCFF"/>
              </a:solidFill>
              <a:latin typeface="Lato Light"/>
            </a:endParaRPr>
          </a:p>
        </p:txBody>
      </p:sp>
      <p:sp>
        <p:nvSpPr>
          <p:cNvPr id="53" name="Freeform 79"/>
          <p:cNvSpPr>
            <a:spLocks noChangeArrowheads="1"/>
          </p:cNvSpPr>
          <p:nvPr/>
        </p:nvSpPr>
        <p:spPr bwMode="auto">
          <a:xfrm>
            <a:off x="2857984" y="3055659"/>
            <a:ext cx="285701" cy="287660"/>
          </a:xfrm>
          <a:custGeom>
            <a:avLst/>
            <a:gdLst>
              <a:gd name="T0" fmla="*/ 239 w 479"/>
              <a:gd name="T1" fmla="*/ 0 h 479"/>
              <a:gd name="T2" fmla="*/ 239 w 479"/>
              <a:gd name="T3" fmla="*/ 0 h 479"/>
              <a:gd name="T4" fmla="*/ 0 w 479"/>
              <a:gd name="T5" fmla="*/ 239 h 479"/>
              <a:gd name="T6" fmla="*/ 239 w 479"/>
              <a:gd name="T7" fmla="*/ 478 h 479"/>
              <a:gd name="T8" fmla="*/ 478 w 479"/>
              <a:gd name="T9" fmla="*/ 239 h 479"/>
              <a:gd name="T10" fmla="*/ 239 w 479"/>
              <a:gd name="T11" fmla="*/ 0 h 479"/>
              <a:gd name="T12" fmla="*/ 443 w 479"/>
              <a:gd name="T13" fmla="*/ 239 h 479"/>
              <a:gd name="T14" fmla="*/ 443 w 479"/>
              <a:gd name="T15" fmla="*/ 239 h 479"/>
              <a:gd name="T16" fmla="*/ 399 w 479"/>
              <a:gd name="T17" fmla="*/ 363 h 479"/>
              <a:gd name="T18" fmla="*/ 390 w 479"/>
              <a:gd name="T19" fmla="*/ 328 h 479"/>
              <a:gd name="T20" fmla="*/ 399 w 479"/>
              <a:gd name="T21" fmla="*/ 257 h 479"/>
              <a:gd name="T22" fmla="*/ 372 w 479"/>
              <a:gd name="T23" fmla="*/ 204 h 479"/>
              <a:gd name="T24" fmla="*/ 319 w 479"/>
              <a:gd name="T25" fmla="*/ 178 h 479"/>
              <a:gd name="T26" fmla="*/ 346 w 479"/>
              <a:gd name="T27" fmla="*/ 88 h 479"/>
              <a:gd name="T28" fmla="*/ 293 w 479"/>
              <a:gd name="T29" fmla="*/ 62 h 479"/>
              <a:gd name="T30" fmla="*/ 301 w 479"/>
              <a:gd name="T31" fmla="*/ 53 h 479"/>
              <a:gd name="T32" fmla="*/ 443 w 479"/>
              <a:gd name="T33" fmla="*/ 239 h 479"/>
              <a:gd name="T34" fmla="*/ 212 w 479"/>
              <a:gd name="T35" fmla="*/ 44 h 479"/>
              <a:gd name="T36" fmla="*/ 212 w 479"/>
              <a:gd name="T37" fmla="*/ 44 h 479"/>
              <a:gd name="T38" fmla="*/ 186 w 479"/>
              <a:gd name="T39" fmla="*/ 62 h 479"/>
              <a:gd name="T40" fmla="*/ 150 w 479"/>
              <a:gd name="T41" fmla="*/ 88 h 479"/>
              <a:gd name="T42" fmla="*/ 115 w 479"/>
              <a:gd name="T43" fmla="*/ 133 h 479"/>
              <a:gd name="T44" fmla="*/ 133 w 479"/>
              <a:gd name="T45" fmla="*/ 159 h 479"/>
              <a:gd name="T46" fmla="*/ 177 w 479"/>
              <a:gd name="T47" fmla="*/ 159 h 479"/>
              <a:gd name="T48" fmla="*/ 248 w 479"/>
              <a:gd name="T49" fmla="*/ 239 h 479"/>
              <a:gd name="T50" fmla="*/ 186 w 479"/>
              <a:gd name="T51" fmla="*/ 292 h 479"/>
              <a:gd name="T52" fmla="*/ 177 w 479"/>
              <a:gd name="T53" fmla="*/ 337 h 479"/>
              <a:gd name="T54" fmla="*/ 177 w 479"/>
              <a:gd name="T55" fmla="*/ 390 h 479"/>
              <a:gd name="T56" fmla="*/ 133 w 479"/>
              <a:gd name="T57" fmla="*/ 345 h 479"/>
              <a:gd name="T58" fmla="*/ 124 w 479"/>
              <a:gd name="T59" fmla="*/ 284 h 479"/>
              <a:gd name="T60" fmla="*/ 88 w 479"/>
              <a:gd name="T61" fmla="*/ 239 h 479"/>
              <a:gd name="T62" fmla="*/ 106 w 479"/>
              <a:gd name="T63" fmla="*/ 186 h 479"/>
              <a:gd name="T64" fmla="*/ 53 w 479"/>
              <a:gd name="T65" fmla="*/ 169 h 479"/>
              <a:gd name="T66" fmla="*/ 212 w 479"/>
              <a:gd name="T67" fmla="*/ 44 h 479"/>
              <a:gd name="T68" fmla="*/ 177 w 479"/>
              <a:gd name="T69" fmla="*/ 434 h 479"/>
              <a:gd name="T70" fmla="*/ 177 w 479"/>
              <a:gd name="T71" fmla="*/ 434 h 479"/>
              <a:gd name="T72" fmla="*/ 204 w 479"/>
              <a:gd name="T73" fmla="*/ 416 h 479"/>
              <a:gd name="T74" fmla="*/ 239 w 479"/>
              <a:gd name="T75" fmla="*/ 407 h 479"/>
              <a:gd name="T76" fmla="*/ 293 w 479"/>
              <a:gd name="T77" fmla="*/ 390 h 479"/>
              <a:gd name="T78" fmla="*/ 354 w 479"/>
              <a:gd name="T79" fmla="*/ 407 h 479"/>
              <a:gd name="T80" fmla="*/ 239 w 479"/>
              <a:gd name="T81" fmla="*/ 443 h 479"/>
              <a:gd name="T82" fmla="*/ 177 w 479"/>
              <a:gd name="T83" fmla="*/ 434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79" h="479"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6"/>
                  <a:pt x="0" y="239"/>
                </a:cubicBezTo>
                <a:cubicBezTo>
                  <a:pt x="0" y="372"/>
                  <a:pt x="106" y="478"/>
                  <a:pt x="239" y="478"/>
                </a:cubicBezTo>
                <a:cubicBezTo>
                  <a:pt x="372" y="478"/>
                  <a:pt x="478" y="372"/>
                  <a:pt x="478" y="239"/>
                </a:cubicBezTo>
                <a:cubicBezTo>
                  <a:pt x="478" y="106"/>
                  <a:pt x="372" y="0"/>
                  <a:pt x="239" y="0"/>
                </a:cubicBezTo>
                <a:close/>
                <a:moveTo>
                  <a:pt x="443" y="239"/>
                </a:moveTo>
                <a:lnTo>
                  <a:pt x="443" y="239"/>
                </a:lnTo>
                <a:cubicBezTo>
                  <a:pt x="443" y="292"/>
                  <a:pt x="425" y="328"/>
                  <a:pt x="399" y="363"/>
                </a:cubicBezTo>
                <a:cubicBezTo>
                  <a:pt x="390" y="363"/>
                  <a:pt x="381" y="345"/>
                  <a:pt x="390" y="328"/>
                </a:cubicBezTo>
                <a:cubicBezTo>
                  <a:pt x="399" y="310"/>
                  <a:pt x="399" y="275"/>
                  <a:pt x="399" y="257"/>
                </a:cubicBezTo>
                <a:cubicBezTo>
                  <a:pt x="399" y="239"/>
                  <a:pt x="390" y="204"/>
                  <a:pt x="372" y="204"/>
                </a:cubicBezTo>
                <a:cubicBezTo>
                  <a:pt x="346" y="204"/>
                  <a:pt x="337" y="204"/>
                  <a:pt x="319" y="178"/>
                </a:cubicBezTo>
                <a:cubicBezTo>
                  <a:pt x="301" y="124"/>
                  <a:pt x="372" y="115"/>
                  <a:pt x="346" y="88"/>
                </a:cubicBezTo>
                <a:cubicBezTo>
                  <a:pt x="337" y="80"/>
                  <a:pt x="301" y="115"/>
                  <a:pt x="293" y="62"/>
                </a:cubicBezTo>
                <a:lnTo>
                  <a:pt x="301" y="53"/>
                </a:lnTo>
                <a:cubicBezTo>
                  <a:pt x="381" y="80"/>
                  <a:pt x="443" y="150"/>
                  <a:pt x="443" y="239"/>
                </a:cubicBezTo>
                <a:close/>
                <a:moveTo>
                  <a:pt x="212" y="44"/>
                </a:moveTo>
                <a:lnTo>
                  <a:pt x="212" y="44"/>
                </a:lnTo>
                <a:cubicBezTo>
                  <a:pt x="204" y="53"/>
                  <a:pt x="194" y="53"/>
                  <a:pt x="186" y="62"/>
                </a:cubicBezTo>
                <a:cubicBezTo>
                  <a:pt x="168" y="80"/>
                  <a:pt x="159" y="71"/>
                  <a:pt x="150" y="88"/>
                </a:cubicBezTo>
                <a:cubicBezTo>
                  <a:pt x="141" y="106"/>
                  <a:pt x="115" y="124"/>
                  <a:pt x="115" y="133"/>
                </a:cubicBezTo>
                <a:cubicBezTo>
                  <a:pt x="115" y="142"/>
                  <a:pt x="133" y="159"/>
                  <a:pt x="133" y="159"/>
                </a:cubicBezTo>
                <a:cubicBezTo>
                  <a:pt x="141" y="150"/>
                  <a:pt x="159" y="150"/>
                  <a:pt x="177" y="159"/>
                </a:cubicBezTo>
                <a:cubicBezTo>
                  <a:pt x="186" y="159"/>
                  <a:pt x="275" y="169"/>
                  <a:pt x="248" y="239"/>
                </a:cubicBezTo>
                <a:cubicBezTo>
                  <a:pt x="239" y="266"/>
                  <a:pt x="194" y="257"/>
                  <a:pt x="186" y="292"/>
                </a:cubicBezTo>
                <a:cubicBezTo>
                  <a:pt x="186" y="301"/>
                  <a:pt x="186" y="328"/>
                  <a:pt x="177" y="337"/>
                </a:cubicBezTo>
                <a:cubicBezTo>
                  <a:pt x="177" y="345"/>
                  <a:pt x="186" y="390"/>
                  <a:pt x="177" y="390"/>
                </a:cubicBezTo>
                <a:cubicBezTo>
                  <a:pt x="168" y="390"/>
                  <a:pt x="133" y="345"/>
                  <a:pt x="133" y="345"/>
                </a:cubicBezTo>
                <a:cubicBezTo>
                  <a:pt x="133" y="337"/>
                  <a:pt x="124" y="310"/>
                  <a:pt x="124" y="284"/>
                </a:cubicBezTo>
                <a:cubicBezTo>
                  <a:pt x="124" y="266"/>
                  <a:pt x="88" y="266"/>
                  <a:pt x="88" y="239"/>
                </a:cubicBezTo>
                <a:cubicBezTo>
                  <a:pt x="88" y="213"/>
                  <a:pt x="106" y="195"/>
                  <a:pt x="106" y="186"/>
                </a:cubicBezTo>
                <a:cubicBezTo>
                  <a:pt x="97" y="169"/>
                  <a:pt x="62" y="169"/>
                  <a:pt x="53" y="169"/>
                </a:cubicBezTo>
                <a:cubicBezTo>
                  <a:pt x="80" y="97"/>
                  <a:pt x="141" y="53"/>
                  <a:pt x="212" y="44"/>
                </a:cubicBezTo>
                <a:close/>
                <a:moveTo>
                  <a:pt x="177" y="434"/>
                </a:moveTo>
                <a:lnTo>
                  <a:pt x="177" y="434"/>
                </a:lnTo>
                <a:cubicBezTo>
                  <a:pt x="186" y="425"/>
                  <a:pt x="186" y="416"/>
                  <a:pt x="204" y="416"/>
                </a:cubicBezTo>
                <a:cubicBezTo>
                  <a:pt x="212" y="416"/>
                  <a:pt x="221" y="416"/>
                  <a:pt x="239" y="407"/>
                </a:cubicBezTo>
                <a:cubicBezTo>
                  <a:pt x="248" y="407"/>
                  <a:pt x="275" y="398"/>
                  <a:pt x="293" y="390"/>
                </a:cubicBezTo>
                <a:cubicBezTo>
                  <a:pt x="310" y="390"/>
                  <a:pt x="346" y="398"/>
                  <a:pt x="354" y="407"/>
                </a:cubicBezTo>
                <a:cubicBezTo>
                  <a:pt x="319" y="434"/>
                  <a:pt x="284" y="443"/>
                  <a:pt x="239" y="443"/>
                </a:cubicBezTo>
                <a:cubicBezTo>
                  <a:pt x="221" y="443"/>
                  <a:pt x="194" y="443"/>
                  <a:pt x="177" y="4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lIns="34284" tIns="17141" rIns="34284" bIns="17141" anchor="ctr"/>
          <a:lstStyle/>
          <a:p>
            <a:pPr>
              <a:defRPr/>
            </a:pPr>
            <a:endParaRPr lang="en-US" sz="600" dirty="0">
              <a:solidFill>
                <a:srgbClr val="FAFCFF"/>
              </a:solidFill>
              <a:latin typeface="Lato Ligh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99382" y="164249"/>
            <a:ext cx="7386001" cy="435810"/>
          </a:xfrm>
          <a:prstGeom prst="rect">
            <a:avLst/>
          </a:prstGeom>
          <a:noFill/>
        </p:spPr>
        <p:txBody>
          <a:bodyPr wrap="none" lIns="91436" tIns="45716" rIns="91436" bIns="45716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Lato Black"/>
                <a:cs typeface="Lato Black"/>
              </a:rPr>
              <a:t>Breakdown of Type II Employment Multiplier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339849" y="591101"/>
            <a:ext cx="2464129" cy="387790"/>
          </a:xfrm>
          <a:prstGeom prst="rect">
            <a:avLst/>
          </a:prstGeom>
          <a:noFill/>
        </p:spPr>
        <p:txBody>
          <a:bodyPr wrap="none" lIns="91436" tIns="45716" rIns="91436" bIns="45716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Lato Light"/>
                <a:cs typeface="Lato Light"/>
              </a:rPr>
              <a:t>Agriculture Sector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Lato Light"/>
              <a:cs typeface="Lato Light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336363"/>
            <a:ext cx="914400" cy="74084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066804" y="4815595"/>
            <a:ext cx="5410200" cy="261610"/>
          </a:xfrm>
          <a:prstGeom prst="rect">
            <a:avLst/>
          </a:prstGeom>
          <a:noFill/>
        </p:spPr>
        <p:txBody>
          <a:bodyPr wrap="square" lIns="91436" tIns="45716" rIns="91436" bIns="45716" rtlCol="0">
            <a:spAutoFit/>
          </a:bodyPr>
          <a:lstStyle/>
          <a:p>
            <a:r>
              <a:rPr lang="en-US" sz="1100" dirty="0">
                <a:latin typeface="Myriad Pro" pitchFamily="34" charset="0"/>
              </a:rPr>
              <a:t>Presented by the Water Association of Kern County</a:t>
            </a:r>
          </a:p>
        </p:txBody>
      </p:sp>
    </p:spTree>
    <p:extLst>
      <p:ext uri="{BB962C8B-B14F-4D97-AF65-F5344CB8AC3E}">
        <p14:creationId xmlns:p14="http://schemas.microsoft.com/office/powerpoint/2010/main" val="88531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hape"/>
          <p:cNvSpPr/>
          <p:nvPr/>
        </p:nvSpPr>
        <p:spPr>
          <a:xfrm>
            <a:off x="5111750" y="1328420"/>
            <a:ext cx="1940560" cy="1226820"/>
          </a:xfrm>
          <a:custGeom>
            <a:avLst/>
            <a:gdLst>
              <a:gd name="Guide0" fmla="*/ w 10800 1939381"/>
              <a:gd name="Guide1" fmla="*/ h 0 1226344"/>
              <a:gd name="Guide2" fmla="*/ w 0 1939381"/>
              <a:gd name="Guide3" fmla="*/ h 10800 1226344"/>
              <a:gd name="Guide4" fmla="*/ w 10800 1939381"/>
              <a:gd name="Guide5" fmla="*/ h 21600 1226344"/>
              <a:gd name="Guide6" fmla="*/ w 21600 1939381"/>
              <a:gd name="Guide7" fmla="*/ h 10800 1226344"/>
            </a:gdLst>
            <a:ahLst/>
            <a:cxnLst>
              <a:cxn ang="0">
                <a:pos x="Guide0" y="Guide1"/>
              </a:cxn>
              <a:cxn ang="0">
                <a:pos x="Guide2" y="Guide3"/>
              </a:cxn>
              <a:cxn ang="0">
                <a:pos x="Guide4" y="Guide5"/>
              </a:cxn>
              <a:cxn ang="0">
                <a:pos x="Guide6" y="Guide7"/>
              </a:cxn>
            </a:cxnLst>
            <a:rect l="262757" t="2092" r="1693904" b="1228912"/>
            <a:pathLst>
              <a:path w="1939381" h="1226344">
                <a:moveTo>
                  <a:pt x="0" y="0"/>
                </a:moveTo>
                <a:lnTo>
                  <a:pt x="1684829" y="0"/>
                </a:lnTo>
                <a:lnTo>
                  <a:pt x="1939381" y="613172"/>
                </a:lnTo>
                <a:lnTo>
                  <a:pt x="1684829" y="1226344"/>
                </a:lnTo>
                <a:lnTo>
                  <a:pt x="0" y="1226344"/>
                </a:lnTo>
                <a:lnTo>
                  <a:pt x="254552" y="613172"/>
                </a:lnTo>
                <a:close/>
              </a:path>
            </a:pathLst>
          </a:custGeom>
          <a:solidFill>
            <a:srgbClr val="EE8A12"/>
          </a:solidFill>
          <a:ln>
            <a:noFill/>
          </a:ln>
          <a:effectLst>
            <a:outerShdw blurRad="50800" dist="50800" algn="t" rotWithShape="0">
              <a:srgbClr val="808080">
                <a:alpha val="39607"/>
              </a:srgbClr>
            </a:outerShdw>
          </a:effectLst>
        </p:spPr>
        <p:txBody>
          <a:bodyPr lIns="137154" tIns="0" rIns="68576" bIns="68576" anchor="ctr"/>
          <a:lstStyle/>
          <a:p>
            <a:pPr algn="ctr" defTabSz="685773"/>
            <a:r>
              <a:rPr lang="en-US" dirty="0" smtClean="0">
                <a:solidFill>
                  <a:srgbClr val="FFFFFF"/>
                </a:solidFill>
                <a:latin typeface="Lato Light"/>
                <a:cs typeface="Lato Light"/>
              </a:rPr>
              <a:t>$825,000</a:t>
            </a:r>
          </a:p>
          <a:p>
            <a:pPr algn="ctr" defTabSz="685773"/>
            <a:r>
              <a:rPr lang="en-US" sz="1000" dirty="0">
                <a:solidFill>
                  <a:srgbClr val="FFFFFF"/>
                </a:solidFill>
                <a:latin typeface="Lato Light"/>
                <a:cs typeface="Lato Light"/>
              </a:rPr>
              <a:t>in clothing/apparel, furniture and appliances</a:t>
            </a:r>
          </a:p>
        </p:txBody>
      </p:sp>
      <p:sp>
        <p:nvSpPr>
          <p:cNvPr id="7171" name="Shape"/>
          <p:cNvSpPr/>
          <p:nvPr/>
        </p:nvSpPr>
        <p:spPr>
          <a:xfrm>
            <a:off x="3605530" y="1328420"/>
            <a:ext cx="1802765" cy="1226820"/>
          </a:xfrm>
          <a:custGeom>
            <a:avLst/>
            <a:gdLst>
              <a:gd name="Guide0" fmla="*/ w 10800 1802036"/>
              <a:gd name="Guide1" fmla="*/ h 0 1226344"/>
              <a:gd name="Guide2" fmla="*/ w 0 1802036"/>
              <a:gd name="Guide3" fmla="*/ h 10800 1226344"/>
              <a:gd name="Guide4" fmla="*/ w 10800 1802036"/>
              <a:gd name="Guide5" fmla="*/ h 21600 1226344"/>
              <a:gd name="Guide6" fmla="*/ w 21600 1802036"/>
              <a:gd name="Guide7" fmla="*/ h 10800 1226344"/>
            </a:gdLst>
            <a:ahLst/>
            <a:cxnLst>
              <a:cxn ang="0">
                <a:pos x="Guide0" y="Guide1"/>
              </a:cxn>
              <a:cxn ang="0">
                <a:pos x="Guide2" y="Guide3"/>
              </a:cxn>
              <a:cxn ang="0">
                <a:pos x="Guide4" y="Guide5"/>
              </a:cxn>
              <a:cxn ang="0">
                <a:pos x="Guide6" y="Guide7"/>
              </a:cxn>
            </a:cxnLst>
            <a:rect l="260333" t="2092" r="1553788" b="1228912"/>
            <a:pathLst>
              <a:path w="1802036" h="1226344">
                <a:moveTo>
                  <a:pt x="0" y="0"/>
                </a:moveTo>
                <a:lnTo>
                  <a:pt x="1547484" y="0"/>
                </a:lnTo>
                <a:lnTo>
                  <a:pt x="1802036" y="613172"/>
                </a:lnTo>
                <a:lnTo>
                  <a:pt x="1547484" y="1226344"/>
                </a:lnTo>
                <a:lnTo>
                  <a:pt x="0" y="1226344"/>
                </a:lnTo>
                <a:lnTo>
                  <a:pt x="254552" y="613172"/>
                </a:lnTo>
                <a:close/>
              </a:path>
            </a:pathLst>
          </a:custGeom>
          <a:solidFill>
            <a:srgbClr val="84AC40"/>
          </a:solidFill>
          <a:ln>
            <a:noFill/>
          </a:ln>
          <a:effectLst>
            <a:outerShdw blurRad="50800" dist="50800" algn="t" rotWithShape="0">
              <a:srgbClr val="808080">
                <a:alpha val="39607"/>
              </a:srgbClr>
            </a:outerShdw>
          </a:effectLst>
        </p:spPr>
        <p:txBody>
          <a:bodyPr lIns="137154" tIns="0" rIns="68576" bIns="68576" anchor="ctr"/>
          <a:lstStyle/>
          <a:p>
            <a:pPr algn="ctr" defTabSz="685773"/>
            <a:r>
              <a:rPr lang="en-US" dirty="0" smtClean="0">
                <a:solidFill>
                  <a:srgbClr val="FFFFFF"/>
                </a:solidFill>
                <a:latin typeface="Lato Light"/>
                <a:cs typeface="Lato Light"/>
              </a:rPr>
              <a:t>$962,000</a:t>
            </a:r>
          </a:p>
          <a:p>
            <a:pPr algn="ctr" defTabSz="685773"/>
            <a:r>
              <a:rPr lang="en-US" sz="1000" dirty="0">
                <a:solidFill>
                  <a:srgbClr val="FFFFFF"/>
                </a:solidFill>
                <a:latin typeface="Lato Light"/>
                <a:cs typeface="Lato Light"/>
              </a:rPr>
              <a:t>in recreation, entertainment and restaurants</a:t>
            </a:r>
          </a:p>
        </p:txBody>
      </p:sp>
      <p:sp>
        <p:nvSpPr>
          <p:cNvPr id="7172" name="Shape"/>
          <p:cNvSpPr/>
          <p:nvPr/>
        </p:nvSpPr>
        <p:spPr>
          <a:xfrm>
            <a:off x="1961519" y="1328420"/>
            <a:ext cx="1899285" cy="1226820"/>
          </a:xfrm>
          <a:custGeom>
            <a:avLst/>
            <a:gdLst>
              <a:gd name="Guide0" fmla="*/ w 10800 1898205"/>
              <a:gd name="Guide1" fmla="*/ h 0 1226344"/>
              <a:gd name="Guide2" fmla="*/ w 0 1898205"/>
              <a:gd name="Guide3" fmla="*/ h 10800 1226344"/>
              <a:gd name="Guide4" fmla="*/ w 10800 1898205"/>
              <a:gd name="Guide5" fmla="*/ h 21600 1226344"/>
              <a:gd name="Guide6" fmla="*/ w 21600 1898205"/>
              <a:gd name="Guide7" fmla="*/ h 10800 1226344"/>
            </a:gdLst>
            <a:ahLst/>
            <a:cxnLst>
              <a:cxn ang="0">
                <a:pos x="Guide0" y="Guide1"/>
              </a:cxn>
              <a:cxn ang="0">
                <a:pos x="Guide2" y="Guide3"/>
              </a:cxn>
              <a:cxn ang="0">
                <a:pos x="Guide4" y="Guide5"/>
              </a:cxn>
              <a:cxn ang="0">
                <a:pos x="Guide6" y="Guide7"/>
              </a:cxn>
            </a:cxnLst>
            <a:rect l="257786" t="2092" r="1647677" b="1228912"/>
            <a:pathLst>
              <a:path w="1898205" h="1226344">
                <a:moveTo>
                  <a:pt x="0" y="0"/>
                </a:moveTo>
                <a:lnTo>
                  <a:pt x="1643653" y="0"/>
                </a:lnTo>
                <a:lnTo>
                  <a:pt x="1898205" y="613172"/>
                </a:lnTo>
                <a:lnTo>
                  <a:pt x="1643653" y="1226344"/>
                </a:lnTo>
                <a:lnTo>
                  <a:pt x="0" y="1226344"/>
                </a:lnTo>
                <a:lnTo>
                  <a:pt x="254552" y="613172"/>
                </a:lnTo>
                <a:close/>
              </a:path>
            </a:pathLst>
          </a:custGeom>
          <a:solidFill>
            <a:srgbClr val="178E6B"/>
          </a:solidFill>
          <a:ln>
            <a:noFill/>
          </a:ln>
          <a:effectLst>
            <a:outerShdw blurRad="50800" dist="50800" algn="t" rotWithShape="0">
              <a:srgbClr val="808080">
                <a:alpha val="39607"/>
              </a:srgbClr>
            </a:outerShdw>
          </a:effectLst>
        </p:spPr>
        <p:txBody>
          <a:bodyPr lIns="137154" tIns="0" rIns="68576" bIns="68576" anchor="ctr"/>
          <a:lstStyle/>
          <a:p>
            <a:pPr algn="ctr" defTabSz="685773"/>
            <a:r>
              <a:rPr lang="en-US" dirty="0" smtClean="0">
                <a:solidFill>
                  <a:srgbClr val="FFFFFF"/>
                </a:solidFill>
                <a:latin typeface="Lato Light"/>
                <a:cs typeface="Lato Light"/>
              </a:rPr>
              <a:t>$1,390,000</a:t>
            </a:r>
          </a:p>
          <a:p>
            <a:pPr algn="ctr" defTabSz="685773"/>
            <a:r>
              <a:rPr lang="en-US" sz="1000" dirty="0">
                <a:solidFill>
                  <a:srgbClr val="FFFFFF"/>
                </a:solidFill>
                <a:latin typeface="Lato Light"/>
                <a:cs typeface="Lato Light"/>
              </a:rPr>
              <a:t>in car payments and insurance</a:t>
            </a:r>
          </a:p>
        </p:txBody>
      </p:sp>
      <p:sp>
        <p:nvSpPr>
          <p:cNvPr id="7173" name="Shape"/>
          <p:cNvSpPr/>
          <p:nvPr/>
        </p:nvSpPr>
        <p:spPr>
          <a:xfrm>
            <a:off x="448310" y="1328420"/>
            <a:ext cx="1786890" cy="1226820"/>
          </a:xfrm>
          <a:custGeom>
            <a:avLst/>
            <a:gdLst>
              <a:gd name="Guide0" fmla="*/ w 10800 1786490"/>
              <a:gd name="Guide1" fmla="*/ h 0 1226344"/>
              <a:gd name="Guide2" fmla="*/ w 0 1786490"/>
              <a:gd name="Guide3" fmla="*/ h 10800 1226344"/>
              <a:gd name="Guide4" fmla="*/ w 10800 1786490"/>
              <a:gd name="Guide5" fmla="*/ h 21600 1226344"/>
              <a:gd name="Guide6" fmla="*/ w 21600 1786490"/>
              <a:gd name="Guide7" fmla="*/ h 10800 1226344"/>
            </a:gdLst>
            <a:ahLst/>
            <a:cxnLst>
              <a:cxn ang="0">
                <a:pos x="Guide0" y="Guide1"/>
              </a:cxn>
              <a:cxn ang="0">
                <a:pos x="Guide2" y="Guide3"/>
              </a:cxn>
              <a:cxn ang="0">
                <a:pos x="Guide4" y="Guide5"/>
              </a:cxn>
              <a:cxn ang="0">
                <a:pos x="Guide6" y="Guide7"/>
              </a:cxn>
            </a:cxnLst>
            <a:rect l="706" t="2092" r="1652055" b="1228912"/>
            <a:pathLst>
              <a:path w="1786490" h="1226344">
                <a:moveTo>
                  <a:pt x="0" y="0"/>
                </a:moveTo>
                <a:lnTo>
                  <a:pt x="1515468" y="0"/>
                </a:lnTo>
                <a:lnTo>
                  <a:pt x="1786490" y="613172"/>
                </a:lnTo>
                <a:lnTo>
                  <a:pt x="1515468" y="1226344"/>
                </a:lnTo>
                <a:lnTo>
                  <a:pt x="0" y="1226344"/>
                </a:lnTo>
                <a:close/>
              </a:path>
            </a:pathLst>
          </a:custGeom>
          <a:solidFill>
            <a:srgbClr val="1D68A6"/>
          </a:solidFill>
          <a:ln>
            <a:noFill/>
          </a:ln>
          <a:effectLst>
            <a:outerShdw blurRad="50800" dist="50800" algn="t" rotWithShape="0">
              <a:srgbClr val="808080">
                <a:alpha val="39607"/>
              </a:srgbClr>
            </a:outerShdw>
          </a:effectLst>
        </p:spPr>
        <p:txBody>
          <a:bodyPr lIns="68576" tIns="0" rIns="68576" bIns="68576" anchor="ctr"/>
          <a:lstStyle/>
          <a:p>
            <a:pPr algn="ctr" defTabSz="685773"/>
            <a:r>
              <a:rPr lang="en-US" dirty="0" smtClean="0">
                <a:solidFill>
                  <a:srgbClr val="FFFFFF"/>
                </a:solidFill>
                <a:latin typeface="Lato Light"/>
                <a:cs typeface="Lato Light"/>
              </a:rPr>
              <a:t>$7,400,000</a:t>
            </a:r>
          </a:p>
          <a:p>
            <a:pPr algn="ctr" defTabSz="685773">
              <a:lnSpc>
                <a:spcPct val="90000"/>
              </a:lnSpc>
            </a:pPr>
            <a:r>
              <a:rPr lang="en-US" sz="1000" dirty="0">
                <a:solidFill>
                  <a:srgbClr val="FFFFFF"/>
                </a:solidFill>
                <a:latin typeface="Lato Light"/>
                <a:cs typeface="Lato Light"/>
              </a:rPr>
              <a:t>in residential real estate</a:t>
            </a:r>
          </a:p>
        </p:txBody>
      </p:sp>
      <p:sp>
        <p:nvSpPr>
          <p:cNvPr id="7174" name="Shape"/>
          <p:cNvSpPr/>
          <p:nvPr/>
        </p:nvSpPr>
        <p:spPr>
          <a:xfrm>
            <a:off x="967740" y="2867029"/>
            <a:ext cx="576580" cy="575945"/>
          </a:xfrm>
          <a:prstGeom prst="ellipse">
            <a:avLst/>
          </a:prstGeom>
          <a:solidFill>
            <a:srgbClr val="1D68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6" tIns="34290" rIns="68576" bIns="34290" anchor="ctr"/>
          <a:lstStyle/>
          <a:p>
            <a:pPr algn="ctr" defTabSz="685773"/>
            <a:endParaRPr lang="en-US" sz="2400">
              <a:cs typeface="Lato Light"/>
            </a:endParaRPr>
          </a:p>
        </p:txBody>
      </p:sp>
      <p:sp>
        <p:nvSpPr>
          <p:cNvPr id="7175" name="Shape"/>
          <p:cNvSpPr/>
          <p:nvPr/>
        </p:nvSpPr>
        <p:spPr>
          <a:xfrm>
            <a:off x="2623189" y="2851789"/>
            <a:ext cx="575945" cy="575945"/>
          </a:xfrm>
          <a:prstGeom prst="ellipse">
            <a:avLst/>
          </a:prstGeom>
          <a:solidFill>
            <a:srgbClr val="178E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6" tIns="34290" rIns="68576" bIns="34290" anchor="ctr"/>
          <a:lstStyle/>
          <a:p>
            <a:pPr algn="ctr" defTabSz="685773"/>
            <a:endParaRPr lang="en-US" sz="2400">
              <a:cs typeface="Lato Light"/>
            </a:endParaRPr>
          </a:p>
        </p:txBody>
      </p:sp>
      <p:sp>
        <p:nvSpPr>
          <p:cNvPr id="7176" name="Shape"/>
          <p:cNvSpPr/>
          <p:nvPr/>
        </p:nvSpPr>
        <p:spPr>
          <a:xfrm>
            <a:off x="4283710" y="2845439"/>
            <a:ext cx="576580" cy="57594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6" tIns="34290" rIns="68576" bIns="34290" anchor="ctr"/>
          <a:lstStyle/>
          <a:p>
            <a:pPr algn="ctr" defTabSz="685773"/>
            <a:endParaRPr lang="en-US" sz="2400">
              <a:cs typeface="Lato Light"/>
            </a:endParaRPr>
          </a:p>
        </p:txBody>
      </p:sp>
      <p:sp>
        <p:nvSpPr>
          <p:cNvPr id="7177" name="Shape"/>
          <p:cNvSpPr/>
          <p:nvPr/>
        </p:nvSpPr>
        <p:spPr>
          <a:xfrm>
            <a:off x="5793740" y="2862584"/>
            <a:ext cx="576580" cy="575945"/>
          </a:xfrm>
          <a:prstGeom prst="ellipse">
            <a:avLst/>
          </a:prstGeom>
          <a:solidFill>
            <a:srgbClr val="EE8A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6" tIns="34290" rIns="68576" bIns="34290" anchor="ctr"/>
          <a:lstStyle/>
          <a:p>
            <a:pPr algn="ctr" defTabSz="685773"/>
            <a:endParaRPr lang="en-US" sz="2400">
              <a:cs typeface="Lato Light"/>
            </a:endParaRPr>
          </a:p>
        </p:txBody>
      </p:sp>
      <p:cxnSp>
        <p:nvCxnSpPr>
          <p:cNvPr id="7178" name="Connection Shape"/>
          <p:cNvCxnSpPr>
            <a:stCxn id="0" idx="0"/>
            <a:endCxn id="0" idx="0"/>
          </p:cNvCxnSpPr>
          <p:nvPr/>
        </p:nvCxnSpPr>
        <p:spPr>
          <a:xfrm flipH="1">
            <a:off x="3420745" y="2875915"/>
            <a:ext cx="635" cy="63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79" name="Connection Shape"/>
          <p:cNvCxnSpPr>
            <a:stCxn id="0" idx="0"/>
            <a:endCxn id="0" idx="0"/>
          </p:cNvCxnSpPr>
          <p:nvPr/>
        </p:nvCxnSpPr>
        <p:spPr>
          <a:xfrm flipH="1">
            <a:off x="7483479" y="2875915"/>
            <a:ext cx="635" cy="635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80" name="Connection Shape"/>
          <p:cNvCxnSpPr>
            <a:stCxn id="0" idx="0"/>
            <a:endCxn id="0" idx="0"/>
          </p:cNvCxnSpPr>
          <p:nvPr/>
        </p:nvCxnSpPr>
        <p:spPr>
          <a:xfrm flipH="1">
            <a:off x="1489075" y="2891158"/>
            <a:ext cx="635" cy="63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81" name="Connection Shape"/>
          <p:cNvCxnSpPr>
            <a:stCxn id="0" idx="0"/>
            <a:endCxn id="0" idx="0"/>
          </p:cNvCxnSpPr>
          <p:nvPr/>
        </p:nvCxnSpPr>
        <p:spPr>
          <a:xfrm flipH="1">
            <a:off x="5464177" y="2875915"/>
            <a:ext cx="635" cy="635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84" name="Group Shape"/>
          <p:cNvGrpSpPr/>
          <p:nvPr/>
        </p:nvGrpSpPr>
        <p:grpSpPr>
          <a:xfrm>
            <a:off x="2612653" y="186690"/>
            <a:ext cx="3918701" cy="709188"/>
            <a:chOff x="2612649" y="186690"/>
            <a:chExt cx="3918701" cy="709188"/>
          </a:xfrm>
        </p:grpSpPr>
        <p:sp>
          <p:nvSpPr>
            <p:cNvPr id="7182" name="Shape"/>
            <p:cNvSpPr/>
            <p:nvPr/>
          </p:nvSpPr>
          <p:spPr>
            <a:xfrm>
              <a:off x="2612649" y="186690"/>
              <a:ext cx="3918701" cy="5355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anchor="t">
              <a:spAutoFit/>
            </a:bodyPr>
            <a:lstStyle>
              <a:lvl1pPr>
                <a:defRPr lang="en-US" sz="3600" smtClean="0">
                  <a:solidFill>
                    <a:schemeClr val="tx1"/>
                  </a:solidFill>
                  <a:latin typeface="Lato Light"/>
                  <a:ea typeface="MS PGothic"/>
                </a:defRPr>
              </a:lvl1pPr>
              <a:lvl2pPr marL="742950" lvl="1" indent="-285750">
                <a:defRPr lang="en-US" sz="3600" smtClean="0">
                  <a:solidFill>
                    <a:schemeClr val="tx1"/>
                  </a:solidFill>
                  <a:latin typeface="Lato Light"/>
                  <a:ea typeface="MS PGothic"/>
                </a:defRPr>
              </a:lvl2pPr>
              <a:lvl3pPr marL="1143000" lvl="2" indent="-228600">
                <a:defRPr lang="en-US" sz="3600" smtClean="0">
                  <a:solidFill>
                    <a:schemeClr val="tx1"/>
                  </a:solidFill>
                  <a:latin typeface="Lato Light"/>
                  <a:ea typeface="MS PGothic"/>
                </a:defRPr>
              </a:lvl3pPr>
              <a:lvl4pPr marL="1600200" lvl="3" indent="-228600">
                <a:defRPr lang="en-US" sz="3600" smtClean="0">
                  <a:solidFill>
                    <a:schemeClr val="tx1"/>
                  </a:solidFill>
                  <a:latin typeface="Lato Light"/>
                  <a:ea typeface="MS PGothic"/>
                </a:defRPr>
              </a:lvl4pPr>
              <a:lvl5pPr marL="2057400" lvl="4" indent="-228600">
                <a:defRPr lang="en-US" sz="3600" smtClean="0">
                  <a:solidFill>
                    <a:schemeClr val="tx1"/>
                  </a:solidFill>
                  <a:latin typeface="Lato Light"/>
                  <a:ea typeface="MS PGothic"/>
                </a:defRPr>
              </a:lvl5pPr>
              <a:lvl6pPr marL="2514600" lvl="5" indent="-228600" defTabSz="1827530" fontAlgn="base">
                <a:spcBef>
                  <a:spcPct val="0"/>
                </a:spcBef>
                <a:defRPr lang="en-US" sz="3600" smtClean="0">
                  <a:solidFill>
                    <a:schemeClr val="tx1"/>
                  </a:solidFill>
                  <a:latin typeface="Lato Light"/>
                  <a:ea typeface="MS PGothic"/>
                </a:defRPr>
              </a:lvl6pPr>
              <a:lvl7pPr marL="2971800" lvl="6" indent="-228600" defTabSz="1827530" fontAlgn="base">
                <a:spcBef>
                  <a:spcPct val="0"/>
                </a:spcBef>
                <a:defRPr lang="en-US" sz="3600" smtClean="0">
                  <a:solidFill>
                    <a:schemeClr val="tx1"/>
                  </a:solidFill>
                  <a:latin typeface="Lato Light"/>
                  <a:ea typeface="MS PGothic"/>
                </a:defRPr>
              </a:lvl7pPr>
              <a:lvl8pPr marL="3429000" lvl="7" indent="-228600" defTabSz="1827530" fontAlgn="base">
                <a:spcBef>
                  <a:spcPct val="0"/>
                </a:spcBef>
                <a:defRPr lang="en-US" sz="3600" smtClean="0">
                  <a:solidFill>
                    <a:schemeClr val="tx1"/>
                  </a:solidFill>
                  <a:latin typeface="Lato Light"/>
                  <a:ea typeface="MS PGothic"/>
                </a:defRPr>
              </a:lvl8pPr>
              <a:lvl9pPr marL="3886200" lvl="8" indent="-228600" defTabSz="1827530" fontAlgn="base">
                <a:spcBef>
                  <a:spcPct val="0"/>
                </a:spcBef>
                <a:defRPr lang="en-US" sz="3600" smtClean="0">
                  <a:solidFill>
                    <a:schemeClr val="tx1"/>
                  </a:solidFill>
                  <a:latin typeface="Lato Light"/>
                  <a:ea typeface="MS PGothic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dirty="0">
                  <a:solidFill>
                    <a:schemeClr val="tx2"/>
                  </a:solidFill>
                  <a:latin typeface="Lato Black"/>
                  <a:cs typeface="Lato Black"/>
                </a:rPr>
                <a:t>The Value of a Job</a:t>
              </a:r>
            </a:p>
          </p:txBody>
        </p:sp>
        <p:sp>
          <p:nvSpPr>
            <p:cNvPr id="7183" name="Shape"/>
            <p:cNvSpPr/>
            <p:nvPr/>
          </p:nvSpPr>
          <p:spPr>
            <a:xfrm>
              <a:off x="4477730" y="631190"/>
              <a:ext cx="184731" cy="264688"/>
            </a:xfrm>
            <a:prstGeom prst="rect">
              <a:avLst/>
            </a:prstGeom>
            <a:noFill/>
            <a:ln>
              <a:noFill/>
            </a:ln>
          </p:spPr>
          <p:txBody>
            <a:bodyPr wrap="none" anchor="t">
              <a:spAutoFit/>
            </a:bodyPr>
            <a:lstStyle>
              <a:lvl1pPr>
                <a:defRPr lang="en-US" sz="3600" smtClean="0">
                  <a:solidFill>
                    <a:schemeClr val="tx1"/>
                  </a:solidFill>
                  <a:latin typeface="Lato Light"/>
                  <a:ea typeface="MS PGothic"/>
                </a:defRPr>
              </a:lvl1pPr>
              <a:lvl2pPr marL="742950" lvl="1" indent="-285750">
                <a:defRPr lang="en-US" sz="3600" smtClean="0">
                  <a:solidFill>
                    <a:schemeClr val="tx1"/>
                  </a:solidFill>
                  <a:latin typeface="Lato Light"/>
                  <a:ea typeface="MS PGothic"/>
                </a:defRPr>
              </a:lvl2pPr>
              <a:lvl3pPr marL="1143000" lvl="2" indent="-228600">
                <a:defRPr lang="en-US" sz="3600" smtClean="0">
                  <a:solidFill>
                    <a:schemeClr val="tx1"/>
                  </a:solidFill>
                  <a:latin typeface="Lato Light"/>
                  <a:ea typeface="MS PGothic"/>
                </a:defRPr>
              </a:lvl3pPr>
              <a:lvl4pPr marL="1600200" lvl="3" indent="-228600">
                <a:defRPr lang="en-US" sz="3600" smtClean="0">
                  <a:solidFill>
                    <a:schemeClr val="tx1"/>
                  </a:solidFill>
                  <a:latin typeface="Lato Light"/>
                  <a:ea typeface="MS PGothic"/>
                </a:defRPr>
              </a:lvl4pPr>
              <a:lvl5pPr marL="2057400" lvl="4" indent="-228600">
                <a:defRPr lang="en-US" sz="3600" smtClean="0">
                  <a:solidFill>
                    <a:schemeClr val="tx1"/>
                  </a:solidFill>
                  <a:latin typeface="Lato Light"/>
                  <a:ea typeface="MS PGothic"/>
                </a:defRPr>
              </a:lvl5pPr>
              <a:lvl6pPr marL="2514600" lvl="5" indent="-228600" defTabSz="1827530" fontAlgn="base">
                <a:spcBef>
                  <a:spcPct val="0"/>
                </a:spcBef>
                <a:defRPr lang="en-US" sz="3600" smtClean="0">
                  <a:solidFill>
                    <a:schemeClr val="tx1"/>
                  </a:solidFill>
                  <a:latin typeface="Lato Light"/>
                  <a:ea typeface="MS PGothic"/>
                </a:defRPr>
              </a:lvl6pPr>
              <a:lvl7pPr marL="2971800" lvl="6" indent="-228600" defTabSz="1827530" fontAlgn="base">
                <a:spcBef>
                  <a:spcPct val="0"/>
                </a:spcBef>
                <a:defRPr lang="en-US" sz="3600" smtClean="0">
                  <a:solidFill>
                    <a:schemeClr val="tx1"/>
                  </a:solidFill>
                  <a:latin typeface="Lato Light"/>
                  <a:ea typeface="MS PGothic"/>
                </a:defRPr>
              </a:lvl7pPr>
              <a:lvl8pPr marL="3429000" lvl="7" indent="-228600" defTabSz="1827530" fontAlgn="base">
                <a:spcBef>
                  <a:spcPct val="0"/>
                </a:spcBef>
                <a:defRPr lang="en-US" sz="3600" smtClean="0">
                  <a:solidFill>
                    <a:schemeClr val="tx1"/>
                  </a:solidFill>
                  <a:latin typeface="Lato Light"/>
                  <a:ea typeface="MS PGothic"/>
                </a:defRPr>
              </a:lvl8pPr>
              <a:lvl9pPr marL="3886200" lvl="8" indent="-228600" defTabSz="1827530" fontAlgn="base">
                <a:spcBef>
                  <a:spcPct val="0"/>
                </a:spcBef>
                <a:defRPr lang="en-US" sz="3600" smtClean="0">
                  <a:solidFill>
                    <a:schemeClr val="tx1"/>
                  </a:solidFill>
                  <a:latin typeface="Lato Light"/>
                  <a:ea typeface="MS PGothic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en-US" sz="1400" dirty="0">
                <a:cs typeface="Lato Light"/>
              </a:endParaRPr>
            </a:p>
          </p:txBody>
        </p:sp>
      </p:grpSp>
      <p:sp>
        <p:nvSpPr>
          <p:cNvPr id="7185" name="Shape"/>
          <p:cNvSpPr/>
          <p:nvPr/>
        </p:nvSpPr>
        <p:spPr>
          <a:xfrm>
            <a:off x="85094" y="3656330"/>
            <a:ext cx="8906506" cy="992579"/>
          </a:xfrm>
          <a:prstGeom prst="rect">
            <a:avLst/>
          </a:prstGeom>
          <a:noFill/>
          <a:ln>
            <a:noFill/>
          </a:ln>
        </p:spPr>
        <p:txBody>
          <a:bodyPr wrap="square" lIns="68576" tIns="34290" rIns="68576" bIns="34290" numCol="1" spcCol="640054" anchor="t">
            <a:spAutoFit/>
          </a:bodyPr>
          <a:lstStyle>
            <a:lvl1pPr marL="0" indent="0" algn="l" defTabSz="1828165" rtl="0" eaLnBrk="1" latinLnBrk="1" hangingPunct="1">
              <a:lnSpc>
                <a:spcPct val="90000"/>
              </a:lnSpc>
              <a:spcBef>
                <a:spcPts val="2000"/>
              </a:spcBef>
              <a:buNone/>
              <a:defRPr lang="en-US" sz="3200" kern="1200" dirty="0" smtClean="0">
                <a:solidFill>
                  <a:schemeClr val="tx1"/>
                </a:solidFill>
                <a:latin typeface="Lato Light"/>
                <a:ea typeface="+mn-ea"/>
                <a:cs typeface="Lato Light"/>
              </a:defRPr>
            </a:lvl1pPr>
            <a:lvl2pPr marL="914400" lvl="1" indent="0" algn="l" defTabSz="1828165" rtl="0" eaLnBrk="1" latinLnBrk="1" hangingPunct="1">
              <a:lnSpc>
                <a:spcPct val="90000"/>
              </a:lnSpc>
              <a:spcBef>
                <a:spcPts val="1000"/>
              </a:spcBef>
              <a:buNone/>
              <a:defRPr lang="en-US" sz="2400" kern="1200" dirty="0" smtClean="0">
                <a:solidFill>
                  <a:schemeClr val="tx1"/>
                </a:solidFill>
                <a:latin typeface="Lato Light"/>
                <a:ea typeface="+mn-ea"/>
                <a:cs typeface="Lato Light"/>
              </a:defRPr>
            </a:lvl2pPr>
            <a:lvl3pPr marL="1828165" lvl="2" indent="0" algn="l" defTabSz="1828165" rtl="0" eaLnBrk="1" latinLnBrk="1" hangingPunct="1">
              <a:lnSpc>
                <a:spcPct val="90000"/>
              </a:lnSpc>
              <a:spcBef>
                <a:spcPts val="1000"/>
              </a:spcBef>
              <a:buNone/>
              <a:defRPr lang="en-US" sz="2000" kern="1200" dirty="0" smtClean="0">
                <a:solidFill>
                  <a:schemeClr val="tx1"/>
                </a:solidFill>
                <a:latin typeface="Lato Light"/>
                <a:ea typeface="+mn-ea"/>
                <a:cs typeface="Lato Light"/>
              </a:defRPr>
            </a:lvl3pPr>
            <a:lvl4pPr marL="2742565" lvl="3" indent="0" algn="l" defTabSz="1828165" rtl="0" eaLnBrk="1" latinLnBrk="1" hangingPunct="1">
              <a:lnSpc>
                <a:spcPct val="90000"/>
              </a:lnSpc>
              <a:spcBef>
                <a:spcPts val="1000"/>
              </a:spcBef>
              <a:buNone/>
              <a:defRPr lang="en-US" sz="1800" kern="1200" dirty="0" smtClean="0">
                <a:solidFill>
                  <a:schemeClr val="tx1"/>
                </a:solidFill>
                <a:latin typeface="Lato Light"/>
                <a:ea typeface="+mn-ea"/>
                <a:cs typeface="Lato Light"/>
              </a:defRPr>
            </a:lvl4pPr>
            <a:lvl5pPr marL="3656964" lvl="4" indent="0" algn="l" defTabSz="1828165" rtl="0" eaLnBrk="1" latinLnBrk="1" hangingPunct="1">
              <a:lnSpc>
                <a:spcPct val="90000"/>
              </a:lnSpc>
              <a:spcBef>
                <a:spcPts val="1000"/>
              </a:spcBef>
              <a:buNone/>
              <a:defRPr lang="en-US" sz="1800" kern="1200" dirty="0" smtClean="0">
                <a:solidFill>
                  <a:schemeClr val="tx1"/>
                </a:solidFill>
                <a:latin typeface="Lato Light"/>
                <a:ea typeface="+mn-ea"/>
                <a:cs typeface="Lato Light"/>
              </a:defRPr>
            </a:lvl5pPr>
            <a:lvl6pPr marL="5027930" lvl="5" indent="-457200" algn="l" defTabSz="1828165" rtl="0" eaLnBrk="1" latinLnBrk="1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lang="en-US" sz="3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330" lvl="6" indent="-457200" algn="l" defTabSz="1828165" rtl="0" eaLnBrk="1" latinLnBrk="1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lang="en-US" sz="3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729" lvl="7" indent="-457200" algn="l" defTabSz="1828165" rtl="0" eaLnBrk="1" latinLnBrk="1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lang="en-US" sz="3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129" lvl="8" indent="-457200" algn="l" defTabSz="1828165" rtl="0" eaLnBrk="1" latinLnBrk="1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lang="en-US" sz="3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latin typeface="Lato Black"/>
                <a:cs typeface="Lato Black"/>
              </a:rPr>
              <a:t>… and millions more in commercial real estate, housing, </a:t>
            </a:r>
            <a:endParaRPr lang="en-US" sz="2000" b="1" dirty="0" smtClean="0">
              <a:latin typeface="Lato Black"/>
              <a:cs typeface="Lato Black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000" b="1" dirty="0" smtClean="0">
                <a:latin typeface="Lato Black"/>
                <a:cs typeface="Lato Black"/>
              </a:rPr>
              <a:t>bank </a:t>
            </a:r>
            <a:r>
              <a:rPr lang="en-US" sz="2000" b="1" dirty="0">
                <a:latin typeface="Lato Black"/>
                <a:cs typeface="Lato Black"/>
              </a:rPr>
              <a:t>deposits, real estate taxes and others </a:t>
            </a:r>
            <a:endParaRPr lang="en-US" sz="2000" b="1" dirty="0">
              <a:latin typeface="Lato Black"/>
              <a:cs typeface="Lato Black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000" b="1" dirty="0" smtClean="0">
                <a:latin typeface="Lato Black"/>
                <a:cs typeface="Lato Black"/>
              </a:rPr>
              <a:t>IN </a:t>
            </a:r>
            <a:r>
              <a:rPr lang="en-US" sz="2000" b="1" dirty="0">
                <a:latin typeface="Lato Black"/>
                <a:cs typeface="Lato Black"/>
              </a:rPr>
              <a:t>ONE YEAR!</a:t>
            </a:r>
          </a:p>
        </p:txBody>
      </p:sp>
      <p:sp>
        <p:nvSpPr>
          <p:cNvPr id="7186" name="Shape"/>
          <p:cNvSpPr/>
          <p:nvPr/>
        </p:nvSpPr>
        <p:spPr>
          <a:xfrm>
            <a:off x="484536" y="797907"/>
            <a:ext cx="7986395" cy="510901"/>
          </a:xfrm>
          <a:prstGeom prst="rect">
            <a:avLst/>
          </a:prstGeom>
          <a:noFill/>
          <a:ln>
            <a:noFill/>
          </a:ln>
        </p:spPr>
        <p:txBody>
          <a:bodyPr lIns="91436" tIns="45716" rIns="91436" bIns="45716" anchor="t">
            <a:spAutoFit/>
          </a:bodyPr>
          <a:lstStyle>
            <a:lvl1pPr>
              <a:defRPr lang="en-US" sz="3600" smtClean="0">
                <a:solidFill>
                  <a:schemeClr val="tx1"/>
                </a:solidFill>
                <a:latin typeface="Lato Light"/>
                <a:ea typeface="MS PGothic"/>
              </a:defRPr>
            </a:lvl1pPr>
            <a:lvl2pPr marL="742950" lvl="1" indent="-285750">
              <a:defRPr lang="en-US" sz="3600" smtClean="0">
                <a:solidFill>
                  <a:schemeClr val="tx1"/>
                </a:solidFill>
                <a:latin typeface="Lato Light"/>
                <a:ea typeface="MS PGothic"/>
              </a:defRPr>
            </a:lvl2pPr>
            <a:lvl3pPr marL="1143000" lvl="2" indent="-228600">
              <a:defRPr lang="en-US" sz="3600" smtClean="0">
                <a:solidFill>
                  <a:schemeClr val="tx1"/>
                </a:solidFill>
                <a:latin typeface="Lato Light"/>
                <a:ea typeface="MS PGothic"/>
              </a:defRPr>
            </a:lvl3pPr>
            <a:lvl4pPr marL="1600200" lvl="3" indent="-228600">
              <a:defRPr lang="en-US" sz="3600" smtClean="0">
                <a:solidFill>
                  <a:schemeClr val="tx1"/>
                </a:solidFill>
                <a:latin typeface="Lato Light"/>
                <a:ea typeface="MS PGothic"/>
              </a:defRPr>
            </a:lvl4pPr>
            <a:lvl5pPr marL="2057400" lvl="4" indent="-228600">
              <a:defRPr lang="en-US" sz="3600" smtClean="0">
                <a:solidFill>
                  <a:schemeClr val="tx1"/>
                </a:solidFill>
                <a:latin typeface="Lato Light"/>
                <a:ea typeface="MS PGothic"/>
              </a:defRPr>
            </a:lvl5pPr>
            <a:lvl6pPr marL="2514600" lvl="5" indent="-228600" defTabSz="1827530" fontAlgn="base">
              <a:spcBef>
                <a:spcPct val="0"/>
              </a:spcBef>
              <a:defRPr lang="en-US" sz="3600" smtClean="0">
                <a:solidFill>
                  <a:schemeClr val="tx1"/>
                </a:solidFill>
                <a:latin typeface="Lato Light"/>
                <a:ea typeface="MS PGothic"/>
              </a:defRPr>
            </a:lvl6pPr>
            <a:lvl7pPr marL="2971800" lvl="6" indent="-228600" defTabSz="1827530" fontAlgn="base">
              <a:spcBef>
                <a:spcPct val="0"/>
              </a:spcBef>
              <a:defRPr lang="en-US" sz="3600" smtClean="0">
                <a:solidFill>
                  <a:schemeClr val="tx1"/>
                </a:solidFill>
                <a:latin typeface="Lato Light"/>
                <a:ea typeface="MS PGothic"/>
              </a:defRPr>
            </a:lvl7pPr>
            <a:lvl8pPr marL="3429000" lvl="7" indent="-228600" defTabSz="1827530" fontAlgn="base">
              <a:spcBef>
                <a:spcPct val="0"/>
              </a:spcBef>
              <a:defRPr lang="en-US" sz="3600" smtClean="0">
                <a:solidFill>
                  <a:schemeClr val="tx1"/>
                </a:solidFill>
                <a:latin typeface="Lato Light"/>
                <a:ea typeface="MS PGothic"/>
              </a:defRPr>
            </a:lvl8pPr>
            <a:lvl9pPr marL="3886200" lvl="8" indent="-228600" defTabSz="1827530" fontAlgn="base">
              <a:spcBef>
                <a:spcPct val="0"/>
              </a:spcBef>
              <a:defRPr lang="en-US" sz="3600" smtClean="0">
                <a:solidFill>
                  <a:schemeClr val="tx1"/>
                </a:solidFill>
                <a:latin typeface="Lato Light"/>
                <a:ea typeface="MS PGothic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2000" b="1" dirty="0">
                <a:cs typeface="Lato Light"/>
              </a:rPr>
              <a:t>T</a:t>
            </a:r>
            <a:r>
              <a:rPr lang="en-US" sz="2000" b="1" dirty="0" smtClean="0">
                <a:cs typeface="Lato Light"/>
              </a:rPr>
              <a:t>he regional economic impact </a:t>
            </a:r>
            <a:r>
              <a:rPr lang="en-US" sz="2000" b="1" dirty="0">
                <a:cs typeface="Lato Light"/>
              </a:rPr>
              <a:t>of </a:t>
            </a:r>
            <a:r>
              <a:rPr lang="en-US" sz="2000" b="1" dirty="0" smtClean="0">
                <a:cs typeface="Lato Light"/>
              </a:rPr>
              <a:t>100 </a:t>
            </a:r>
            <a:r>
              <a:rPr lang="en-US" sz="2000" b="1" dirty="0">
                <a:cs typeface="Lato Light"/>
              </a:rPr>
              <a:t>jobs </a:t>
            </a:r>
            <a:r>
              <a:rPr lang="en-US" sz="2000" b="1" dirty="0" smtClean="0">
                <a:cs typeface="Lato Light"/>
              </a:rPr>
              <a:t>includes spending:</a:t>
            </a:r>
            <a:endParaRPr lang="en-US" sz="2000" b="1" dirty="0">
              <a:cs typeface="Lato Light"/>
            </a:endParaRPr>
          </a:p>
          <a:p>
            <a:pPr algn="ctr">
              <a:lnSpc>
                <a:spcPct val="80000"/>
              </a:lnSpc>
            </a:pPr>
            <a:endParaRPr lang="en-US" sz="1400" b="1" dirty="0">
              <a:cs typeface="Lato Light"/>
            </a:endParaRPr>
          </a:p>
        </p:txBody>
      </p:sp>
      <p:sp>
        <p:nvSpPr>
          <p:cNvPr id="7187" name="Shape"/>
          <p:cNvSpPr/>
          <p:nvPr/>
        </p:nvSpPr>
        <p:spPr>
          <a:xfrm>
            <a:off x="6767195" y="1328420"/>
            <a:ext cx="1922780" cy="1226820"/>
          </a:xfrm>
          <a:custGeom>
            <a:avLst/>
            <a:gdLst>
              <a:gd name="Guide0" fmla="*/ w 10800 1922169"/>
              <a:gd name="Guide1" fmla="*/ h 0 1226344"/>
              <a:gd name="Guide2" fmla="*/ w 0 1922169"/>
              <a:gd name="Guide3" fmla="*/ h 10800 1226344"/>
              <a:gd name="Guide4" fmla="*/ w 10800 1922169"/>
              <a:gd name="Guide5" fmla="*/ h 21600 1226344"/>
              <a:gd name="Guide6" fmla="*/ w 21600 1922169"/>
              <a:gd name="Guide7" fmla="*/ h 10800 1226344"/>
            </a:gdLst>
            <a:ahLst/>
            <a:cxnLst>
              <a:cxn ang="0">
                <a:pos x="Guide0" y="Guide1"/>
              </a:cxn>
              <a:cxn ang="0">
                <a:pos x="Guide2" y="Guide3"/>
              </a:cxn>
              <a:cxn ang="0">
                <a:pos x="Guide4" y="Guide5"/>
              </a:cxn>
              <a:cxn ang="0">
                <a:pos x="Guide6" y="Guide7"/>
              </a:cxn>
            </a:cxnLst>
            <a:rect l="265290" t="2092" r="1678804" b="1228912"/>
            <a:pathLst>
              <a:path w="1922169" h="1226344">
                <a:moveTo>
                  <a:pt x="0" y="0"/>
                </a:moveTo>
                <a:lnTo>
                  <a:pt x="1667617" y="0"/>
                </a:lnTo>
                <a:lnTo>
                  <a:pt x="1922169" y="613172"/>
                </a:lnTo>
                <a:lnTo>
                  <a:pt x="1667617" y="1226344"/>
                </a:lnTo>
                <a:lnTo>
                  <a:pt x="0" y="1226344"/>
                </a:lnTo>
                <a:lnTo>
                  <a:pt x="254552" y="613172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50800" dist="50800" algn="t" rotWithShape="0">
              <a:srgbClr val="808080">
                <a:alpha val="39607"/>
              </a:srgbClr>
            </a:outerShdw>
          </a:effectLst>
        </p:spPr>
        <p:txBody>
          <a:bodyPr lIns="137154" tIns="0" rIns="68576" bIns="68576" anchor="ctr"/>
          <a:lstStyle/>
          <a:p>
            <a:pPr algn="ctr" defTabSz="685773"/>
            <a:r>
              <a:rPr lang="en-US" dirty="0" smtClean="0">
                <a:solidFill>
                  <a:srgbClr val="FFFFFF"/>
                </a:solidFill>
                <a:latin typeface="Lato Light"/>
                <a:cs typeface="Lato Light"/>
              </a:rPr>
              <a:t>$2,376,000</a:t>
            </a:r>
          </a:p>
          <a:p>
            <a:pPr algn="ctr" defTabSz="685773"/>
            <a:r>
              <a:rPr lang="en-US" sz="1000" dirty="0">
                <a:solidFill>
                  <a:srgbClr val="FFFFFF"/>
                </a:solidFill>
                <a:latin typeface="Lato Light"/>
                <a:cs typeface="Lato Light"/>
              </a:rPr>
              <a:t>in business services and other retain</a:t>
            </a:r>
          </a:p>
        </p:txBody>
      </p:sp>
      <p:cxnSp>
        <p:nvCxnSpPr>
          <p:cNvPr id="7188" name="Connection Shape"/>
          <p:cNvCxnSpPr>
            <a:stCxn id="0" idx="0"/>
            <a:endCxn id="0" idx="0"/>
          </p:cNvCxnSpPr>
          <p:nvPr/>
        </p:nvCxnSpPr>
        <p:spPr>
          <a:xfrm rot="5400000" flipH="1" flipV="1">
            <a:off x="2745740" y="2719071"/>
            <a:ext cx="330200" cy="127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89" name="Connection Shape"/>
          <p:cNvCxnSpPr>
            <a:stCxn id="0" idx="0"/>
            <a:endCxn id="0" idx="0"/>
          </p:cNvCxnSpPr>
          <p:nvPr/>
        </p:nvCxnSpPr>
        <p:spPr>
          <a:xfrm rot="5400000" flipH="1" flipV="1">
            <a:off x="5916930" y="2709549"/>
            <a:ext cx="330835" cy="127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90" name="Connection Shape"/>
          <p:cNvCxnSpPr>
            <a:stCxn id="0" idx="0"/>
            <a:endCxn id="0" idx="0"/>
          </p:cNvCxnSpPr>
          <p:nvPr/>
        </p:nvCxnSpPr>
        <p:spPr>
          <a:xfrm rot="5400000" flipH="1" flipV="1">
            <a:off x="1090930" y="2734947"/>
            <a:ext cx="330200" cy="127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91" name="Connection Shape"/>
          <p:cNvCxnSpPr>
            <a:stCxn id="0" idx="0"/>
            <a:endCxn id="0" idx="0"/>
          </p:cNvCxnSpPr>
          <p:nvPr/>
        </p:nvCxnSpPr>
        <p:spPr>
          <a:xfrm rot="5400000" flipH="1" flipV="1">
            <a:off x="4406268" y="2708275"/>
            <a:ext cx="330835" cy="127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92" name="Shape"/>
          <p:cNvSpPr/>
          <p:nvPr/>
        </p:nvSpPr>
        <p:spPr>
          <a:xfrm>
            <a:off x="7373620" y="2845439"/>
            <a:ext cx="576580" cy="57594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6" tIns="34290" rIns="68576" bIns="34290" anchor="ctr"/>
          <a:lstStyle/>
          <a:p>
            <a:pPr algn="ctr" defTabSz="685773"/>
            <a:endParaRPr lang="en-US" sz="2400">
              <a:cs typeface="Lato Light"/>
            </a:endParaRPr>
          </a:p>
        </p:txBody>
      </p:sp>
      <p:cxnSp>
        <p:nvCxnSpPr>
          <p:cNvPr id="7193" name="Connection Shape"/>
          <p:cNvCxnSpPr>
            <a:stCxn id="0" idx="0"/>
            <a:endCxn id="0" idx="0"/>
          </p:cNvCxnSpPr>
          <p:nvPr/>
        </p:nvCxnSpPr>
        <p:spPr>
          <a:xfrm rot="5400000" flipH="1" flipV="1">
            <a:off x="7496814" y="2692404"/>
            <a:ext cx="330835" cy="127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94" name="Shape"/>
          <p:cNvSpPr/>
          <p:nvPr/>
        </p:nvSpPr>
        <p:spPr>
          <a:xfrm>
            <a:off x="1098554" y="2981964"/>
            <a:ext cx="314325" cy="299085"/>
          </a:xfrm>
          <a:custGeom>
            <a:avLst/>
            <a:gdLst>
              <a:gd name="Guide0" fmla="*/ w 578851 602"/>
              <a:gd name="Guide1" fmla="*/ h 291974 573"/>
              <a:gd name="Guide2" fmla="*/ w 578851 602"/>
              <a:gd name="Guide3" fmla="*/ h 291974 573"/>
              <a:gd name="Guide4" fmla="*/ w 551883 602"/>
              <a:gd name="Guide5" fmla="*/ h 318867 573"/>
              <a:gd name="Guide6" fmla="*/ w 538399 602"/>
              <a:gd name="Guide7" fmla="*/ h 312143 573"/>
              <a:gd name="Guide8" fmla="*/ w 538399 602"/>
              <a:gd name="Guide9" fmla="*/ h 312143 573"/>
              <a:gd name="Guide10" fmla="*/ w 292796 602"/>
              <a:gd name="Guide11" fmla="*/ h 68191 573"/>
              <a:gd name="Guide12" fmla="*/ w 292796 602"/>
              <a:gd name="Guide13" fmla="*/ h 68191 573"/>
              <a:gd name="Guide14" fmla="*/ w 292796 602"/>
              <a:gd name="Guide15" fmla="*/ h 68191 573"/>
              <a:gd name="Guide16" fmla="*/ w 292796 602"/>
              <a:gd name="Guide17" fmla="*/ h 68191 573"/>
              <a:gd name="Guide18" fmla="*/ w 48157 602"/>
              <a:gd name="Guide19" fmla="*/ h 312143 573"/>
              <a:gd name="Guide20" fmla="*/ w 48157 602"/>
              <a:gd name="Guide21" fmla="*/ h 312143 573"/>
              <a:gd name="Guide22" fmla="*/ w 27931 602"/>
              <a:gd name="Guide23" fmla="*/ h 318867 573"/>
              <a:gd name="Guide24" fmla="*/ w 0 602"/>
              <a:gd name="Guide25" fmla="*/ h 291974 573"/>
              <a:gd name="Guide26" fmla="*/ w 6742 602"/>
              <a:gd name="Guide27" fmla="*/ h 270845 573"/>
              <a:gd name="Guide28" fmla="*/ w 272570 602"/>
              <a:gd name="Guide29" fmla="*/ h 6723 573"/>
              <a:gd name="Guide30" fmla="*/ w 292796 602"/>
              <a:gd name="Guide31" fmla="*/ h 0 573"/>
              <a:gd name="Guide32" fmla="*/ w 292796 602"/>
              <a:gd name="Guide33" fmla="*/ h 0 573"/>
              <a:gd name="Guide34" fmla="*/ w 292796 602"/>
              <a:gd name="Guide35" fmla="*/ h 0 573"/>
              <a:gd name="Guide36" fmla="*/ w 292796 602"/>
              <a:gd name="Guide37" fmla="*/ h 0 573"/>
              <a:gd name="Guide38" fmla="*/ w 292796 602"/>
              <a:gd name="Guide39" fmla="*/ h 0 573"/>
              <a:gd name="Guide40" fmla="*/ w 292796 602"/>
              <a:gd name="Guide41" fmla="*/ h 0 573"/>
              <a:gd name="Guide42" fmla="*/ w 292796 602"/>
              <a:gd name="Guide43" fmla="*/ h 0 573"/>
              <a:gd name="Guide44" fmla="*/ w 292796 602"/>
              <a:gd name="Guide45" fmla="*/ h 0 573"/>
              <a:gd name="Guide46" fmla="*/ w 313023 602"/>
              <a:gd name="Guide47" fmla="*/ h 6723 573"/>
              <a:gd name="Guide48" fmla="*/ w 313023 602"/>
              <a:gd name="Guide49" fmla="*/ h 6723 573"/>
              <a:gd name="Guide50" fmla="*/ w 415116 602"/>
              <a:gd name="Guide51" fmla="*/ h 115253 573"/>
              <a:gd name="Guide52" fmla="*/ w 415116 602"/>
              <a:gd name="Guide53" fmla="*/ h 88361 573"/>
              <a:gd name="Guide54" fmla="*/ w 443047 602"/>
              <a:gd name="Guide55" fmla="*/ h 60508 573"/>
              <a:gd name="Guide56" fmla="*/ w 470015 602"/>
              <a:gd name="Guide57" fmla="*/ h 88361 573"/>
              <a:gd name="Guide58" fmla="*/ w 470015 602"/>
              <a:gd name="Guide59" fmla="*/ h 169038 573"/>
              <a:gd name="Guide60" fmla="*/ w 572109 602"/>
              <a:gd name="Guide61" fmla="*/ h 270845 573"/>
              <a:gd name="Guide62" fmla="*/ w 572109 602"/>
              <a:gd name="Guide63" fmla="*/ h 270845 573"/>
              <a:gd name="Guide64" fmla="*/ w 578851 602"/>
              <a:gd name="Guide65" fmla="*/ h 291974 573"/>
              <a:gd name="Guide66" fmla="*/ w 523952 602"/>
              <a:gd name="Guide67" fmla="*/ h 332313 573"/>
              <a:gd name="Guide68" fmla="*/ w 523952 602"/>
              <a:gd name="Guide69" fmla="*/ h 332313 573"/>
              <a:gd name="Guide70" fmla="*/ w 523952 602"/>
              <a:gd name="Guide71" fmla="*/ h 413950 573"/>
              <a:gd name="Guide72" fmla="*/ w 523952 602"/>
              <a:gd name="Guide73" fmla="*/ h 454289 573"/>
              <a:gd name="Guide74" fmla="*/ w 523952 602"/>
              <a:gd name="Guide75" fmla="*/ h 522480 573"/>
              <a:gd name="Guide76" fmla="*/ w 496983 602"/>
              <a:gd name="Guide77" fmla="*/ h 549373 573"/>
              <a:gd name="Guide78" fmla="*/ w 443047 602"/>
              <a:gd name="Guide79" fmla="*/ h 549373 573"/>
              <a:gd name="Guide80" fmla="*/ w 443047 602"/>
              <a:gd name="Guide81" fmla="*/ h 332313 573"/>
              <a:gd name="Guide82" fmla="*/ w 334212 602"/>
              <a:gd name="Guide83" fmla="*/ h 332313 573"/>
              <a:gd name="Guide84" fmla="*/ w 334212 602"/>
              <a:gd name="Guide85" fmla="*/ h 549373 573"/>
              <a:gd name="Guide86" fmla="*/ w 81867 602"/>
              <a:gd name="Guide87" fmla="*/ h 549373 573"/>
              <a:gd name="Guide88" fmla="*/ w 54899 602"/>
              <a:gd name="Guide89" fmla="*/ h 522480 573"/>
              <a:gd name="Guide90" fmla="*/ w 54899 602"/>
              <a:gd name="Guide91" fmla="*/ h 454289 573"/>
              <a:gd name="Guide92" fmla="*/ w 54899 602"/>
              <a:gd name="Guide93" fmla="*/ h 413950 573"/>
              <a:gd name="Guide94" fmla="*/ w 54899 602"/>
              <a:gd name="Guide95" fmla="*/ h 332313 573"/>
              <a:gd name="Guide96" fmla="*/ w 292796 602"/>
              <a:gd name="Guide97" fmla="*/ h 101807 573"/>
              <a:gd name="Guide98" fmla="*/ w 523952 602"/>
              <a:gd name="Guide99" fmla="*/ h 332313 573"/>
              <a:gd name="Guide100" fmla="*/ w 245602 602"/>
              <a:gd name="Guide101" fmla="*/ h 332313 573"/>
              <a:gd name="Guide102" fmla="*/ w 245602 602"/>
              <a:gd name="Guide103" fmla="*/ h 332313 573"/>
              <a:gd name="Guide104" fmla="*/ w 136767 602"/>
              <a:gd name="Guide105" fmla="*/ h 332313 573"/>
              <a:gd name="Guide106" fmla="*/ w 136767 602"/>
              <a:gd name="Guide107" fmla="*/ h 440843 573"/>
              <a:gd name="Guide108" fmla="*/ w 245602 602"/>
              <a:gd name="Guide109" fmla="*/ h 440843 573"/>
              <a:gd name="Guide110" fmla="*/ w 245602 602"/>
              <a:gd name="Guide111" fmla="*/ h 332313 573"/>
            </a:gdLst>
            <a:ahLst/>
            <a:cxnLst>
              <a:cxn ang="0">
                <a:pos x="Guide0" y="Guide1"/>
              </a:cxn>
              <a:cxn ang="0">
                <a:pos x="Guide2" y="Guide3"/>
              </a:cxn>
              <a:cxn ang="0">
                <a:pos x="Guide4" y="Guide5"/>
              </a:cxn>
              <a:cxn ang="0">
                <a:pos x="Guide6" y="Guide7"/>
              </a:cxn>
              <a:cxn ang="0">
                <a:pos x="Guide8" y="Guide9"/>
              </a:cxn>
              <a:cxn ang="0">
                <a:pos x="Guide10" y="Guide11"/>
              </a:cxn>
              <a:cxn ang="0">
                <a:pos x="Guide12" y="Guide13"/>
              </a:cxn>
              <a:cxn ang="0">
                <a:pos x="Guide14" y="Guide15"/>
              </a:cxn>
              <a:cxn ang="0">
                <a:pos x="Guide16" y="Guide17"/>
              </a:cxn>
              <a:cxn ang="0">
                <a:pos x="Guide18" y="Guide19"/>
              </a:cxn>
              <a:cxn ang="0">
                <a:pos x="Guide20" y="Guide21"/>
              </a:cxn>
              <a:cxn ang="0">
                <a:pos x="Guide22" y="Guide23"/>
              </a:cxn>
              <a:cxn ang="0">
                <a:pos x="Guide24" y="Guide25"/>
              </a:cxn>
              <a:cxn ang="0">
                <a:pos x="Guide26" y="Guide27"/>
              </a:cxn>
              <a:cxn ang="0">
                <a:pos x="Guide28" y="Guide29"/>
              </a:cxn>
              <a:cxn ang="0">
                <a:pos x="Guide30" y="Guide31"/>
              </a:cxn>
              <a:cxn ang="0">
                <a:pos x="Guide32" y="Guide33"/>
              </a:cxn>
              <a:cxn ang="0">
                <a:pos x="Guide34" y="Guide35"/>
              </a:cxn>
              <a:cxn ang="0">
                <a:pos x="Guide36" y="Guide37"/>
              </a:cxn>
              <a:cxn ang="0">
                <a:pos x="Guide38" y="Guide39"/>
              </a:cxn>
              <a:cxn ang="0">
                <a:pos x="Guide40" y="Guide41"/>
              </a:cxn>
              <a:cxn ang="0">
                <a:pos x="Guide42" y="Guide43"/>
              </a:cxn>
              <a:cxn ang="0">
                <a:pos x="Guide44" y="Guide45"/>
              </a:cxn>
              <a:cxn ang="0">
                <a:pos x="Guide46" y="Guide47"/>
              </a:cxn>
              <a:cxn ang="0">
                <a:pos x="Guide48" y="Guide49"/>
              </a:cxn>
              <a:cxn ang="0">
                <a:pos x="Guide50" y="Guide51"/>
              </a:cxn>
              <a:cxn ang="0">
                <a:pos x="Guide52" y="Guide53"/>
              </a:cxn>
              <a:cxn ang="0">
                <a:pos x="Guide54" y="Guide55"/>
              </a:cxn>
              <a:cxn ang="0">
                <a:pos x="Guide56" y="Guide57"/>
              </a:cxn>
              <a:cxn ang="0">
                <a:pos x="Guide58" y="Guide59"/>
              </a:cxn>
              <a:cxn ang="0">
                <a:pos x="Guide60" y="Guide61"/>
              </a:cxn>
              <a:cxn ang="0">
                <a:pos x="Guide62" y="Guide63"/>
              </a:cxn>
              <a:cxn ang="0">
                <a:pos x="Guide64" y="Guide65"/>
              </a:cxn>
              <a:cxn ang="0">
                <a:pos x="Guide66" y="Guide67"/>
              </a:cxn>
              <a:cxn ang="0">
                <a:pos x="Guide68" y="Guide69"/>
              </a:cxn>
              <a:cxn ang="0">
                <a:pos x="Guide70" y="Guide71"/>
              </a:cxn>
              <a:cxn ang="0">
                <a:pos x="Guide72" y="Guide73"/>
              </a:cxn>
              <a:cxn ang="0">
                <a:pos x="Guide74" y="Guide75"/>
              </a:cxn>
              <a:cxn ang="0">
                <a:pos x="Guide76" y="Guide77"/>
              </a:cxn>
              <a:cxn ang="0">
                <a:pos x="Guide78" y="Guide79"/>
              </a:cxn>
              <a:cxn ang="0">
                <a:pos x="Guide80" y="Guide81"/>
              </a:cxn>
              <a:cxn ang="0">
                <a:pos x="Guide82" y="Guide83"/>
              </a:cxn>
              <a:cxn ang="0">
                <a:pos x="Guide84" y="Guide85"/>
              </a:cxn>
              <a:cxn ang="0">
                <a:pos x="Guide86" y="Guide87"/>
              </a:cxn>
              <a:cxn ang="0">
                <a:pos x="Guide88" y="Guide89"/>
              </a:cxn>
              <a:cxn ang="0">
                <a:pos x="Guide90" y="Guide91"/>
              </a:cxn>
              <a:cxn ang="0">
                <a:pos x="Guide92" y="Guide93"/>
              </a:cxn>
              <a:cxn ang="0">
                <a:pos x="Guide94" y="Guide95"/>
              </a:cxn>
              <a:cxn ang="0">
                <a:pos x="Guide96" y="Guide97"/>
              </a:cxn>
              <a:cxn ang="0">
                <a:pos x="Guide98" y="Guide99"/>
              </a:cxn>
              <a:cxn ang="0">
                <a:pos x="Guide100" y="Guide101"/>
              </a:cxn>
              <a:cxn ang="0">
                <a:pos x="Guide102" y="Guide103"/>
              </a:cxn>
              <a:cxn ang="0">
                <a:pos x="Guide104" y="Guide105"/>
              </a:cxn>
              <a:cxn ang="0">
                <a:pos x="Guide106" y="Guide107"/>
              </a:cxn>
              <a:cxn ang="0">
                <a:pos x="Guide108" y="Guide109"/>
              </a:cxn>
              <a:cxn ang="0">
                <a:pos x="Guide110" y="Guide111"/>
              </a:cxn>
            </a:cxnLst>
            <a:rect l="1730" t="4696" r="316055" b="303781"/>
            <a:pathLst>
              <a:path w="602" h="573">
                <a:moveTo>
                  <a:pt x="601" y="304"/>
                </a:moveTo>
                <a:lnTo>
                  <a:pt x="601" y="304"/>
                </a:lnTo>
                <a:cubicBezTo>
                  <a:pt x="601" y="318"/>
                  <a:pt x="594" y="332"/>
                  <a:pt x="573" y="332"/>
                </a:cubicBezTo>
                <a:cubicBezTo>
                  <a:pt x="566" y="332"/>
                  <a:pt x="559" y="325"/>
                  <a:pt x="559" y="325"/>
                </a:cubicBezTo>
                <a:cubicBezTo>
                  <a:pt x="304" y="71"/>
                  <a:pt x="304" y="71"/>
                  <a:pt x="304" y="71"/>
                </a:cubicBezTo>
                <a:cubicBezTo>
                  <a:pt x="50" y="325"/>
                  <a:pt x="50" y="325"/>
                  <a:pt x="50" y="325"/>
                </a:cubicBezTo>
                <a:cubicBezTo>
                  <a:pt x="43" y="325"/>
                  <a:pt x="36" y="332"/>
                  <a:pt x="29" y="332"/>
                </a:cubicBezTo>
                <a:cubicBezTo>
                  <a:pt x="15" y="332"/>
                  <a:pt x="0" y="318"/>
                  <a:pt x="0" y="304"/>
                </a:cubicBezTo>
                <a:cubicBezTo>
                  <a:pt x="0" y="297"/>
                  <a:pt x="0" y="289"/>
                  <a:pt x="7" y="282"/>
                </a:cubicBezTo>
                <a:cubicBezTo>
                  <a:pt x="283" y="7"/>
                  <a:pt x="283" y="7"/>
                  <a:pt x="283" y="7"/>
                </a:cubicBezTo>
                <a:cubicBezTo>
                  <a:pt x="290" y="0"/>
                  <a:pt x="297" y="0"/>
                  <a:pt x="304" y="0"/>
                </a:cubicBezTo>
                <a:cubicBezTo>
                  <a:pt x="311" y="0"/>
                  <a:pt x="318" y="7"/>
                  <a:pt x="325" y="7"/>
                </a:cubicBezTo>
                <a:cubicBezTo>
                  <a:pt x="431" y="120"/>
                  <a:pt x="431" y="120"/>
                  <a:pt x="431" y="120"/>
                </a:cubicBezTo>
                <a:cubicBezTo>
                  <a:pt x="431" y="92"/>
                  <a:pt x="431" y="92"/>
                  <a:pt x="431" y="92"/>
                </a:cubicBezTo>
                <a:cubicBezTo>
                  <a:pt x="431" y="78"/>
                  <a:pt x="446" y="63"/>
                  <a:pt x="460" y="63"/>
                </a:cubicBezTo>
                <a:cubicBezTo>
                  <a:pt x="481" y="63"/>
                  <a:pt x="488" y="78"/>
                  <a:pt x="488" y="92"/>
                </a:cubicBezTo>
                <a:cubicBezTo>
                  <a:pt x="488" y="176"/>
                  <a:pt x="488" y="176"/>
                  <a:pt x="488" y="176"/>
                </a:cubicBezTo>
                <a:cubicBezTo>
                  <a:pt x="594" y="282"/>
                  <a:pt x="594" y="282"/>
                  <a:pt x="594" y="282"/>
                </a:cubicBezTo>
                <a:cubicBezTo>
                  <a:pt x="601" y="289"/>
                  <a:pt x="601" y="297"/>
                  <a:pt x="601" y="304"/>
                </a:cubicBezTo>
                <a:close/>
                <a:moveTo>
                  <a:pt x="544" y="346"/>
                </a:moveTo>
                <a:lnTo>
                  <a:pt x="544" y="346"/>
                </a:lnTo>
                <a:cubicBezTo>
                  <a:pt x="544" y="431"/>
                  <a:pt x="544" y="431"/>
                  <a:pt x="544" y="431"/>
                </a:cubicBezTo>
                <a:cubicBezTo>
                  <a:pt x="544" y="473"/>
                  <a:pt x="544" y="473"/>
                  <a:pt x="544" y="473"/>
                </a:cubicBezTo>
                <a:cubicBezTo>
                  <a:pt x="544" y="544"/>
                  <a:pt x="544" y="544"/>
                  <a:pt x="544" y="544"/>
                </a:cubicBezTo>
                <a:cubicBezTo>
                  <a:pt x="544" y="565"/>
                  <a:pt x="537" y="572"/>
                  <a:pt x="516" y="572"/>
                </a:cubicBezTo>
                <a:cubicBezTo>
                  <a:pt x="460" y="572"/>
                  <a:pt x="460" y="572"/>
                  <a:pt x="460" y="572"/>
                </a:cubicBezTo>
                <a:cubicBezTo>
                  <a:pt x="460" y="346"/>
                  <a:pt x="460" y="346"/>
                  <a:pt x="460" y="346"/>
                </a:cubicBezTo>
                <a:cubicBezTo>
                  <a:pt x="347" y="346"/>
                  <a:pt x="347" y="346"/>
                  <a:pt x="347" y="346"/>
                </a:cubicBezTo>
                <a:cubicBezTo>
                  <a:pt x="347" y="572"/>
                  <a:pt x="347" y="572"/>
                  <a:pt x="347" y="572"/>
                </a:cubicBezTo>
                <a:cubicBezTo>
                  <a:pt x="85" y="572"/>
                  <a:pt x="85" y="572"/>
                  <a:pt x="85" y="572"/>
                </a:cubicBezTo>
                <a:cubicBezTo>
                  <a:pt x="71" y="572"/>
                  <a:pt x="57" y="565"/>
                  <a:pt x="57" y="544"/>
                </a:cubicBezTo>
                <a:cubicBezTo>
                  <a:pt x="57" y="473"/>
                  <a:pt x="57" y="473"/>
                  <a:pt x="57" y="473"/>
                </a:cubicBezTo>
                <a:cubicBezTo>
                  <a:pt x="57" y="431"/>
                  <a:pt x="57" y="431"/>
                  <a:pt x="57" y="431"/>
                </a:cubicBezTo>
                <a:cubicBezTo>
                  <a:pt x="57" y="346"/>
                  <a:pt x="57" y="346"/>
                  <a:pt x="57" y="346"/>
                </a:cubicBezTo>
                <a:cubicBezTo>
                  <a:pt x="304" y="106"/>
                  <a:pt x="304" y="106"/>
                  <a:pt x="304" y="106"/>
                </a:cubicBezTo>
                <a:lnTo>
                  <a:pt x="544" y="346"/>
                </a:lnTo>
                <a:close/>
                <a:moveTo>
                  <a:pt x="255" y="346"/>
                </a:moveTo>
                <a:lnTo>
                  <a:pt x="255" y="346"/>
                </a:lnTo>
                <a:cubicBezTo>
                  <a:pt x="142" y="346"/>
                  <a:pt x="142" y="346"/>
                  <a:pt x="142" y="346"/>
                </a:cubicBezTo>
                <a:cubicBezTo>
                  <a:pt x="142" y="459"/>
                  <a:pt x="142" y="459"/>
                  <a:pt x="142" y="459"/>
                </a:cubicBezTo>
                <a:cubicBezTo>
                  <a:pt x="255" y="459"/>
                  <a:pt x="255" y="459"/>
                  <a:pt x="255" y="459"/>
                </a:cubicBezTo>
                <a:lnTo>
                  <a:pt x="255" y="34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lIns="91436" tIns="45716" rIns="91436" bIns="45716" anchor="ctr"/>
          <a:lstStyle/>
          <a:p>
            <a:endParaRPr lang="en-US" sz="600"/>
          </a:p>
        </p:txBody>
      </p:sp>
      <p:sp>
        <p:nvSpPr>
          <p:cNvPr id="7196" name="Shape"/>
          <p:cNvSpPr/>
          <p:nvPr/>
        </p:nvSpPr>
        <p:spPr>
          <a:xfrm>
            <a:off x="5916934" y="3020064"/>
            <a:ext cx="330200" cy="260985"/>
          </a:xfrm>
          <a:custGeom>
            <a:avLst/>
            <a:gdLst>
              <a:gd name="Guide0" fmla="*/ w 692637 619"/>
              <a:gd name="Guide1" fmla="*/ h 135442 501"/>
              <a:gd name="Guide2" fmla="*/ w 591555 619"/>
              <a:gd name="Guide3" fmla="*/ h 33571 501"/>
              <a:gd name="Guide4" fmla="*/ w 676555 619"/>
              <a:gd name="Guide5" fmla="*/ h 16207 501"/>
              <a:gd name="Guide6" fmla="*/ w 558244 619"/>
              <a:gd name="Guide7" fmla="*/ h 0 501"/>
              <a:gd name="Guide8" fmla="*/ w 219392 619"/>
              <a:gd name="Guide9" fmla="*/ h 135442 501"/>
              <a:gd name="Guide10" fmla="*/ w 67770 619"/>
              <a:gd name="Guide11" fmla="*/ h 0 501"/>
              <a:gd name="Guide12" fmla="*/ w 67770 619"/>
              <a:gd name="Guide13" fmla="*/ h 33571 501"/>
              <a:gd name="Guide14" fmla="*/ w 168852 619"/>
              <a:gd name="Guide15" fmla="*/ h 135442 501"/>
              <a:gd name="Guide16" fmla="*/ w 0 619"/>
              <a:gd name="Guide17" fmla="*/ h 152806 501"/>
              <a:gd name="Guide18" fmla="*/ w 33311 619"/>
              <a:gd name="Guide19" fmla="*/ h 170170 501"/>
              <a:gd name="Guide20" fmla="*/ w 151622 619"/>
              <a:gd name="Guide21" fmla="*/ h 578810 501"/>
              <a:gd name="Guide22" fmla="*/ w 626015 619"/>
              <a:gd name="Guide23" fmla="*/ h 493146 501"/>
              <a:gd name="Guide24" fmla="*/ w 692637 619"/>
              <a:gd name="Guide25" fmla="*/ h 170170 501"/>
              <a:gd name="Guide26" fmla="*/ w 692637 619"/>
              <a:gd name="Guide27" fmla="*/ h 135442 501"/>
              <a:gd name="Guide28" fmla="*/ w 219392 619"/>
              <a:gd name="Guide29" fmla="*/ h 545239 501"/>
              <a:gd name="Guide30" fmla="*/ w 101081 619"/>
              <a:gd name="Guide31" fmla="*/ h 493146 501"/>
              <a:gd name="Guide32" fmla="*/ w 219392 619"/>
              <a:gd name="Guide33" fmla="*/ h 442211 501"/>
              <a:gd name="Guide34" fmla="*/ w 219392 619"/>
              <a:gd name="Guide35" fmla="*/ h 408640 501"/>
              <a:gd name="Guide36" fmla="*/ w 101081 619"/>
              <a:gd name="Guide37" fmla="*/ h 408640 501"/>
              <a:gd name="Guide38" fmla="*/ w 219392 619"/>
              <a:gd name="Guide39" fmla="*/ h 305612 501"/>
              <a:gd name="Guide40" fmla="*/ w 219392 619"/>
              <a:gd name="Guide41" fmla="*/ h 272041 501"/>
              <a:gd name="Guide42" fmla="*/ w 83852 619"/>
              <a:gd name="Guide43" fmla="*/ h 272041 501"/>
              <a:gd name="Guide44" fmla="*/ w 219392 619"/>
              <a:gd name="Guide45" fmla="*/ h 170170 501"/>
              <a:gd name="Guide46" fmla="*/ w 439933 619"/>
              <a:gd name="Guide47" fmla="*/ h 545239 501"/>
              <a:gd name="Guide48" fmla="*/ w 271082 619"/>
              <a:gd name="Guide49" fmla="*/ h 545239 501"/>
              <a:gd name="Guide50" fmla="*/ w 439933 619"/>
              <a:gd name="Guide51" fmla="*/ h 442211 501"/>
              <a:gd name="Guide52" fmla="*/ w 439933 619"/>
              <a:gd name="Guide53" fmla="*/ h 408640 501"/>
              <a:gd name="Guide54" fmla="*/ w 271082 619"/>
              <a:gd name="Guide55" fmla="*/ h 408640 501"/>
              <a:gd name="Guide56" fmla="*/ w 439933 619"/>
              <a:gd name="Guide57" fmla="*/ h 305612 501"/>
              <a:gd name="Guide58" fmla="*/ w 439933 619"/>
              <a:gd name="Guide59" fmla="*/ h 272041 501"/>
              <a:gd name="Guide60" fmla="*/ w 271082 619"/>
              <a:gd name="Guide61" fmla="*/ h 272041 501"/>
              <a:gd name="Guide62" fmla="*/ w 439933 619"/>
              <a:gd name="Guide63" fmla="*/ h 170170 501"/>
              <a:gd name="Guide64" fmla="*/ w 574326 619"/>
              <a:gd name="Guide65" fmla="*/ h 493146 501"/>
              <a:gd name="Guide66" fmla="*/ w 541015 619"/>
              <a:gd name="Guide67" fmla="*/ h 545239 501"/>
              <a:gd name="Guide68" fmla="*/ w 490474 619"/>
              <a:gd name="Guide69" fmla="*/ h 442211 501"/>
              <a:gd name="Guide70" fmla="*/ w 574326 619"/>
              <a:gd name="Guide71" fmla="*/ h 493146 501"/>
              <a:gd name="Guide72" fmla="*/ w 591555 619"/>
              <a:gd name="Guide73" fmla="*/ h 408640 501"/>
              <a:gd name="Guide74" fmla="*/ w 490474 619"/>
              <a:gd name="Guide75" fmla="*/ h 305612 501"/>
              <a:gd name="Guide76" fmla="*/ w 591555 619"/>
              <a:gd name="Guide77" fmla="*/ h 408640 501"/>
              <a:gd name="Guide78" fmla="*/ w 608785 619"/>
              <a:gd name="Guide79" fmla="*/ h 272041 501"/>
              <a:gd name="Guide80" fmla="*/ w 490474 619"/>
              <a:gd name="Guide81" fmla="*/ h 170170 501"/>
              <a:gd name="Guide82" fmla="*/ w 608785 619"/>
              <a:gd name="Guide83" fmla="*/ h 272041 501"/>
            </a:gdLst>
            <a:ahLst/>
            <a:cxnLst>
              <a:cxn ang="0">
                <a:pos x="Guide0" y="Guide1"/>
              </a:cxn>
              <a:cxn ang="0">
                <a:pos x="Guide2" y="Guide3"/>
              </a:cxn>
              <a:cxn ang="0">
                <a:pos x="Guide4" y="Guide5"/>
              </a:cxn>
              <a:cxn ang="0">
                <a:pos x="Guide6" y="Guide7"/>
              </a:cxn>
              <a:cxn ang="0">
                <a:pos x="Guide8" y="Guide9"/>
              </a:cxn>
              <a:cxn ang="0">
                <a:pos x="Guide10" y="Guide11"/>
              </a:cxn>
              <a:cxn ang="0">
                <a:pos x="Guide12" y="Guide13"/>
              </a:cxn>
              <a:cxn ang="0">
                <a:pos x="Guide14" y="Guide15"/>
              </a:cxn>
              <a:cxn ang="0">
                <a:pos x="Guide16" y="Guide17"/>
              </a:cxn>
              <a:cxn ang="0">
                <a:pos x="Guide18" y="Guide19"/>
              </a:cxn>
              <a:cxn ang="0">
                <a:pos x="Guide20" y="Guide21"/>
              </a:cxn>
              <a:cxn ang="0">
                <a:pos x="Guide22" y="Guide23"/>
              </a:cxn>
              <a:cxn ang="0">
                <a:pos x="Guide24" y="Guide25"/>
              </a:cxn>
              <a:cxn ang="0">
                <a:pos x="Guide26" y="Guide27"/>
              </a:cxn>
              <a:cxn ang="0">
                <a:pos x="Guide28" y="Guide29"/>
              </a:cxn>
              <a:cxn ang="0">
                <a:pos x="Guide30" y="Guide31"/>
              </a:cxn>
              <a:cxn ang="0">
                <a:pos x="Guide32" y="Guide33"/>
              </a:cxn>
              <a:cxn ang="0">
                <a:pos x="Guide34" y="Guide35"/>
              </a:cxn>
              <a:cxn ang="0">
                <a:pos x="Guide36" y="Guide37"/>
              </a:cxn>
              <a:cxn ang="0">
                <a:pos x="Guide38" y="Guide39"/>
              </a:cxn>
              <a:cxn ang="0">
                <a:pos x="Guide40" y="Guide41"/>
              </a:cxn>
              <a:cxn ang="0">
                <a:pos x="Guide42" y="Guide43"/>
              </a:cxn>
              <a:cxn ang="0">
                <a:pos x="Guide44" y="Guide45"/>
              </a:cxn>
              <a:cxn ang="0">
                <a:pos x="Guide46" y="Guide47"/>
              </a:cxn>
              <a:cxn ang="0">
                <a:pos x="Guide48" y="Guide49"/>
              </a:cxn>
              <a:cxn ang="0">
                <a:pos x="Guide50" y="Guide51"/>
              </a:cxn>
              <a:cxn ang="0">
                <a:pos x="Guide52" y="Guide53"/>
              </a:cxn>
              <a:cxn ang="0">
                <a:pos x="Guide54" y="Guide55"/>
              </a:cxn>
              <a:cxn ang="0">
                <a:pos x="Guide56" y="Guide57"/>
              </a:cxn>
              <a:cxn ang="0">
                <a:pos x="Guide58" y="Guide59"/>
              </a:cxn>
              <a:cxn ang="0">
                <a:pos x="Guide60" y="Guide61"/>
              </a:cxn>
              <a:cxn ang="0">
                <a:pos x="Guide62" y="Guide63"/>
              </a:cxn>
              <a:cxn ang="0">
                <a:pos x="Guide64" y="Guide65"/>
              </a:cxn>
              <a:cxn ang="0">
                <a:pos x="Guide66" y="Guide67"/>
              </a:cxn>
              <a:cxn ang="0">
                <a:pos x="Guide68" y="Guide69"/>
              </a:cxn>
              <a:cxn ang="0">
                <a:pos x="Guide70" y="Guide71"/>
              </a:cxn>
              <a:cxn ang="0">
                <a:pos x="Guide72" y="Guide73"/>
              </a:cxn>
              <a:cxn ang="0">
                <a:pos x="Guide74" y="Guide75"/>
              </a:cxn>
              <a:cxn ang="0">
                <a:pos x="Guide76" y="Guide77"/>
              </a:cxn>
              <a:cxn ang="0">
                <a:pos x="Guide78" y="Guide79"/>
              </a:cxn>
              <a:cxn ang="0">
                <a:pos x="Guide80" y="Guide81"/>
              </a:cxn>
              <a:cxn ang="0">
                <a:pos x="Guide82" y="Guide83"/>
              </a:cxn>
            </a:cxnLst>
            <a:rect l="9318" t="4756" r="339518" b="265741"/>
            <a:pathLst>
              <a:path w="619" h="501">
                <a:moveTo>
                  <a:pt x="603" y="117"/>
                </a:moveTo>
                <a:lnTo>
                  <a:pt x="603" y="117"/>
                </a:lnTo>
                <a:cubicBezTo>
                  <a:pt x="471" y="117"/>
                  <a:pt x="471" y="117"/>
                  <a:pt x="471" y="117"/>
                </a:cubicBezTo>
                <a:cubicBezTo>
                  <a:pt x="515" y="29"/>
                  <a:pt x="515" y="29"/>
                  <a:pt x="515" y="29"/>
                </a:cubicBezTo>
                <a:cubicBezTo>
                  <a:pt x="559" y="29"/>
                  <a:pt x="559" y="29"/>
                  <a:pt x="559" y="29"/>
                </a:cubicBezTo>
                <a:cubicBezTo>
                  <a:pt x="574" y="29"/>
                  <a:pt x="589" y="29"/>
                  <a:pt x="589" y="14"/>
                </a:cubicBezTo>
                <a:cubicBezTo>
                  <a:pt x="589" y="0"/>
                  <a:pt x="574" y="0"/>
                  <a:pt x="559" y="0"/>
                </a:cubicBezTo>
                <a:cubicBezTo>
                  <a:pt x="486" y="0"/>
                  <a:pt x="486" y="0"/>
                  <a:pt x="486" y="0"/>
                </a:cubicBezTo>
                <a:cubicBezTo>
                  <a:pt x="427" y="117"/>
                  <a:pt x="427" y="117"/>
                  <a:pt x="427" y="117"/>
                </a:cubicBezTo>
                <a:cubicBezTo>
                  <a:pt x="191" y="117"/>
                  <a:pt x="191" y="117"/>
                  <a:pt x="191" y="117"/>
                </a:cubicBezTo>
                <a:cubicBezTo>
                  <a:pt x="132" y="0"/>
                  <a:pt x="132" y="0"/>
                  <a:pt x="132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44" y="0"/>
                  <a:pt x="29" y="0"/>
                  <a:pt x="29" y="14"/>
                </a:cubicBezTo>
                <a:cubicBezTo>
                  <a:pt x="29" y="29"/>
                  <a:pt x="44" y="29"/>
                  <a:pt x="59" y="29"/>
                </a:cubicBezTo>
                <a:cubicBezTo>
                  <a:pt x="103" y="29"/>
                  <a:pt x="103" y="29"/>
                  <a:pt x="103" y="29"/>
                </a:cubicBezTo>
                <a:cubicBezTo>
                  <a:pt x="147" y="117"/>
                  <a:pt x="147" y="117"/>
                  <a:pt x="147" y="117"/>
                </a:cubicBezTo>
                <a:cubicBezTo>
                  <a:pt x="15" y="117"/>
                  <a:pt x="15" y="117"/>
                  <a:pt x="15" y="117"/>
                </a:cubicBezTo>
                <a:cubicBezTo>
                  <a:pt x="0" y="117"/>
                  <a:pt x="0" y="117"/>
                  <a:pt x="0" y="132"/>
                </a:cubicBezTo>
                <a:cubicBezTo>
                  <a:pt x="0" y="147"/>
                  <a:pt x="0" y="147"/>
                  <a:pt x="15" y="147"/>
                </a:cubicBezTo>
                <a:cubicBezTo>
                  <a:pt x="29" y="147"/>
                  <a:pt x="29" y="147"/>
                  <a:pt x="29" y="147"/>
                </a:cubicBezTo>
                <a:cubicBezTo>
                  <a:pt x="59" y="426"/>
                  <a:pt x="59" y="426"/>
                  <a:pt x="59" y="426"/>
                </a:cubicBezTo>
                <a:cubicBezTo>
                  <a:pt x="59" y="471"/>
                  <a:pt x="88" y="500"/>
                  <a:pt x="132" y="500"/>
                </a:cubicBezTo>
                <a:cubicBezTo>
                  <a:pt x="471" y="500"/>
                  <a:pt x="471" y="500"/>
                  <a:pt x="471" y="500"/>
                </a:cubicBezTo>
                <a:cubicBezTo>
                  <a:pt x="515" y="500"/>
                  <a:pt x="545" y="471"/>
                  <a:pt x="545" y="426"/>
                </a:cubicBezTo>
                <a:cubicBezTo>
                  <a:pt x="589" y="147"/>
                  <a:pt x="589" y="147"/>
                  <a:pt x="589" y="147"/>
                </a:cubicBezTo>
                <a:cubicBezTo>
                  <a:pt x="603" y="147"/>
                  <a:pt x="603" y="147"/>
                  <a:pt x="603" y="147"/>
                </a:cubicBezTo>
                <a:cubicBezTo>
                  <a:pt x="618" y="147"/>
                  <a:pt x="618" y="147"/>
                  <a:pt x="618" y="132"/>
                </a:cubicBezTo>
                <a:cubicBezTo>
                  <a:pt x="618" y="117"/>
                  <a:pt x="618" y="117"/>
                  <a:pt x="603" y="117"/>
                </a:cubicBezTo>
                <a:close/>
                <a:moveTo>
                  <a:pt x="191" y="471"/>
                </a:moveTo>
                <a:lnTo>
                  <a:pt x="191" y="471"/>
                </a:lnTo>
                <a:cubicBezTo>
                  <a:pt x="132" y="471"/>
                  <a:pt x="132" y="471"/>
                  <a:pt x="132" y="471"/>
                </a:cubicBezTo>
                <a:cubicBezTo>
                  <a:pt x="118" y="471"/>
                  <a:pt x="88" y="441"/>
                  <a:pt x="88" y="426"/>
                </a:cubicBezTo>
                <a:cubicBezTo>
                  <a:pt x="88" y="382"/>
                  <a:pt x="88" y="382"/>
                  <a:pt x="88" y="382"/>
                </a:cubicBezTo>
                <a:cubicBezTo>
                  <a:pt x="191" y="382"/>
                  <a:pt x="191" y="382"/>
                  <a:pt x="191" y="382"/>
                </a:cubicBezTo>
                <a:lnTo>
                  <a:pt x="191" y="471"/>
                </a:lnTo>
                <a:close/>
                <a:moveTo>
                  <a:pt x="191" y="353"/>
                </a:moveTo>
                <a:lnTo>
                  <a:pt x="191" y="353"/>
                </a:lnTo>
                <a:cubicBezTo>
                  <a:pt x="88" y="353"/>
                  <a:pt x="88" y="353"/>
                  <a:pt x="88" y="353"/>
                </a:cubicBezTo>
                <a:cubicBezTo>
                  <a:pt x="88" y="264"/>
                  <a:pt x="88" y="264"/>
                  <a:pt x="88" y="264"/>
                </a:cubicBezTo>
                <a:cubicBezTo>
                  <a:pt x="191" y="264"/>
                  <a:pt x="191" y="264"/>
                  <a:pt x="191" y="264"/>
                </a:cubicBezTo>
                <a:lnTo>
                  <a:pt x="191" y="353"/>
                </a:lnTo>
                <a:close/>
                <a:moveTo>
                  <a:pt x="191" y="235"/>
                </a:moveTo>
                <a:lnTo>
                  <a:pt x="191" y="235"/>
                </a:lnTo>
                <a:cubicBezTo>
                  <a:pt x="73" y="235"/>
                  <a:pt x="73" y="235"/>
                  <a:pt x="73" y="235"/>
                </a:cubicBezTo>
                <a:cubicBezTo>
                  <a:pt x="73" y="147"/>
                  <a:pt x="73" y="147"/>
                  <a:pt x="73" y="147"/>
                </a:cubicBezTo>
                <a:cubicBezTo>
                  <a:pt x="191" y="147"/>
                  <a:pt x="191" y="147"/>
                  <a:pt x="191" y="147"/>
                </a:cubicBezTo>
                <a:lnTo>
                  <a:pt x="191" y="235"/>
                </a:lnTo>
                <a:close/>
                <a:moveTo>
                  <a:pt x="383" y="471"/>
                </a:moveTo>
                <a:lnTo>
                  <a:pt x="383" y="471"/>
                </a:lnTo>
                <a:cubicBezTo>
                  <a:pt x="236" y="471"/>
                  <a:pt x="236" y="471"/>
                  <a:pt x="236" y="471"/>
                </a:cubicBezTo>
                <a:cubicBezTo>
                  <a:pt x="236" y="382"/>
                  <a:pt x="236" y="382"/>
                  <a:pt x="236" y="382"/>
                </a:cubicBezTo>
                <a:cubicBezTo>
                  <a:pt x="383" y="382"/>
                  <a:pt x="383" y="382"/>
                  <a:pt x="383" y="382"/>
                </a:cubicBezTo>
                <a:lnTo>
                  <a:pt x="383" y="471"/>
                </a:lnTo>
                <a:close/>
                <a:moveTo>
                  <a:pt x="383" y="353"/>
                </a:moveTo>
                <a:lnTo>
                  <a:pt x="383" y="353"/>
                </a:lnTo>
                <a:cubicBezTo>
                  <a:pt x="236" y="353"/>
                  <a:pt x="236" y="353"/>
                  <a:pt x="236" y="353"/>
                </a:cubicBezTo>
                <a:cubicBezTo>
                  <a:pt x="236" y="264"/>
                  <a:pt x="236" y="264"/>
                  <a:pt x="236" y="264"/>
                </a:cubicBezTo>
                <a:cubicBezTo>
                  <a:pt x="383" y="264"/>
                  <a:pt x="383" y="264"/>
                  <a:pt x="383" y="264"/>
                </a:cubicBezTo>
                <a:lnTo>
                  <a:pt x="383" y="353"/>
                </a:lnTo>
                <a:close/>
                <a:moveTo>
                  <a:pt x="383" y="235"/>
                </a:moveTo>
                <a:lnTo>
                  <a:pt x="383" y="235"/>
                </a:lnTo>
                <a:cubicBezTo>
                  <a:pt x="236" y="235"/>
                  <a:pt x="236" y="235"/>
                  <a:pt x="236" y="235"/>
                </a:cubicBezTo>
                <a:cubicBezTo>
                  <a:pt x="236" y="147"/>
                  <a:pt x="236" y="147"/>
                  <a:pt x="236" y="147"/>
                </a:cubicBezTo>
                <a:cubicBezTo>
                  <a:pt x="383" y="147"/>
                  <a:pt x="383" y="147"/>
                  <a:pt x="383" y="147"/>
                </a:cubicBezTo>
                <a:lnTo>
                  <a:pt x="383" y="235"/>
                </a:lnTo>
                <a:close/>
                <a:moveTo>
                  <a:pt x="500" y="426"/>
                </a:moveTo>
                <a:lnTo>
                  <a:pt x="500" y="426"/>
                </a:lnTo>
                <a:cubicBezTo>
                  <a:pt x="500" y="441"/>
                  <a:pt x="486" y="471"/>
                  <a:pt x="471" y="471"/>
                </a:cubicBezTo>
                <a:cubicBezTo>
                  <a:pt x="427" y="471"/>
                  <a:pt x="427" y="471"/>
                  <a:pt x="427" y="471"/>
                </a:cubicBezTo>
                <a:cubicBezTo>
                  <a:pt x="427" y="382"/>
                  <a:pt x="427" y="382"/>
                  <a:pt x="427" y="382"/>
                </a:cubicBezTo>
                <a:cubicBezTo>
                  <a:pt x="515" y="382"/>
                  <a:pt x="515" y="382"/>
                  <a:pt x="515" y="382"/>
                </a:cubicBezTo>
                <a:lnTo>
                  <a:pt x="500" y="426"/>
                </a:lnTo>
                <a:close/>
                <a:moveTo>
                  <a:pt x="515" y="353"/>
                </a:moveTo>
                <a:lnTo>
                  <a:pt x="515" y="353"/>
                </a:lnTo>
                <a:cubicBezTo>
                  <a:pt x="427" y="353"/>
                  <a:pt x="427" y="353"/>
                  <a:pt x="427" y="353"/>
                </a:cubicBezTo>
                <a:cubicBezTo>
                  <a:pt x="427" y="264"/>
                  <a:pt x="427" y="264"/>
                  <a:pt x="427" y="264"/>
                </a:cubicBezTo>
                <a:cubicBezTo>
                  <a:pt x="530" y="264"/>
                  <a:pt x="530" y="264"/>
                  <a:pt x="530" y="264"/>
                </a:cubicBezTo>
                <a:lnTo>
                  <a:pt x="515" y="353"/>
                </a:lnTo>
                <a:close/>
                <a:moveTo>
                  <a:pt x="530" y="235"/>
                </a:moveTo>
                <a:lnTo>
                  <a:pt x="530" y="235"/>
                </a:lnTo>
                <a:cubicBezTo>
                  <a:pt x="427" y="235"/>
                  <a:pt x="427" y="235"/>
                  <a:pt x="427" y="235"/>
                </a:cubicBezTo>
                <a:cubicBezTo>
                  <a:pt x="427" y="147"/>
                  <a:pt x="427" y="147"/>
                  <a:pt x="427" y="147"/>
                </a:cubicBezTo>
                <a:cubicBezTo>
                  <a:pt x="545" y="147"/>
                  <a:pt x="545" y="147"/>
                  <a:pt x="545" y="147"/>
                </a:cubicBezTo>
                <a:lnTo>
                  <a:pt x="530" y="2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lIns="91436" tIns="45716" rIns="91436" bIns="45716" anchor="ctr"/>
          <a:lstStyle/>
          <a:p>
            <a:endParaRPr lang="en-US" sz="600"/>
          </a:p>
        </p:txBody>
      </p:sp>
      <p:sp>
        <p:nvSpPr>
          <p:cNvPr id="7197" name="Shape"/>
          <p:cNvSpPr/>
          <p:nvPr/>
        </p:nvSpPr>
        <p:spPr>
          <a:xfrm>
            <a:off x="4407536" y="2966085"/>
            <a:ext cx="327660" cy="334645"/>
          </a:xfrm>
          <a:custGeom>
            <a:avLst/>
            <a:gdLst>
              <a:gd name="Guide0" fmla="*/ w 595902 634"/>
              <a:gd name="Guide1" fmla="*/ h 0 619"/>
              <a:gd name="Guide2" fmla="*/ w 595902 634"/>
              <a:gd name="Guide3" fmla="*/ h 0 619"/>
              <a:gd name="Guide4" fmla="*/ w 136272 634"/>
              <a:gd name="Guide5" fmla="*/ h 0 619"/>
              <a:gd name="Guide6" fmla="*/ w 0 634"/>
              <a:gd name="Guide7" fmla="*/ h 220755 619"/>
              <a:gd name="Guide8" fmla="*/ w 0 634"/>
              <a:gd name="Guide9" fmla="*/ h 306283 619"/>
              <a:gd name="Guide10" fmla="*/ w 34645 634"/>
              <a:gd name="Guide11" fmla="*/ h 373319 619"/>
              <a:gd name="Guide12" fmla="*/ w 34645 634"/>
              <a:gd name="Guide13" fmla="*/ h 628747 619"/>
              <a:gd name="Guide14" fmla="*/ w 118949 634"/>
              <a:gd name="Guide15" fmla="*/ h 714275 619"/>
              <a:gd name="Guide16" fmla="*/ w 612070 634"/>
              <a:gd name="Guide17" fmla="*/ h 714275 619"/>
              <a:gd name="Guide18" fmla="*/ w 714851 634"/>
              <a:gd name="Guide19" fmla="*/ h 628747 619"/>
              <a:gd name="Guide20" fmla="*/ w 714851 634"/>
              <a:gd name="Guide21" fmla="*/ h 373319 619"/>
              <a:gd name="Guide22" fmla="*/ w 731019 634"/>
              <a:gd name="Guide23" fmla="*/ h 306283 619"/>
              <a:gd name="Guide24" fmla="*/ w 731019 634"/>
              <a:gd name="Guide25" fmla="*/ h 220755 619"/>
              <a:gd name="Guide26" fmla="*/ w 595902 634"/>
              <a:gd name="Guide27" fmla="*/ h 0 619"/>
              <a:gd name="Guide28" fmla="*/ w 664038 634"/>
              <a:gd name="Guide29" fmla="*/ h 628747 619"/>
              <a:gd name="Guide30" fmla="*/ w 664038 634"/>
              <a:gd name="Guide31" fmla="*/ h 628747 619"/>
              <a:gd name="Guide32" fmla="*/ w 612070 634"/>
              <a:gd name="Guide33" fmla="*/ h 680757 619"/>
              <a:gd name="Guide34" fmla="*/ w 118949 634"/>
              <a:gd name="Guide35" fmla="*/ h 680757 619"/>
              <a:gd name="Guide36" fmla="*/ w 68136 634"/>
              <a:gd name="Guide37" fmla="*/ h 628747 619"/>
              <a:gd name="Guide38" fmla="*/ w 68136 634"/>
              <a:gd name="Guide39" fmla="*/ h 577893 619"/>
              <a:gd name="Guide40" fmla="*/ w 664038 634"/>
              <a:gd name="Guide41" fmla="*/ h 577893 619"/>
              <a:gd name="Guide42" fmla="*/ w 664038 634"/>
              <a:gd name="Guide43" fmla="*/ h 628747 619"/>
              <a:gd name="Guide44" fmla="*/ w 664038 634"/>
              <a:gd name="Guide45" fmla="*/ h 544375 619"/>
              <a:gd name="Guide46" fmla="*/ w 664038 634"/>
              <a:gd name="Guide47" fmla="*/ h 544375 619"/>
              <a:gd name="Guide48" fmla="*/ w 68136 634"/>
              <a:gd name="Guide49" fmla="*/ h 544375 619"/>
              <a:gd name="Guide50" fmla="*/ w 68136 634"/>
              <a:gd name="Guide51" fmla="*/ h 407992 619"/>
              <a:gd name="Guide52" fmla="*/ w 118949 634"/>
              <a:gd name="Guide53" fmla="*/ h 407992 619"/>
              <a:gd name="Guide54" fmla="*/ w 204408 634"/>
              <a:gd name="Guide55" fmla="*/ h 339801 619"/>
              <a:gd name="Guide56" fmla="*/ w 289867 634"/>
              <a:gd name="Guide57" fmla="*/ h 407992 619"/>
              <a:gd name="Guide58" fmla="*/ w 374171 634"/>
              <a:gd name="Guide59" fmla="*/ h 357138 619"/>
              <a:gd name="Guide60" fmla="*/ w 459630 634"/>
              <a:gd name="Guide61" fmla="*/ h 407992 619"/>
              <a:gd name="Guide62" fmla="*/ w 543934 634"/>
              <a:gd name="Guide63" fmla="*/ h 339801 619"/>
              <a:gd name="Guide64" fmla="*/ w 612070 634"/>
              <a:gd name="Guide65" fmla="*/ h 407992 619"/>
              <a:gd name="Guide66" fmla="*/ w 664038 634"/>
              <a:gd name="Guide67" fmla="*/ h 407992 619"/>
              <a:gd name="Guide68" fmla="*/ w 664038 634"/>
              <a:gd name="Guide69" fmla="*/ h 544375 619"/>
              <a:gd name="Guide70" fmla="*/ w 680206 634"/>
              <a:gd name="Guide71" fmla="*/ h 306283 619"/>
              <a:gd name="Guide72" fmla="*/ w 680206 634"/>
              <a:gd name="Guide73" fmla="*/ h 306283 619"/>
              <a:gd name="Guide74" fmla="*/ w 612070 634"/>
              <a:gd name="Guide75" fmla="*/ h 357138 619"/>
              <a:gd name="Guide76" fmla="*/ w 543934 634"/>
              <a:gd name="Guide77" fmla="*/ h 306283 619"/>
              <a:gd name="Guide78" fmla="*/ w 527766 634"/>
              <a:gd name="Guide79" fmla="*/ h 306283 619"/>
              <a:gd name="Guide80" fmla="*/ w 459630 634"/>
              <a:gd name="Guide81" fmla="*/ h 357138 619"/>
              <a:gd name="Guide82" fmla="*/ w 374171 634"/>
              <a:gd name="Guide83" fmla="*/ h 306283 619"/>
              <a:gd name="Guide84" fmla="*/ w 358003 634"/>
              <a:gd name="Guide85" fmla="*/ h 306283 619"/>
              <a:gd name="Guide86" fmla="*/ w 289867 634"/>
              <a:gd name="Guide87" fmla="*/ h 357138 619"/>
              <a:gd name="Guide88" fmla="*/ w 204408 634"/>
              <a:gd name="Guide89" fmla="*/ h 306283 619"/>
              <a:gd name="Guide90" fmla="*/ w 187085 634"/>
              <a:gd name="Guide91" fmla="*/ h 306283 619"/>
              <a:gd name="Guide92" fmla="*/ w 118949 634"/>
              <a:gd name="Guide93" fmla="*/ h 357138 619"/>
              <a:gd name="Guide94" fmla="*/ w 51968 634"/>
              <a:gd name="Guide95" fmla="*/ h 306283 619"/>
              <a:gd name="Guide96" fmla="*/ w 51968 634"/>
              <a:gd name="Guide97" fmla="*/ h 271610 619"/>
              <a:gd name="Guide98" fmla="*/ w 680206 634"/>
              <a:gd name="Guide99" fmla="*/ h 271610 619"/>
              <a:gd name="Guide100" fmla="*/ w 680206 634"/>
              <a:gd name="Guide101" fmla="*/ h 306283 619"/>
              <a:gd name="Guide102" fmla="*/ w 51968 634"/>
              <a:gd name="Guide103" fmla="*/ h 220755 619"/>
              <a:gd name="Guide104" fmla="*/ w 51968 634"/>
              <a:gd name="Guide105" fmla="*/ h 220755 619"/>
              <a:gd name="Guide106" fmla="*/ w 153595 634"/>
              <a:gd name="Guide107" fmla="*/ h 33518 619"/>
              <a:gd name="Guide108" fmla="*/ w 578579 634"/>
              <a:gd name="Guide109" fmla="*/ h 33518 619"/>
              <a:gd name="Guide110" fmla="*/ w 680206 634"/>
              <a:gd name="Guide111" fmla="*/ h 220755 619"/>
              <a:gd name="Guide112" fmla="*/ w 51968 634"/>
              <a:gd name="Guide113" fmla="*/ h 220755 619"/>
            </a:gdLst>
            <a:ahLst/>
            <a:cxnLst>
              <a:cxn ang="0">
                <a:pos x="Guide0" y="Guide1"/>
              </a:cxn>
              <a:cxn ang="0">
                <a:pos x="Guide2" y="Guide3"/>
              </a:cxn>
              <a:cxn ang="0">
                <a:pos x="Guide4" y="Guide5"/>
              </a:cxn>
              <a:cxn ang="0">
                <a:pos x="Guide6" y="Guide7"/>
              </a:cxn>
              <a:cxn ang="0">
                <a:pos x="Guide8" y="Guide9"/>
              </a:cxn>
              <a:cxn ang="0">
                <a:pos x="Guide10" y="Guide11"/>
              </a:cxn>
              <a:cxn ang="0">
                <a:pos x="Guide12" y="Guide13"/>
              </a:cxn>
              <a:cxn ang="0">
                <a:pos x="Guide14" y="Guide15"/>
              </a:cxn>
              <a:cxn ang="0">
                <a:pos x="Guide16" y="Guide17"/>
              </a:cxn>
              <a:cxn ang="0">
                <a:pos x="Guide18" y="Guide19"/>
              </a:cxn>
              <a:cxn ang="0">
                <a:pos x="Guide20" y="Guide21"/>
              </a:cxn>
              <a:cxn ang="0">
                <a:pos x="Guide22" y="Guide23"/>
              </a:cxn>
              <a:cxn ang="0">
                <a:pos x="Guide24" y="Guide25"/>
              </a:cxn>
              <a:cxn ang="0">
                <a:pos x="Guide26" y="Guide27"/>
              </a:cxn>
              <a:cxn ang="0">
                <a:pos x="Guide28" y="Guide29"/>
              </a:cxn>
              <a:cxn ang="0">
                <a:pos x="Guide30" y="Guide31"/>
              </a:cxn>
              <a:cxn ang="0">
                <a:pos x="Guide32" y="Guide33"/>
              </a:cxn>
              <a:cxn ang="0">
                <a:pos x="Guide34" y="Guide35"/>
              </a:cxn>
              <a:cxn ang="0">
                <a:pos x="Guide36" y="Guide37"/>
              </a:cxn>
              <a:cxn ang="0">
                <a:pos x="Guide38" y="Guide39"/>
              </a:cxn>
              <a:cxn ang="0">
                <a:pos x="Guide40" y="Guide41"/>
              </a:cxn>
              <a:cxn ang="0">
                <a:pos x="Guide42" y="Guide43"/>
              </a:cxn>
              <a:cxn ang="0">
                <a:pos x="Guide44" y="Guide45"/>
              </a:cxn>
              <a:cxn ang="0">
                <a:pos x="Guide46" y="Guide47"/>
              </a:cxn>
              <a:cxn ang="0">
                <a:pos x="Guide48" y="Guide49"/>
              </a:cxn>
              <a:cxn ang="0">
                <a:pos x="Guide50" y="Guide51"/>
              </a:cxn>
              <a:cxn ang="0">
                <a:pos x="Guide52" y="Guide53"/>
              </a:cxn>
              <a:cxn ang="0">
                <a:pos x="Guide54" y="Guide55"/>
              </a:cxn>
              <a:cxn ang="0">
                <a:pos x="Guide56" y="Guide57"/>
              </a:cxn>
              <a:cxn ang="0">
                <a:pos x="Guide58" y="Guide59"/>
              </a:cxn>
              <a:cxn ang="0">
                <a:pos x="Guide60" y="Guide61"/>
              </a:cxn>
              <a:cxn ang="0">
                <a:pos x="Guide62" y="Guide63"/>
              </a:cxn>
              <a:cxn ang="0">
                <a:pos x="Guide64" y="Guide65"/>
              </a:cxn>
              <a:cxn ang="0">
                <a:pos x="Guide66" y="Guide67"/>
              </a:cxn>
              <a:cxn ang="0">
                <a:pos x="Guide68" y="Guide69"/>
              </a:cxn>
              <a:cxn ang="0">
                <a:pos x="Guide70" y="Guide71"/>
              </a:cxn>
              <a:cxn ang="0">
                <a:pos x="Guide72" y="Guide73"/>
              </a:cxn>
              <a:cxn ang="0">
                <a:pos x="Guide74" y="Guide75"/>
              </a:cxn>
              <a:cxn ang="0">
                <a:pos x="Guide76" y="Guide77"/>
              </a:cxn>
              <a:cxn ang="0">
                <a:pos x="Guide78" y="Guide79"/>
              </a:cxn>
              <a:cxn ang="0">
                <a:pos x="Guide80" y="Guide81"/>
              </a:cxn>
              <a:cxn ang="0">
                <a:pos x="Guide82" y="Guide83"/>
              </a:cxn>
              <a:cxn ang="0">
                <a:pos x="Guide84" y="Guide85"/>
              </a:cxn>
              <a:cxn ang="0">
                <a:pos x="Guide86" y="Guide87"/>
              </a:cxn>
              <a:cxn ang="0">
                <a:pos x="Guide88" y="Guide89"/>
              </a:cxn>
              <a:cxn ang="0">
                <a:pos x="Guide90" y="Guide91"/>
              </a:cxn>
              <a:cxn ang="0">
                <a:pos x="Guide92" y="Guide93"/>
              </a:cxn>
              <a:cxn ang="0">
                <a:pos x="Guide94" y="Guide95"/>
              </a:cxn>
              <a:cxn ang="0">
                <a:pos x="Guide96" y="Guide97"/>
              </a:cxn>
              <a:cxn ang="0">
                <a:pos x="Guide98" y="Guide99"/>
              </a:cxn>
              <a:cxn ang="0">
                <a:pos x="Guide100" y="Guide101"/>
              </a:cxn>
              <a:cxn ang="0">
                <a:pos x="Guide102" y="Guide103"/>
              </a:cxn>
              <a:cxn ang="0">
                <a:pos x="Guide104" y="Guide105"/>
              </a:cxn>
              <a:cxn ang="0">
                <a:pos x="Guide106" y="Guide107"/>
              </a:cxn>
              <a:cxn ang="0">
                <a:pos x="Guide108" y="Guide109"/>
              </a:cxn>
              <a:cxn ang="0">
                <a:pos x="Guide110" y="Guide111"/>
              </a:cxn>
              <a:cxn ang="0">
                <a:pos x="Guide112" y="Guide113"/>
              </a:cxn>
            </a:cxnLst>
            <a:rect l="6941" t="4671" r="334601" b="339316"/>
            <a:pathLst>
              <a:path w="634" h="619">
                <a:moveTo>
                  <a:pt x="516" y="0"/>
                </a:moveTo>
                <a:lnTo>
                  <a:pt x="516" y="0"/>
                </a:lnTo>
                <a:cubicBezTo>
                  <a:pt x="118" y="0"/>
                  <a:pt x="118" y="0"/>
                  <a:pt x="118" y="0"/>
                </a:cubicBezTo>
                <a:cubicBezTo>
                  <a:pt x="0" y="191"/>
                  <a:pt x="0" y="191"/>
                  <a:pt x="0" y="191"/>
                </a:cubicBezTo>
                <a:lnTo>
                  <a:pt x="0" y="265"/>
                </a:lnTo>
                <a:cubicBezTo>
                  <a:pt x="0" y="294"/>
                  <a:pt x="15" y="309"/>
                  <a:pt x="30" y="323"/>
                </a:cubicBezTo>
                <a:cubicBezTo>
                  <a:pt x="30" y="544"/>
                  <a:pt x="30" y="544"/>
                  <a:pt x="30" y="544"/>
                </a:cubicBezTo>
                <a:cubicBezTo>
                  <a:pt x="30" y="589"/>
                  <a:pt x="59" y="618"/>
                  <a:pt x="103" y="618"/>
                </a:cubicBezTo>
                <a:cubicBezTo>
                  <a:pt x="530" y="618"/>
                  <a:pt x="530" y="618"/>
                  <a:pt x="530" y="618"/>
                </a:cubicBezTo>
                <a:cubicBezTo>
                  <a:pt x="575" y="618"/>
                  <a:pt x="619" y="589"/>
                  <a:pt x="619" y="544"/>
                </a:cubicBezTo>
                <a:cubicBezTo>
                  <a:pt x="619" y="323"/>
                  <a:pt x="619" y="323"/>
                  <a:pt x="619" y="323"/>
                </a:cubicBezTo>
                <a:cubicBezTo>
                  <a:pt x="633" y="309"/>
                  <a:pt x="633" y="294"/>
                  <a:pt x="633" y="265"/>
                </a:cubicBezTo>
                <a:cubicBezTo>
                  <a:pt x="633" y="250"/>
                  <a:pt x="633" y="191"/>
                  <a:pt x="633" y="191"/>
                </a:cubicBezTo>
                <a:lnTo>
                  <a:pt x="516" y="0"/>
                </a:lnTo>
                <a:close/>
                <a:moveTo>
                  <a:pt x="575" y="544"/>
                </a:moveTo>
                <a:lnTo>
                  <a:pt x="575" y="544"/>
                </a:lnTo>
                <a:cubicBezTo>
                  <a:pt x="575" y="559"/>
                  <a:pt x="560" y="589"/>
                  <a:pt x="530" y="589"/>
                </a:cubicBezTo>
                <a:cubicBezTo>
                  <a:pt x="103" y="589"/>
                  <a:pt x="103" y="589"/>
                  <a:pt x="103" y="589"/>
                </a:cubicBezTo>
                <a:cubicBezTo>
                  <a:pt x="89" y="589"/>
                  <a:pt x="59" y="559"/>
                  <a:pt x="59" y="544"/>
                </a:cubicBezTo>
                <a:cubicBezTo>
                  <a:pt x="59" y="500"/>
                  <a:pt x="59" y="500"/>
                  <a:pt x="59" y="500"/>
                </a:cubicBezTo>
                <a:cubicBezTo>
                  <a:pt x="575" y="500"/>
                  <a:pt x="575" y="500"/>
                  <a:pt x="575" y="500"/>
                </a:cubicBezTo>
                <a:lnTo>
                  <a:pt x="575" y="544"/>
                </a:lnTo>
                <a:close/>
                <a:moveTo>
                  <a:pt x="575" y="471"/>
                </a:moveTo>
                <a:lnTo>
                  <a:pt x="575" y="471"/>
                </a:lnTo>
                <a:cubicBezTo>
                  <a:pt x="59" y="471"/>
                  <a:pt x="59" y="471"/>
                  <a:pt x="59" y="471"/>
                </a:cubicBezTo>
                <a:cubicBezTo>
                  <a:pt x="59" y="353"/>
                  <a:pt x="59" y="353"/>
                  <a:pt x="59" y="353"/>
                </a:cubicBezTo>
                <a:cubicBezTo>
                  <a:pt x="74" y="353"/>
                  <a:pt x="89" y="353"/>
                  <a:pt x="103" y="353"/>
                </a:cubicBezTo>
                <a:cubicBezTo>
                  <a:pt x="118" y="353"/>
                  <a:pt x="162" y="323"/>
                  <a:pt x="177" y="294"/>
                </a:cubicBezTo>
                <a:cubicBezTo>
                  <a:pt x="192" y="323"/>
                  <a:pt x="221" y="353"/>
                  <a:pt x="251" y="353"/>
                </a:cubicBezTo>
                <a:cubicBezTo>
                  <a:pt x="280" y="353"/>
                  <a:pt x="310" y="323"/>
                  <a:pt x="324" y="309"/>
                </a:cubicBezTo>
                <a:cubicBezTo>
                  <a:pt x="324" y="323"/>
                  <a:pt x="369" y="353"/>
                  <a:pt x="398" y="353"/>
                </a:cubicBezTo>
                <a:cubicBezTo>
                  <a:pt x="428" y="353"/>
                  <a:pt x="457" y="323"/>
                  <a:pt x="471" y="294"/>
                </a:cubicBezTo>
                <a:cubicBezTo>
                  <a:pt x="486" y="323"/>
                  <a:pt x="501" y="353"/>
                  <a:pt x="530" y="353"/>
                </a:cubicBezTo>
                <a:cubicBezTo>
                  <a:pt x="545" y="353"/>
                  <a:pt x="575" y="353"/>
                  <a:pt x="575" y="353"/>
                </a:cubicBezTo>
                <a:lnTo>
                  <a:pt x="575" y="471"/>
                </a:lnTo>
                <a:close/>
                <a:moveTo>
                  <a:pt x="589" y="265"/>
                </a:moveTo>
                <a:lnTo>
                  <a:pt x="589" y="265"/>
                </a:lnTo>
                <a:cubicBezTo>
                  <a:pt x="589" y="294"/>
                  <a:pt x="560" y="309"/>
                  <a:pt x="530" y="309"/>
                </a:cubicBezTo>
                <a:cubicBezTo>
                  <a:pt x="501" y="309"/>
                  <a:pt x="471" y="294"/>
                  <a:pt x="471" y="265"/>
                </a:cubicBezTo>
                <a:cubicBezTo>
                  <a:pt x="457" y="265"/>
                  <a:pt x="457" y="265"/>
                  <a:pt x="457" y="265"/>
                </a:cubicBezTo>
                <a:cubicBezTo>
                  <a:pt x="457" y="294"/>
                  <a:pt x="428" y="309"/>
                  <a:pt x="398" y="309"/>
                </a:cubicBezTo>
                <a:cubicBezTo>
                  <a:pt x="369" y="309"/>
                  <a:pt x="324" y="294"/>
                  <a:pt x="324" y="265"/>
                </a:cubicBezTo>
                <a:cubicBezTo>
                  <a:pt x="310" y="265"/>
                  <a:pt x="310" y="265"/>
                  <a:pt x="310" y="265"/>
                </a:cubicBezTo>
                <a:cubicBezTo>
                  <a:pt x="310" y="294"/>
                  <a:pt x="280" y="309"/>
                  <a:pt x="251" y="309"/>
                </a:cubicBezTo>
                <a:cubicBezTo>
                  <a:pt x="221" y="309"/>
                  <a:pt x="177" y="294"/>
                  <a:pt x="177" y="265"/>
                </a:cubicBezTo>
                <a:cubicBezTo>
                  <a:pt x="162" y="265"/>
                  <a:pt x="162" y="265"/>
                  <a:pt x="162" y="265"/>
                </a:cubicBezTo>
                <a:cubicBezTo>
                  <a:pt x="162" y="294"/>
                  <a:pt x="133" y="309"/>
                  <a:pt x="103" y="309"/>
                </a:cubicBezTo>
                <a:cubicBezTo>
                  <a:pt x="74" y="309"/>
                  <a:pt x="45" y="294"/>
                  <a:pt x="45" y="265"/>
                </a:cubicBezTo>
                <a:cubicBezTo>
                  <a:pt x="45" y="235"/>
                  <a:pt x="45" y="235"/>
                  <a:pt x="45" y="235"/>
                </a:cubicBezTo>
                <a:cubicBezTo>
                  <a:pt x="589" y="235"/>
                  <a:pt x="589" y="235"/>
                  <a:pt x="589" y="235"/>
                </a:cubicBezTo>
                <a:lnTo>
                  <a:pt x="589" y="265"/>
                </a:lnTo>
                <a:close/>
                <a:moveTo>
                  <a:pt x="45" y="191"/>
                </a:moveTo>
                <a:lnTo>
                  <a:pt x="45" y="191"/>
                </a:lnTo>
                <a:cubicBezTo>
                  <a:pt x="133" y="29"/>
                  <a:pt x="133" y="29"/>
                  <a:pt x="133" y="29"/>
                </a:cubicBezTo>
                <a:cubicBezTo>
                  <a:pt x="501" y="29"/>
                  <a:pt x="501" y="29"/>
                  <a:pt x="501" y="29"/>
                </a:cubicBezTo>
                <a:cubicBezTo>
                  <a:pt x="589" y="191"/>
                  <a:pt x="589" y="191"/>
                  <a:pt x="589" y="191"/>
                </a:cubicBezTo>
                <a:lnTo>
                  <a:pt x="45" y="19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lIns="91436" tIns="45716" rIns="91436" bIns="45716" anchor="ctr"/>
          <a:lstStyle/>
          <a:p>
            <a:endParaRPr lang="en-US" sz="600"/>
          </a:p>
        </p:txBody>
      </p:sp>
      <p:sp>
        <p:nvSpPr>
          <p:cNvPr id="7198" name="Shape"/>
          <p:cNvSpPr/>
          <p:nvPr/>
        </p:nvSpPr>
        <p:spPr>
          <a:xfrm>
            <a:off x="7491730" y="2971165"/>
            <a:ext cx="340360" cy="294640"/>
          </a:xfrm>
          <a:custGeom>
            <a:avLst/>
            <a:gdLst>
              <a:gd name="Guide0" fmla="*/ w 551886 602"/>
              <a:gd name="Guide1" fmla="*/ h 523970 545"/>
              <a:gd name="Guide2" fmla="*/ w 551886 602"/>
              <a:gd name="Guide3" fmla="*/ h 523970 545"/>
              <a:gd name="Guide4" fmla="*/ w 503728 602"/>
              <a:gd name="Guide5" fmla="*/ h 523970 545"/>
              <a:gd name="Guide6" fmla="*/ w 503728 602"/>
              <a:gd name="Guide7" fmla="*/ h 306291 545"/>
              <a:gd name="Guide8" fmla="*/ w 503728 602"/>
              <a:gd name="Guide9" fmla="*/ h 135808 545"/>
              <a:gd name="Guide10" fmla="*/ w 551886 602"/>
              <a:gd name="Guide11" fmla="*/ h 135808 545"/>
              <a:gd name="Guide12" fmla="*/ w 578854 602"/>
              <a:gd name="Guide13" fmla="*/ h 163741 545"/>
              <a:gd name="Guide14" fmla="*/ w 578854 602"/>
              <a:gd name="Guide15" fmla="*/ h 333260 545"/>
              <a:gd name="Guide16" fmla="*/ w 578854 602"/>
              <a:gd name="Guide17" fmla="*/ h 442100 545"/>
              <a:gd name="Guide18" fmla="*/ w 578854 602"/>
              <a:gd name="Guide19" fmla="*/ h 497001 545"/>
              <a:gd name="Guide20" fmla="*/ w 551886 602"/>
              <a:gd name="Guide21" fmla="*/ h 523970 545"/>
              <a:gd name="Guide22" fmla="*/ w 95352 602"/>
              <a:gd name="Guide23" fmla="*/ h 523970 545"/>
              <a:gd name="Guide24" fmla="*/ w 95352 602"/>
              <a:gd name="Guide25" fmla="*/ h 523970 545"/>
              <a:gd name="Guide26" fmla="*/ w 95352 602"/>
              <a:gd name="Guide27" fmla="*/ h 306291 545"/>
              <a:gd name="Guide28" fmla="*/ w 95352 602"/>
              <a:gd name="Guide29" fmla="*/ h 299549 545"/>
              <a:gd name="Guide30" fmla="*/ w 95352 602"/>
              <a:gd name="Guide31" fmla="*/ h 135808 545"/>
              <a:gd name="Guide32" fmla="*/ w 150252 602"/>
              <a:gd name="Guide33" fmla="*/ h 135808 545"/>
              <a:gd name="Guide34" fmla="*/ w 286056 602"/>
              <a:gd name="Guide35" fmla="*/ h 0 545"/>
              <a:gd name="Guide36" fmla="*/ w 421860 602"/>
              <a:gd name="Guide37" fmla="*/ h 135808 545"/>
              <a:gd name="Guide38" fmla="*/ w 476760 602"/>
              <a:gd name="Guide39" fmla="*/ h 135808 545"/>
              <a:gd name="Guide40" fmla="*/ w 476760 602"/>
              <a:gd name="Guide41" fmla="*/ h 306291 545"/>
              <a:gd name="Guide42" fmla="*/ w 476760 602"/>
              <a:gd name="Guide43" fmla="*/ h 523970 545"/>
              <a:gd name="Guide44" fmla="*/ w 95352 602"/>
              <a:gd name="Guide45" fmla="*/ h 523970 545"/>
              <a:gd name="Guide46" fmla="*/ w 286056 602"/>
              <a:gd name="Guide47" fmla="*/ h 54901 545"/>
              <a:gd name="Guide48" fmla="*/ w 286056 602"/>
              <a:gd name="Guide49" fmla="*/ h 54901 545"/>
              <a:gd name="Guide50" fmla="*/ w 204188 602"/>
              <a:gd name="Guide51" fmla="*/ h 135808 545"/>
              <a:gd name="Guide52" fmla="*/ w 367924 602"/>
              <a:gd name="Guide53" fmla="*/ h 135808 545"/>
              <a:gd name="Guide54" fmla="*/ w 286056 602"/>
              <a:gd name="Guide55" fmla="*/ h 54901 545"/>
              <a:gd name="Guide56" fmla="*/ w 0 602"/>
              <a:gd name="Guide57" fmla="*/ h 497001 545"/>
              <a:gd name="Guide58" fmla="*/ w 0 602"/>
              <a:gd name="Guide59" fmla="*/ h 497001 545"/>
              <a:gd name="Guide60" fmla="*/ w 0 602"/>
              <a:gd name="Guide61" fmla="*/ h 442100 545"/>
              <a:gd name="Guide62" fmla="*/ w 0 602"/>
              <a:gd name="Guide63" fmla="*/ h 333260 545"/>
              <a:gd name="Guide64" fmla="*/ w 0 602"/>
              <a:gd name="Guide65" fmla="*/ h 163741 545"/>
              <a:gd name="Guide66" fmla="*/ w 27931 602"/>
              <a:gd name="Guide67" fmla="*/ h 135808 545"/>
              <a:gd name="Guide68" fmla="*/ w 68384 602"/>
              <a:gd name="Guide69" fmla="*/ h 135808 545"/>
              <a:gd name="Guide70" fmla="*/ w 68384 602"/>
              <a:gd name="Guide71" fmla="*/ h 299549 545"/>
              <a:gd name="Guide72" fmla="*/ w 68384 602"/>
              <a:gd name="Guide73" fmla="*/ h 306291 545"/>
              <a:gd name="Guide74" fmla="*/ w 68384 602"/>
              <a:gd name="Guide75" fmla="*/ h 523970 545"/>
              <a:gd name="Guide76" fmla="*/ w 27931 602"/>
              <a:gd name="Guide77" fmla="*/ h 523970 545"/>
              <a:gd name="Guide78" fmla="*/ w 0 602"/>
              <a:gd name="Guide79" fmla="*/ h 497001 545"/>
            </a:gdLst>
            <a:ahLst/>
            <a:cxnLst>
              <a:cxn ang="0">
                <a:pos x="Guide0" y="Guide1"/>
              </a:cxn>
              <a:cxn ang="0">
                <a:pos x="Guide2" y="Guide3"/>
              </a:cxn>
              <a:cxn ang="0">
                <a:pos x="Guide4" y="Guide5"/>
              </a:cxn>
              <a:cxn ang="0">
                <a:pos x="Guide6" y="Guide7"/>
              </a:cxn>
              <a:cxn ang="0">
                <a:pos x="Guide8" y="Guide9"/>
              </a:cxn>
              <a:cxn ang="0">
                <a:pos x="Guide10" y="Guide11"/>
              </a:cxn>
              <a:cxn ang="0">
                <a:pos x="Guide12" y="Guide13"/>
              </a:cxn>
              <a:cxn ang="0">
                <a:pos x="Guide14" y="Guide15"/>
              </a:cxn>
              <a:cxn ang="0">
                <a:pos x="Guide16" y="Guide17"/>
              </a:cxn>
              <a:cxn ang="0">
                <a:pos x="Guide18" y="Guide19"/>
              </a:cxn>
              <a:cxn ang="0">
                <a:pos x="Guide20" y="Guide21"/>
              </a:cxn>
              <a:cxn ang="0">
                <a:pos x="Guide22" y="Guide23"/>
              </a:cxn>
              <a:cxn ang="0">
                <a:pos x="Guide24" y="Guide25"/>
              </a:cxn>
              <a:cxn ang="0">
                <a:pos x="Guide26" y="Guide27"/>
              </a:cxn>
              <a:cxn ang="0">
                <a:pos x="Guide28" y="Guide29"/>
              </a:cxn>
              <a:cxn ang="0">
                <a:pos x="Guide30" y="Guide31"/>
              </a:cxn>
              <a:cxn ang="0">
                <a:pos x="Guide32" y="Guide33"/>
              </a:cxn>
              <a:cxn ang="0">
                <a:pos x="Guide34" y="Guide35"/>
              </a:cxn>
              <a:cxn ang="0">
                <a:pos x="Guide36" y="Guide37"/>
              </a:cxn>
              <a:cxn ang="0">
                <a:pos x="Guide38" y="Guide39"/>
              </a:cxn>
              <a:cxn ang="0">
                <a:pos x="Guide40" y="Guide41"/>
              </a:cxn>
              <a:cxn ang="0">
                <a:pos x="Guide42" y="Guide43"/>
              </a:cxn>
              <a:cxn ang="0">
                <a:pos x="Guide44" y="Guide45"/>
              </a:cxn>
              <a:cxn ang="0">
                <a:pos x="Guide46" y="Guide47"/>
              </a:cxn>
              <a:cxn ang="0">
                <a:pos x="Guide48" y="Guide49"/>
              </a:cxn>
              <a:cxn ang="0">
                <a:pos x="Guide50" y="Guide51"/>
              </a:cxn>
              <a:cxn ang="0">
                <a:pos x="Guide52" y="Guide53"/>
              </a:cxn>
              <a:cxn ang="0">
                <a:pos x="Guide54" y="Guide55"/>
              </a:cxn>
              <a:cxn ang="0">
                <a:pos x="Guide56" y="Guide57"/>
              </a:cxn>
              <a:cxn ang="0">
                <a:pos x="Guide58" y="Guide59"/>
              </a:cxn>
              <a:cxn ang="0">
                <a:pos x="Guide60" y="Guide61"/>
              </a:cxn>
              <a:cxn ang="0">
                <a:pos x="Guide62" y="Guide63"/>
              </a:cxn>
              <a:cxn ang="0">
                <a:pos x="Guide64" y="Guide65"/>
              </a:cxn>
              <a:cxn ang="0">
                <a:pos x="Guide66" y="Guide67"/>
              </a:cxn>
              <a:cxn ang="0">
                <a:pos x="Guide68" y="Guide69"/>
              </a:cxn>
              <a:cxn ang="0">
                <a:pos x="Guide70" y="Guide71"/>
              </a:cxn>
              <a:cxn ang="0">
                <a:pos x="Guide72" y="Guide73"/>
              </a:cxn>
              <a:cxn ang="0">
                <a:pos x="Guide74" y="Guide75"/>
              </a:cxn>
              <a:cxn ang="0">
                <a:pos x="Guide76" y="Guide77"/>
              </a:cxn>
              <a:cxn ang="0">
                <a:pos x="Guide78" y="Guide79"/>
              </a:cxn>
            </a:cxnLst>
            <a:rect l="11798" t="4679" r="352158" b="299319"/>
            <a:pathLst>
              <a:path w="602" h="545">
                <a:moveTo>
                  <a:pt x="573" y="544"/>
                </a:moveTo>
                <a:lnTo>
                  <a:pt x="573" y="544"/>
                </a:lnTo>
                <a:cubicBezTo>
                  <a:pt x="523" y="544"/>
                  <a:pt x="523" y="544"/>
                  <a:pt x="523" y="544"/>
                </a:cubicBezTo>
                <a:cubicBezTo>
                  <a:pt x="523" y="318"/>
                  <a:pt x="523" y="318"/>
                  <a:pt x="523" y="318"/>
                </a:cubicBezTo>
                <a:cubicBezTo>
                  <a:pt x="523" y="141"/>
                  <a:pt x="523" y="141"/>
                  <a:pt x="523" y="141"/>
                </a:cubicBezTo>
                <a:cubicBezTo>
                  <a:pt x="573" y="141"/>
                  <a:pt x="573" y="141"/>
                  <a:pt x="573" y="141"/>
                </a:cubicBezTo>
                <a:cubicBezTo>
                  <a:pt x="587" y="141"/>
                  <a:pt x="601" y="148"/>
                  <a:pt x="601" y="170"/>
                </a:cubicBezTo>
                <a:cubicBezTo>
                  <a:pt x="601" y="346"/>
                  <a:pt x="601" y="346"/>
                  <a:pt x="601" y="346"/>
                </a:cubicBezTo>
                <a:cubicBezTo>
                  <a:pt x="601" y="459"/>
                  <a:pt x="601" y="459"/>
                  <a:pt x="601" y="459"/>
                </a:cubicBezTo>
                <a:cubicBezTo>
                  <a:pt x="601" y="516"/>
                  <a:pt x="601" y="516"/>
                  <a:pt x="601" y="516"/>
                </a:cubicBezTo>
                <a:cubicBezTo>
                  <a:pt x="601" y="530"/>
                  <a:pt x="587" y="544"/>
                  <a:pt x="573" y="544"/>
                </a:cubicBezTo>
                <a:close/>
                <a:moveTo>
                  <a:pt x="99" y="544"/>
                </a:moveTo>
                <a:lnTo>
                  <a:pt x="99" y="544"/>
                </a:lnTo>
                <a:cubicBezTo>
                  <a:pt x="99" y="318"/>
                  <a:pt x="99" y="318"/>
                  <a:pt x="99" y="318"/>
                </a:cubicBezTo>
                <a:cubicBezTo>
                  <a:pt x="99" y="311"/>
                  <a:pt x="99" y="311"/>
                  <a:pt x="99" y="311"/>
                </a:cubicBezTo>
                <a:cubicBezTo>
                  <a:pt x="99" y="141"/>
                  <a:pt x="99" y="141"/>
                  <a:pt x="99" y="141"/>
                </a:cubicBezTo>
                <a:cubicBezTo>
                  <a:pt x="156" y="141"/>
                  <a:pt x="156" y="141"/>
                  <a:pt x="156" y="141"/>
                </a:cubicBezTo>
                <a:cubicBezTo>
                  <a:pt x="156" y="64"/>
                  <a:pt x="219" y="0"/>
                  <a:pt x="297" y="0"/>
                </a:cubicBezTo>
                <a:cubicBezTo>
                  <a:pt x="375" y="0"/>
                  <a:pt x="438" y="64"/>
                  <a:pt x="438" y="141"/>
                </a:cubicBezTo>
                <a:cubicBezTo>
                  <a:pt x="495" y="141"/>
                  <a:pt x="495" y="141"/>
                  <a:pt x="495" y="141"/>
                </a:cubicBezTo>
                <a:cubicBezTo>
                  <a:pt x="495" y="318"/>
                  <a:pt x="495" y="318"/>
                  <a:pt x="495" y="318"/>
                </a:cubicBezTo>
                <a:cubicBezTo>
                  <a:pt x="495" y="544"/>
                  <a:pt x="495" y="544"/>
                  <a:pt x="495" y="544"/>
                </a:cubicBezTo>
                <a:lnTo>
                  <a:pt x="99" y="544"/>
                </a:lnTo>
                <a:close/>
                <a:moveTo>
                  <a:pt x="297" y="57"/>
                </a:moveTo>
                <a:lnTo>
                  <a:pt x="297" y="57"/>
                </a:lnTo>
                <a:cubicBezTo>
                  <a:pt x="255" y="57"/>
                  <a:pt x="212" y="92"/>
                  <a:pt x="212" y="141"/>
                </a:cubicBezTo>
                <a:cubicBezTo>
                  <a:pt x="382" y="141"/>
                  <a:pt x="382" y="141"/>
                  <a:pt x="382" y="141"/>
                </a:cubicBezTo>
                <a:cubicBezTo>
                  <a:pt x="382" y="92"/>
                  <a:pt x="347" y="57"/>
                  <a:pt x="297" y="57"/>
                </a:cubicBezTo>
                <a:close/>
                <a:moveTo>
                  <a:pt x="0" y="516"/>
                </a:moveTo>
                <a:lnTo>
                  <a:pt x="0" y="516"/>
                </a:lnTo>
                <a:cubicBezTo>
                  <a:pt x="0" y="459"/>
                  <a:pt x="0" y="459"/>
                  <a:pt x="0" y="459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148"/>
                  <a:pt x="7" y="141"/>
                  <a:pt x="29" y="141"/>
                </a:cubicBezTo>
                <a:cubicBezTo>
                  <a:pt x="71" y="141"/>
                  <a:pt x="71" y="141"/>
                  <a:pt x="71" y="141"/>
                </a:cubicBezTo>
                <a:cubicBezTo>
                  <a:pt x="71" y="311"/>
                  <a:pt x="71" y="311"/>
                  <a:pt x="71" y="311"/>
                </a:cubicBezTo>
                <a:cubicBezTo>
                  <a:pt x="71" y="318"/>
                  <a:pt x="71" y="318"/>
                  <a:pt x="71" y="318"/>
                </a:cubicBezTo>
                <a:cubicBezTo>
                  <a:pt x="71" y="544"/>
                  <a:pt x="71" y="544"/>
                  <a:pt x="71" y="544"/>
                </a:cubicBezTo>
                <a:cubicBezTo>
                  <a:pt x="29" y="544"/>
                  <a:pt x="29" y="544"/>
                  <a:pt x="29" y="544"/>
                </a:cubicBezTo>
                <a:cubicBezTo>
                  <a:pt x="7" y="544"/>
                  <a:pt x="0" y="530"/>
                  <a:pt x="0" y="5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lIns="91436" tIns="45716" rIns="91436" bIns="45716" anchor="ctr"/>
          <a:lstStyle/>
          <a:p>
            <a:endParaRPr lang="en-US" sz="600"/>
          </a:p>
        </p:txBody>
      </p:sp>
      <p:pic>
        <p:nvPicPr>
          <p:cNvPr id="7199" name="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85094" y="4400549"/>
            <a:ext cx="915670" cy="688343"/>
          </a:xfrm>
          <a:prstGeom prst="rect">
            <a:avLst/>
          </a:prstGeom>
          <a:noFill/>
          <a:ln>
            <a:noFill/>
          </a:ln>
        </p:spPr>
      </p:pic>
      <p:sp>
        <p:nvSpPr>
          <p:cNvPr id="7200" name="Shape"/>
          <p:cNvSpPr/>
          <p:nvPr/>
        </p:nvSpPr>
        <p:spPr>
          <a:xfrm>
            <a:off x="1005843" y="4826000"/>
            <a:ext cx="3565207" cy="261602"/>
          </a:xfrm>
          <a:prstGeom prst="rect">
            <a:avLst/>
          </a:prstGeom>
          <a:noFill/>
          <a:ln>
            <a:noFill/>
          </a:ln>
        </p:spPr>
        <p:txBody>
          <a:bodyPr wrap="square" lIns="91436" tIns="45716" rIns="91436" bIns="45716" anchor="t">
            <a:spAutoFit/>
          </a:bodyPr>
          <a:lstStyle/>
          <a:p>
            <a:r>
              <a:rPr lang="en-US" sz="1100" dirty="0">
                <a:solidFill>
                  <a:srgbClr val="000000"/>
                </a:solidFill>
                <a:latin typeface="Myriad Pro"/>
              </a:rPr>
              <a:t>Presented by the Water Association of Kern County</a:t>
            </a:r>
          </a:p>
        </p:txBody>
      </p:sp>
      <p:pic>
        <p:nvPicPr>
          <p:cNvPr id="33" name="Picture 2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965" y="2936043"/>
            <a:ext cx="391019" cy="390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AutoShape 4"/>
          <p:cNvSpPr>
            <a:spLocks/>
          </p:cNvSpPr>
          <p:nvPr/>
        </p:nvSpPr>
        <p:spPr bwMode="auto">
          <a:xfrm>
            <a:off x="4378524" y="2113955"/>
            <a:ext cx="2134195" cy="21341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es-ES" sz="21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Gill Sans" charset="0"/>
            </a:endParaRPr>
          </a:p>
        </p:txBody>
      </p:sp>
      <p:sp>
        <p:nvSpPr>
          <p:cNvPr id="32774" name="AutoShape 6"/>
          <p:cNvSpPr>
            <a:spLocks/>
          </p:cNvSpPr>
          <p:nvPr/>
        </p:nvSpPr>
        <p:spPr bwMode="auto">
          <a:xfrm>
            <a:off x="842367" y="2113955"/>
            <a:ext cx="2133600" cy="21341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es-ES" sz="21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Gill Sans" charset="0"/>
            </a:endParaRPr>
          </a:p>
        </p:txBody>
      </p:sp>
      <p:sp>
        <p:nvSpPr>
          <p:cNvPr id="32776" name="AutoShape 8"/>
          <p:cNvSpPr>
            <a:spLocks/>
          </p:cNvSpPr>
          <p:nvPr/>
        </p:nvSpPr>
        <p:spPr bwMode="auto">
          <a:xfrm>
            <a:off x="6181725" y="2113955"/>
            <a:ext cx="2133600" cy="21341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accent4">
              <a:alpha val="79999"/>
            </a:schemeClr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es-ES" sz="21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Gill Sans" charset="0"/>
            </a:endParaRPr>
          </a:p>
        </p:txBody>
      </p:sp>
      <p:sp>
        <p:nvSpPr>
          <p:cNvPr id="32778" name="AutoShape 10"/>
          <p:cNvSpPr>
            <a:spLocks/>
          </p:cNvSpPr>
          <p:nvPr/>
        </p:nvSpPr>
        <p:spPr bwMode="auto">
          <a:xfrm>
            <a:off x="2570563" y="2113955"/>
            <a:ext cx="2133600" cy="21341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accent2">
              <a:alpha val="79999"/>
            </a:schemeClr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es-ES" sz="21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Gill Sans" charset="0"/>
            </a:endParaRPr>
          </a:p>
        </p:txBody>
      </p:sp>
      <p:sp>
        <p:nvSpPr>
          <p:cNvPr id="32781" name="AutoShape 13"/>
          <p:cNvSpPr>
            <a:spLocks/>
          </p:cNvSpPr>
          <p:nvPr/>
        </p:nvSpPr>
        <p:spPr bwMode="auto">
          <a:xfrm>
            <a:off x="4598854" y="3181055"/>
            <a:ext cx="1685925" cy="8286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242879">
              <a:spcBef>
                <a:spcPts val="638"/>
              </a:spcBef>
              <a:defRPr/>
            </a:pPr>
            <a:r>
              <a:rPr lang="es-ES" sz="2000" b="1" dirty="0" err="1">
                <a:solidFill>
                  <a:srgbClr val="F7F7F7"/>
                </a:solidFill>
                <a:latin typeface="Lato" charset="0"/>
                <a:cs typeface="Lato" charset="0"/>
                <a:sym typeface="Lato" charset="0"/>
              </a:rPr>
              <a:t>Plant</a:t>
            </a:r>
            <a:r>
              <a:rPr lang="es-ES" sz="2000" b="1" dirty="0">
                <a:solidFill>
                  <a:srgbClr val="F7F7F7"/>
                </a:solidFill>
                <a:latin typeface="Lato" charset="0"/>
                <a:cs typeface="Lato" charset="0"/>
                <a:sym typeface="Lato" charset="0"/>
              </a:rPr>
              <a:t> Scientists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53603" y="152115"/>
            <a:ext cx="6612828" cy="491209"/>
          </a:xfrm>
          <a:prstGeom prst="rect">
            <a:avLst/>
          </a:prstGeom>
          <a:noFill/>
        </p:spPr>
        <p:txBody>
          <a:bodyPr wrap="none" lIns="91436" tIns="45716" rIns="91436" bIns="45716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Lato Black"/>
                <a:cs typeface="Lato Black"/>
              </a:rPr>
              <a:t>Future Employment Opportunities</a:t>
            </a:r>
          </a:p>
        </p:txBody>
      </p:sp>
      <p:sp>
        <p:nvSpPr>
          <p:cNvPr id="23" name="Subtitle 2"/>
          <p:cNvSpPr txBox="1">
            <a:spLocks/>
          </p:cNvSpPr>
          <p:nvPr/>
        </p:nvSpPr>
        <p:spPr>
          <a:xfrm>
            <a:off x="309223" y="859692"/>
            <a:ext cx="8636421" cy="883369"/>
          </a:xfrm>
          <a:prstGeom prst="rect">
            <a:avLst/>
          </a:prstGeom>
        </p:spPr>
        <p:txBody>
          <a:bodyPr wrap="square" lIns="68566" tIns="34283" rIns="68566" bIns="34283" numCol="1" spcCol="640054">
            <a:spAutoFit/>
          </a:bodyPr>
          <a:lstStyle>
            <a:lvl1pPr marL="0" indent="0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32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1pPr>
            <a:lvl2pPr marL="914217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2pPr>
            <a:lvl3pPr marL="1828434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3pPr>
            <a:lvl4pPr marL="2742651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8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4pPr>
            <a:lvl5pPr marL="3656868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40000"/>
              </a:lnSpc>
              <a:defRPr/>
            </a:pPr>
            <a:r>
              <a:rPr sz="2000" dirty="0">
                <a:solidFill>
                  <a:schemeClr val="accent1">
                    <a:lumMod val="50000"/>
                  </a:schemeClr>
                </a:solidFill>
                <a:latin typeface="+mn-lt"/>
                <a:cs typeface="Lato Black"/>
              </a:rPr>
              <a:t>USDA study estimates </a:t>
            </a:r>
            <a:r>
              <a:rPr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that demand in agriculture and life science-related fields will be strongest for:</a:t>
            </a:r>
          </a:p>
        </p:txBody>
      </p:sp>
      <p:sp>
        <p:nvSpPr>
          <p:cNvPr id="24" name="Freeform 28"/>
          <p:cNvSpPr>
            <a:spLocks noChangeArrowheads="1"/>
          </p:cNvSpPr>
          <p:nvPr/>
        </p:nvSpPr>
        <p:spPr bwMode="auto">
          <a:xfrm>
            <a:off x="4972131" y="2273286"/>
            <a:ext cx="946988" cy="703660"/>
          </a:xfrm>
          <a:custGeom>
            <a:avLst/>
            <a:gdLst>
              <a:gd name="T0" fmla="*/ 124 w 498"/>
              <a:gd name="T1" fmla="*/ 81 h 418"/>
              <a:gd name="T2" fmla="*/ 124 w 498"/>
              <a:gd name="T3" fmla="*/ 81 h 418"/>
              <a:gd name="T4" fmla="*/ 36 w 498"/>
              <a:gd name="T5" fmla="*/ 258 h 418"/>
              <a:gd name="T6" fmla="*/ 346 w 498"/>
              <a:gd name="T7" fmla="*/ 116 h 418"/>
              <a:gd name="T8" fmla="*/ 9 w 498"/>
              <a:gd name="T9" fmla="*/ 382 h 418"/>
              <a:gd name="T10" fmla="*/ 44 w 498"/>
              <a:gd name="T11" fmla="*/ 400 h 418"/>
              <a:gd name="T12" fmla="*/ 97 w 498"/>
              <a:gd name="T13" fmla="*/ 311 h 418"/>
              <a:gd name="T14" fmla="*/ 293 w 498"/>
              <a:gd name="T15" fmla="*/ 311 h 418"/>
              <a:gd name="T16" fmla="*/ 469 w 498"/>
              <a:gd name="T17" fmla="*/ 72 h 418"/>
              <a:gd name="T18" fmla="*/ 124 w 498"/>
              <a:gd name="T19" fmla="*/ 81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98" h="418">
                <a:moveTo>
                  <a:pt x="124" y="81"/>
                </a:moveTo>
                <a:lnTo>
                  <a:pt x="124" y="81"/>
                </a:lnTo>
                <a:cubicBezTo>
                  <a:pt x="27" y="134"/>
                  <a:pt x="36" y="222"/>
                  <a:pt x="36" y="258"/>
                </a:cubicBezTo>
                <a:cubicBezTo>
                  <a:pt x="159" y="107"/>
                  <a:pt x="346" y="116"/>
                  <a:pt x="346" y="116"/>
                </a:cubicBezTo>
                <a:cubicBezTo>
                  <a:pt x="346" y="116"/>
                  <a:pt x="80" y="204"/>
                  <a:pt x="9" y="382"/>
                </a:cubicBezTo>
                <a:cubicBezTo>
                  <a:pt x="0" y="400"/>
                  <a:pt x="36" y="417"/>
                  <a:pt x="44" y="400"/>
                </a:cubicBezTo>
                <a:cubicBezTo>
                  <a:pt x="62" y="355"/>
                  <a:pt x="97" y="311"/>
                  <a:pt x="97" y="311"/>
                </a:cubicBezTo>
                <a:cubicBezTo>
                  <a:pt x="151" y="329"/>
                  <a:pt x="230" y="355"/>
                  <a:pt x="293" y="311"/>
                </a:cubicBezTo>
                <a:cubicBezTo>
                  <a:pt x="363" y="258"/>
                  <a:pt x="363" y="134"/>
                  <a:pt x="469" y="72"/>
                </a:cubicBezTo>
                <a:cubicBezTo>
                  <a:pt x="497" y="63"/>
                  <a:pt x="249" y="0"/>
                  <a:pt x="124" y="8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lIns="34284" tIns="17141" rIns="34284" bIns="17141" anchor="ctr"/>
          <a:lstStyle/>
          <a:p>
            <a:pPr>
              <a:defRPr/>
            </a:pPr>
            <a:endParaRPr lang="en-US" sz="600" dirty="0">
              <a:solidFill>
                <a:srgbClr val="FAFCFF"/>
              </a:solidFill>
              <a:latin typeface="Lato Light"/>
            </a:endParaRPr>
          </a:p>
        </p:txBody>
      </p:sp>
      <p:sp>
        <p:nvSpPr>
          <p:cNvPr id="25" name="AutoShape 13"/>
          <p:cNvSpPr>
            <a:spLocks/>
          </p:cNvSpPr>
          <p:nvPr/>
        </p:nvSpPr>
        <p:spPr bwMode="auto">
          <a:xfrm>
            <a:off x="2895604" y="3176585"/>
            <a:ext cx="1584721" cy="8286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242879">
              <a:spcBef>
                <a:spcPts val="638"/>
              </a:spcBef>
              <a:defRPr/>
            </a:pPr>
            <a:r>
              <a:rPr lang="es-ES" sz="2000" b="1" dirty="0" err="1">
                <a:solidFill>
                  <a:srgbClr val="F7F7F7"/>
                </a:solidFill>
                <a:latin typeface="Lato" charset="0"/>
                <a:cs typeface="Lato" charset="0"/>
                <a:sym typeface="Lato" charset="0"/>
              </a:rPr>
              <a:t>Farm</a:t>
            </a:r>
            <a:r>
              <a:rPr lang="es-ES" sz="2000" b="1" dirty="0">
                <a:solidFill>
                  <a:srgbClr val="F7F7F7"/>
                </a:solidFill>
                <a:latin typeface="Lato" charset="0"/>
                <a:cs typeface="Lato" charset="0"/>
                <a:sym typeface="Lato" charset="0"/>
              </a:rPr>
              <a:t> Animal </a:t>
            </a:r>
            <a:r>
              <a:rPr lang="es-ES" sz="2000" b="1" dirty="0" err="1">
                <a:solidFill>
                  <a:srgbClr val="F7F7F7"/>
                </a:solidFill>
                <a:latin typeface="Lato" charset="0"/>
                <a:cs typeface="Lato" charset="0"/>
                <a:sym typeface="Lato" charset="0"/>
              </a:rPr>
              <a:t>Veterinarians</a:t>
            </a:r>
            <a:endParaRPr lang="es-ES" sz="2000" b="1" dirty="0">
              <a:solidFill>
                <a:srgbClr val="F7F7F7"/>
              </a:solidFill>
              <a:latin typeface="Lato" charset="0"/>
              <a:cs typeface="Lato" charset="0"/>
              <a:sym typeface="Lato" charset="0"/>
            </a:endParaRPr>
          </a:p>
        </p:txBody>
      </p:sp>
      <p:sp>
        <p:nvSpPr>
          <p:cNvPr id="26" name="AutoShape 13"/>
          <p:cNvSpPr>
            <a:spLocks/>
          </p:cNvSpPr>
          <p:nvPr/>
        </p:nvSpPr>
        <p:spPr bwMode="auto">
          <a:xfrm>
            <a:off x="954286" y="3014669"/>
            <a:ext cx="1909762" cy="114299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242879">
              <a:spcBef>
                <a:spcPts val="638"/>
              </a:spcBef>
              <a:defRPr/>
            </a:pPr>
            <a:r>
              <a:rPr lang="es-ES" sz="2000" b="1" dirty="0" err="1">
                <a:solidFill>
                  <a:srgbClr val="F7F7F7"/>
                </a:solidFill>
                <a:latin typeface="Lato" charset="0"/>
                <a:cs typeface="Lato" charset="0"/>
                <a:sym typeface="Lato" charset="0"/>
              </a:rPr>
              <a:t>Water</a:t>
            </a:r>
            <a:r>
              <a:rPr lang="es-ES" sz="2000" b="1" dirty="0">
                <a:solidFill>
                  <a:srgbClr val="F7F7F7"/>
                </a:solidFill>
                <a:latin typeface="Lato" charset="0"/>
                <a:cs typeface="Lato" charset="0"/>
                <a:sym typeface="Lato" charset="0"/>
              </a:rPr>
              <a:t> </a:t>
            </a:r>
            <a:r>
              <a:rPr lang="es-ES" sz="2000" b="1" dirty="0" err="1">
                <a:solidFill>
                  <a:srgbClr val="F7F7F7"/>
                </a:solidFill>
                <a:latin typeface="Lato" charset="0"/>
                <a:cs typeface="Lato" charset="0"/>
                <a:sym typeface="Lato" charset="0"/>
              </a:rPr>
              <a:t>Resource</a:t>
            </a:r>
            <a:r>
              <a:rPr lang="es-ES" sz="2000" b="1" dirty="0">
                <a:solidFill>
                  <a:srgbClr val="F7F7F7"/>
                </a:solidFill>
                <a:latin typeface="Lato" charset="0"/>
                <a:cs typeface="Lato" charset="0"/>
                <a:sym typeface="Lato" charset="0"/>
              </a:rPr>
              <a:t> Scientists &amp; </a:t>
            </a:r>
            <a:r>
              <a:rPr lang="es-ES" sz="2000" b="1" dirty="0" err="1">
                <a:solidFill>
                  <a:srgbClr val="F7F7F7"/>
                </a:solidFill>
                <a:latin typeface="Lato" charset="0"/>
                <a:cs typeface="Lato" charset="0"/>
                <a:sym typeface="Lato" charset="0"/>
              </a:rPr>
              <a:t>Engineers</a:t>
            </a:r>
            <a:endParaRPr lang="es-ES" sz="2000" b="1" dirty="0">
              <a:solidFill>
                <a:srgbClr val="F7F7F7"/>
              </a:solidFill>
              <a:latin typeface="Lato" charset="0"/>
              <a:cs typeface="Lato" charset="0"/>
              <a:sym typeface="Lato" charset="0"/>
            </a:endParaRPr>
          </a:p>
        </p:txBody>
      </p:sp>
      <p:sp>
        <p:nvSpPr>
          <p:cNvPr id="27" name="AutoShape 13"/>
          <p:cNvSpPr>
            <a:spLocks/>
          </p:cNvSpPr>
          <p:nvPr/>
        </p:nvSpPr>
        <p:spPr bwMode="auto">
          <a:xfrm>
            <a:off x="6405566" y="3167060"/>
            <a:ext cx="1685925" cy="8286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242879">
              <a:spcBef>
                <a:spcPts val="638"/>
              </a:spcBef>
              <a:defRPr/>
            </a:pPr>
            <a:r>
              <a:rPr lang="en-US" sz="2000" b="1" dirty="0">
                <a:solidFill>
                  <a:srgbClr val="F7F7F7"/>
                </a:solidFill>
                <a:latin typeface="Lato" charset="0"/>
                <a:cs typeface="Lato" charset="0"/>
                <a:sym typeface="Lato" charset="0"/>
              </a:rPr>
              <a:t>Precision Ag &amp; Pest Control Specialists</a:t>
            </a:r>
          </a:p>
        </p:txBody>
      </p:sp>
      <p:sp>
        <p:nvSpPr>
          <p:cNvPr id="28" name="Freeform 101"/>
          <p:cNvSpPr>
            <a:spLocks noChangeArrowheads="1"/>
          </p:cNvSpPr>
          <p:nvPr/>
        </p:nvSpPr>
        <p:spPr bwMode="auto">
          <a:xfrm>
            <a:off x="3302352" y="2352857"/>
            <a:ext cx="771215" cy="642579"/>
          </a:xfrm>
          <a:custGeom>
            <a:avLst/>
            <a:gdLst>
              <a:gd name="T0" fmla="*/ 80 w 497"/>
              <a:gd name="T1" fmla="*/ 248 h 382"/>
              <a:gd name="T2" fmla="*/ 80 w 497"/>
              <a:gd name="T3" fmla="*/ 248 h 382"/>
              <a:gd name="T4" fmla="*/ 159 w 497"/>
              <a:gd name="T5" fmla="*/ 328 h 382"/>
              <a:gd name="T6" fmla="*/ 248 w 497"/>
              <a:gd name="T7" fmla="*/ 381 h 382"/>
              <a:gd name="T8" fmla="*/ 337 w 497"/>
              <a:gd name="T9" fmla="*/ 337 h 382"/>
              <a:gd name="T10" fmla="*/ 390 w 497"/>
              <a:gd name="T11" fmla="*/ 258 h 382"/>
              <a:gd name="T12" fmla="*/ 248 w 497"/>
              <a:gd name="T13" fmla="*/ 328 h 382"/>
              <a:gd name="T14" fmla="*/ 80 w 497"/>
              <a:gd name="T15" fmla="*/ 248 h 382"/>
              <a:gd name="T16" fmla="*/ 487 w 497"/>
              <a:gd name="T17" fmla="*/ 124 h 382"/>
              <a:gd name="T18" fmla="*/ 487 w 497"/>
              <a:gd name="T19" fmla="*/ 124 h 382"/>
              <a:gd name="T20" fmla="*/ 274 w 497"/>
              <a:gd name="T21" fmla="*/ 9 h 382"/>
              <a:gd name="T22" fmla="*/ 221 w 497"/>
              <a:gd name="T23" fmla="*/ 9 h 382"/>
              <a:gd name="T24" fmla="*/ 9 w 497"/>
              <a:gd name="T25" fmla="*/ 124 h 382"/>
              <a:gd name="T26" fmla="*/ 9 w 497"/>
              <a:gd name="T27" fmla="*/ 160 h 382"/>
              <a:gd name="T28" fmla="*/ 221 w 497"/>
              <a:gd name="T29" fmla="*/ 275 h 382"/>
              <a:gd name="T30" fmla="*/ 274 w 497"/>
              <a:gd name="T31" fmla="*/ 275 h 382"/>
              <a:gd name="T32" fmla="*/ 408 w 497"/>
              <a:gd name="T33" fmla="*/ 195 h 382"/>
              <a:gd name="T34" fmla="*/ 266 w 497"/>
              <a:gd name="T35" fmla="*/ 160 h 382"/>
              <a:gd name="T36" fmla="*/ 248 w 497"/>
              <a:gd name="T37" fmla="*/ 168 h 382"/>
              <a:gd name="T38" fmla="*/ 203 w 497"/>
              <a:gd name="T39" fmla="*/ 133 h 382"/>
              <a:gd name="T40" fmla="*/ 248 w 497"/>
              <a:gd name="T41" fmla="*/ 107 h 382"/>
              <a:gd name="T42" fmla="*/ 293 w 497"/>
              <a:gd name="T43" fmla="*/ 124 h 382"/>
              <a:gd name="T44" fmla="*/ 443 w 497"/>
              <a:gd name="T45" fmla="*/ 177 h 382"/>
              <a:gd name="T46" fmla="*/ 487 w 497"/>
              <a:gd name="T47" fmla="*/ 160 h 382"/>
              <a:gd name="T48" fmla="*/ 487 w 497"/>
              <a:gd name="T49" fmla="*/ 124 h 382"/>
              <a:gd name="T50" fmla="*/ 425 w 497"/>
              <a:gd name="T51" fmla="*/ 346 h 382"/>
              <a:gd name="T52" fmla="*/ 425 w 497"/>
              <a:gd name="T53" fmla="*/ 346 h 382"/>
              <a:gd name="T54" fmla="*/ 461 w 497"/>
              <a:gd name="T55" fmla="*/ 337 h 382"/>
              <a:gd name="T56" fmla="*/ 443 w 497"/>
              <a:gd name="T57" fmla="*/ 177 h 382"/>
              <a:gd name="T58" fmla="*/ 408 w 497"/>
              <a:gd name="T59" fmla="*/ 195 h 382"/>
              <a:gd name="T60" fmla="*/ 425 w 497"/>
              <a:gd name="T61" fmla="*/ 346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7" h="382">
                <a:moveTo>
                  <a:pt x="80" y="248"/>
                </a:moveTo>
                <a:lnTo>
                  <a:pt x="80" y="248"/>
                </a:lnTo>
                <a:cubicBezTo>
                  <a:pt x="97" y="293"/>
                  <a:pt x="106" y="311"/>
                  <a:pt x="159" y="328"/>
                </a:cubicBezTo>
                <a:cubicBezTo>
                  <a:pt x="203" y="355"/>
                  <a:pt x="230" y="381"/>
                  <a:pt x="248" y="381"/>
                </a:cubicBezTo>
                <a:cubicBezTo>
                  <a:pt x="266" y="381"/>
                  <a:pt x="293" y="355"/>
                  <a:pt x="337" y="337"/>
                </a:cubicBezTo>
                <a:cubicBezTo>
                  <a:pt x="390" y="311"/>
                  <a:pt x="372" y="311"/>
                  <a:pt x="390" y="258"/>
                </a:cubicBezTo>
                <a:cubicBezTo>
                  <a:pt x="248" y="328"/>
                  <a:pt x="248" y="328"/>
                  <a:pt x="248" y="328"/>
                </a:cubicBezTo>
                <a:lnTo>
                  <a:pt x="80" y="248"/>
                </a:lnTo>
                <a:close/>
                <a:moveTo>
                  <a:pt x="487" y="124"/>
                </a:moveTo>
                <a:lnTo>
                  <a:pt x="487" y="124"/>
                </a:lnTo>
                <a:cubicBezTo>
                  <a:pt x="274" y="9"/>
                  <a:pt x="274" y="9"/>
                  <a:pt x="274" y="9"/>
                </a:cubicBezTo>
                <a:cubicBezTo>
                  <a:pt x="266" y="0"/>
                  <a:pt x="239" y="0"/>
                  <a:pt x="221" y="9"/>
                </a:cubicBezTo>
                <a:cubicBezTo>
                  <a:pt x="9" y="124"/>
                  <a:pt x="9" y="124"/>
                  <a:pt x="9" y="124"/>
                </a:cubicBezTo>
                <a:cubicBezTo>
                  <a:pt x="0" y="133"/>
                  <a:pt x="0" y="142"/>
                  <a:pt x="9" y="160"/>
                </a:cubicBezTo>
                <a:cubicBezTo>
                  <a:pt x="221" y="275"/>
                  <a:pt x="221" y="275"/>
                  <a:pt x="221" y="275"/>
                </a:cubicBezTo>
                <a:cubicBezTo>
                  <a:pt x="239" y="284"/>
                  <a:pt x="266" y="284"/>
                  <a:pt x="274" y="275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266" y="160"/>
                  <a:pt x="266" y="160"/>
                  <a:pt x="266" y="160"/>
                </a:cubicBezTo>
                <a:cubicBezTo>
                  <a:pt x="257" y="160"/>
                  <a:pt x="257" y="168"/>
                  <a:pt x="248" y="168"/>
                </a:cubicBezTo>
                <a:cubicBezTo>
                  <a:pt x="221" y="168"/>
                  <a:pt x="203" y="151"/>
                  <a:pt x="203" y="133"/>
                </a:cubicBezTo>
                <a:cubicBezTo>
                  <a:pt x="203" y="124"/>
                  <a:pt x="221" y="107"/>
                  <a:pt x="248" y="107"/>
                </a:cubicBezTo>
                <a:cubicBezTo>
                  <a:pt x="266" y="107"/>
                  <a:pt x="284" y="115"/>
                  <a:pt x="293" y="124"/>
                </a:cubicBezTo>
                <a:cubicBezTo>
                  <a:pt x="443" y="177"/>
                  <a:pt x="443" y="177"/>
                  <a:pt x="443" y="177"/>
                </a:cubicBezTo>
                <a:cubicBezTo>
                  <a:pt x="487" y="160"/>
                  <a:pt x="487" y="160"/>
                  <a:pt x="487" y="160"/>
                </a:cubicBezTo>
                <a:cubicBezTo>
                  <a:pt x="496" y="142"/>
                  <a:pt x="496" y="133"/>
                  <a:pt x="487" y="124"/>
                </a:cubicBezTo>
                <a:close/>
                <a:moveTo>
                  <a:pt x="425" y="346"/>
                </a:moveTo>
                <a:lnTo>
                  <a:pt x="425" y="346"/>
                </a:lnTo>
                <a:cubicBezTo>
                  <a:pt x="416" y="355"/>
                  <a:pt x="452" y="364"/>
                  <a:pt x="461" y="337"/>
                </a:cubicBezTo>
                <a:cubicBezTo>
                  <a:pt x="469" y="213"/>
                  <a:pt x="443" y="177"/>
                  <a:pt x="443" y="177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408" y="195"/>
                  <a:pt x="443" y="222"/>
                  <a:pt x="425" y="3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lIns="34284" tIns="17141" rIns="34284" bIns="17141" anchor="ctr"/>
          <a:lstStyle/>
          <a:p>
            <a:pPr>
              <a:defRPr/>
            </a:pPr>
            <a:endParaRPr lang="en-US" sz="600" dirty="0">
              <a:solidFill>
                <a:srgbClr val="FAFCFF"/>
              </a:solidFill>
              <a:latin typeface="Lato Light"/>
            </a:endParaRPr>
          </a:p>
        </p:txBody>
      </p:sp>
      <p:sp>
        <p:nvSpPr>
          <p:cNvPr id="29" name="Freeform 155"/>
          <p:cNvSpPr>
            <a:spLocks noChangeArrowheads="1"/>
          </p:cNvSpPr>
          <p:nvPr/>
        </p:nvSpPr>
        <p:spPr bwMode="auto">
          <a:xfrm>
            <a:off x="1623772" y="2433432"/>
            <a:ext cx="617228" cy="581237"/>
          </a:xfrm>
          <a:custGeom>
            <a:avLst/>
            <a:gdLst>
              <a:gd name="T0" fmla="*/ 79 w 461"/>
              <a:gd name="T1" fmla="*/ 9 h 497"/>
              <a:gd name="T2" fmla="*/ 79 w 461"/>
              <a:gd name="T3" fmla="*/ 9 h 497"/>
              <a:gd name="T4" fmla="*/ 71 w 461"/>
              <a:gd name="T5" fmla="*/ 9 h 497"/>
              <a:gd name="T6" fmla="*/ 0 w 461"/>
              <a:gd name="T7" fmla="*/ 195 h 497"/>
              <a:gd name="T8" fmla="*/ 79 w 461"/>
              <a:gd name="T9" fmla="*/ 274 h 497"/>
              <a:gd name="T10" fmla="*/ 159 w 461"/>
              <a:gd name="T11" fmla="*/ 195 h 497"/>
              <a:gd name="T12" fmla="*/ 79 w 461"/>
              <a:gd name="T13" fmla="*/ 9 h 497"/>
              <a:gd name="T14" fmla="*/ 390 w 461"/>
              <a:gd name="T15" fmla="*/ 9 h 497"/>
              <a:gd name="T16" fmla="*/ 390 w 461"/>
              <a:gd name="T17" fmla="*/ 9 h 497"/>
              <a:gd name="T18" fmla="*/ 381 w 461"/>
              <a:gd name="T19" fmla="*/ 9 h 497"/>
              <a:gd name="T20" fmla="*/ 301 w 461"/>
              <a:gd name="T21" fmla="*/ 195 h 497"/>
              <a:gd name="T22" fmla="*/ 381 w 461"/>
              <a:gd name="T23" fmla="*/ 274 h 497"/>
              <a:gd name="T24" fmla="*/ 460 w 461"/>
              <a:gd name="T25" fmla="*/ 195 h 497"/>
              <a:gd name="T26" fmla="*/ 390 w 461"/>
              <a:gd name="T27" fmla="*/ 9 h 497"/>
              <a:gd name="T28" fmla="*/ 230 w 461"/>
              <a:gd name="T29" fmla="*/ 221 h 497"/>
              <a:gd name="T30" fmla="*/ 230 w 461"/>
              <a:gd name="T31" fmla="*/ 221 h 497"/>
              <a:gd name="T32" fmla="*/ 150 w 461"/>
              <a:gd name="T33" fmla="*/ 417 h 497"/>
              <a:gd name="T34" fmla="*/ 230 w 461"/>
              <a:gd name="T35" fmla="*/ 496 h 497"/>
              <a:gd name="T36" fmla="*/ 310 w 461"/>
              <a:gd name="T37" fmla="*/ 417 h 497"/>
              <a:gd name="T38" fmla="*/ 230 w 461"/>
              <a:gd name="T39" fmla="*/ 221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61" h="497">
                <a:moveTo>
                  <a:pt x="79" y="9"/>
                </a:moveTo>
                <a:lnTo>
                  <a:pt x="79" y="9"/>
                </a:lnTo>
                <a:cubicBezTo>
                  <a:pt x="79" y="0"/>
                  <a:pt x="71" y="0"/>
                  <a:pt x="71" y="9"/>
                </a:cubicBezTo>
                <a:cubicBezTo>
                  <a:pt x="62" y="107"/>
                  <a:pt x="0" y="124"/>
                  <a:pt x="0" y="195"/>
                </a:cubicBezTo>
                <a:cubicBezTo>
                  <a:pt x="0" y="239"/>
                  <a:pt x="35" y="274"/>
                  <a:pt x="79" y="274"/>
                </a:cubicBezTo>
                <a:cubicBezTo>
                  <a:pt x="124" y="274"/>
                  <a:pt x="159" y="239"/>
                  <a:pt x="159" y="195"/>
                </a:cubicBezTo>
                <a:cubicBezTo>
                  <a:pt x="159" y="124"/>
                  <a:pt x="88" y="107"/>
                  <a:pt x="79" y="9"/>
                </a:cubicBezTo>
                <a:close/>
                <a:moveTo>
                  <a:pt x="390" y="9"/>
                </a:moveTo>
                <a:lnTo>
                  <a:pt x="390" y="9"/>
                </a:lnTo>
                <a:cubicBezTo>
                  <a:pt x="390" y="0"/>
                  <a:pt x="381" y="0"/>
                  <a:pt x="381" y="9"/>
                </a:cubicBezTo>
                <a:cubicBezTo>
                  <a:pt x="363" y="107"/>
                  <a:pt x="301" y="124"/>
                  <a:pt x="301" y="195"/>
                </a:cubicBezTo>
                <a:cubicBezTo>
                  <a:pt x="301" y="239"/>
                  <a:pt x="336" y="274"/>
                  <a:pt x="381" y="274"/>
                </a:cubicBezTo>
                <a:cubicBezTo>
                  <a:pt x="425" y="274"/>
                  <a:pt x="460" y="239"/>
                  <a:pt x="460" y="195"/>
                </a:cubicBezTo>
                <a:cubicBezTo>
                  <a:pt x="460" y="124"/>
                  <a:pt x="398" y="107"/>
                  <a:pt x="390" y="9"/>
                </a:cubicBezTo>
                <a:close/>
                <a:moveTo>
                  <a:pt x="230" y="221"/>
                </a:moveTo>
                <a:lnTo>
                  <a:pt x="230" y="221"/>
                </a:lnTo>
                <a:cubicBezTo>
                  <a:pt x="212" y="328"/>
                  <a:pt x="150" y="345"/>
                  <a:pt x="150" y="417"/>
                </a:cubicBezTo>
                <a:cubicBezTo>
                  <a:pt x="150" y="461"/>
                  <a:pt x="185" y="496"/>
                  <a:pt x="230" y="496"/>
                </a:cubicBezTo>
                <a:cubicBezTo>
                  <a:pt x="275" y="496"/>
                  <a:pt x="310" y="461"/>
                  <a:pt x="310" y="417"/>
                </a:cubicBezTo>
                <a:cubicBezTo>
                  <a:pt x="310" y="345"/>
                  <a:pt x="247" y="328"/>
                  <a:pt x="230" y="22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lIns="34284" tIns="17141" rIns="34284" bIns="17141" anchor="ctr"/>
          <a:lstStyle/>
          <a:p>
            <a:pPr>
              <a:defRPr/>
            </a:pPr>
            <a:endParaRPr lang="en-US" sz="600" dirty="0">
              <a:solidFill>
                <a:srgbClr val="FAFCFF"/>
              </a:solidFill>
              <a:latin typeface="Lato Light"/>
            </a:endParaRPr>
          </a:p>
        </p:txBody>
      </p:sp>
      <p:sp>
        <p:nvSpPr>
          <p:cNvPr id="30" name="Freeform 146"/>
          <p:cNvSpPr>
            <a:spLocks noChangeArrowheads="1"/>
          </p:cNvSpPr>
          <p:nvPr/>
        </p:nvSpPr>
        <p:spPr bwMode="auto">
          <a:xfrm>
            <a:off x="6999839" y="2273288"/>
            <a:ext cx="497370" cy="667287"/>
          </a:xfrm>
          <a:custGeom>
            <a:avLst/>
            <a:gdLst>
              <a:gd name="T0" fmla="*/ 318 w 356"/>
              <a:gd name="T1" fmla="*/ 54 h 497"/>
              <a:gd name="T2" fmla="*/ 318 w 356"/>
              <a:gd name="T3" fmla="*/ 54 h 497"/>
              <a:gd name="T4" fmla="*/ 283 w 356"/>
              <a:gd name="T5" fmla="*/ 124 h 497"/>
              <a:gd name="T6" fmla="*/ 71 w 356"/>
              <a:gd name="T7" fmla="*/ 124 h 497"/>
              <a:gd name="T8" fmla="*/ 36 w 356"/>
              <a:gd name="T9" fmla="*/ 54 h 497"/>
              <a:gd name="T10" fmla="*/ 0 w 356"/>
              <a:gd name="T11" fmla="*/ 89 h 497"/>
              <a:gd name="T12" fmla="*/ 0 w 356"/>
              <a:gd name="T13" fmla="*/ 461 h 497"/>
              <a:gd name="T14" fmla="*/ 36 w 356"/>
              <a:gd name="T15" fmla="*/ 496 h 497"/>
              <a:gd name="T16" fmla="*/ 318 w 356"/>
              <a:gd name="T17" fmla="*/ 496 h 497"/>
              <a:gd name="T18" fmla="*/ 355 w 356"/>
              <a:gd name="T19" fmla="*/ 461 h 497"/>
              <a:gd name="T20" fmla="*/ 355 w 356"/>
              <a:gd name="T21" fmla="*/ 89 h 497"/>
              <a:gd name="T22" fmla="*/ 318 w 356"/>
              <a:gd name="T23" fmla="*/ 54 h 497"/>
              <a:gd name="T24" fmla="*/ 265 w 356"/>
              <a:gd name="T25" fmla="*/ 98 h 497"/>
              <a:gd name="T26" fmla="*/ 265 w 356"/>
              <a:gd name="T27" fmla="*/ 98 h 497"/>
              <a:gd name="T28" fmla="*/ 292 w 356"/>
              <a:gd name="T29" fmla="*/ 54 h 497"/>
              <a:gd name="T30" fmla="*/ 230 w 356"/>
              <a:gd name="T31" fmla="*/ 54 h 497"/>
              <a:gd name="T32" fmla="*/ 212 w 356"/>
              <a:gd name="T33" fmla="*/ 0 h 497"/>
              <a:gd name="T34" fmla="*/ 133 w 356"/>
              <a:gd name="T35" fmla="*/ 0 h 497"/>
              <a:gd name="T36" fmla="*/ 115 w 356"/>
              <a:gd name="T37" fmla="*/ 54 h 497"/>
              <a:gd name="T38" fmla="*/ 61 w 356"/>
              <a:gd name="T39" fmla="*/ 54 h 497"/>
              <a:gd name="T40" fmla="*/ 89 w 356"/>
              <a:gd name="T41" fmla="*/ 98 h 497"/>
              <a:gd name="T42" fmla="*/ 265 w 356"/>
              <a:gd name="T43" fmla="*/ 98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56" h="497">
                <a:moveTo>
                  <a:pt x="318" y="54"/>
                </a:moveTo>
                <a:lnTo>
                  <a:pt x="318" y="54"/>
                </a:lnTo>
                <a:cubicBezTo>
                  <a:pt x="283" y="124"/>
                  <a:pt x="283" y="124"/>
                  <a:pt x="283" y="124"/>
                </a:cubicBezTo>
                <a:cubicBezTo>
                  <a:pt x="71" y="124"/>
                  <a:pt x="71" y="124"/>
                  <a:pt x="71" y="124"/>
                </a:cubicBezTo>
                <a:cubicBezTo>
                  <a:pt x="36" y="54"/>
                  <a:pt x="36" y="54"/>
                  <a:pt x="36" y="54"/>
                </a:cubicBezTo>
                <a:cubicBezTo>
                  <a:pt x="17" y="54"/>
                  <a:pt x="0" y="71"/>
                  <a:pt x="0" y="89"/>
                </a:cubicBezTo>
                <a:cubicBezTo>
                  <a:pt x="0" y="461"/>
                  <a:pt x="0" y="461"/>
                  <a:pt x="0" y="461"/>
                </a:cubicBezTo>
                <a:cubicBezTo>
                  <a:pt x="0" y="487"/>
                  <a:pt x="17" y="496"/>
                  <a:pt x="36" y="496"/>
                </a:cubicBezTo>
                <a:cubicBezTo>
                  <a:pt x="318" y="496"/>
                  <a:pt x="318" y="496"/>
                  <a:pt x="318" y="496"/>
                </a:cubicBezTo>
                <a:cubicBezTo>
                  <a:pt x="336" y="496"/>
                  <a:pt x="355" y="487"/>
                  <a:pt x="355" y="461"/>
                </a:cubicBezTo>
                <a:cubicBezTo>
                  <a:pt x="355" y="89"/>
                  <a:pt x="355" y="89"/>
                  <a:pt x="355" y="89"/>
                </a:cubicBezTo>
                <a:cubicBezTo>
                  <a:pt x="355" y="71"/>
                  <a:pt x="336" y="54"/>
                  <a:pt x="318" y="54"/>
                </a:cubicBezTo>
                <a:close/>
                <a:moveTo>
                  <a:pt x="265" y="98"/>
                </a:moveTo>
                <a:lnTo>
                  <a:pt x="265" y="98"/>
                </a:lnTo>
                <a:cubicBezTo>
                  <a:pt x="292" y="54"/>
                  <a:pt x="292" y="54"/>
                  <a:pt x="292" y="54"/>
                </a:cubicBezTo>
                <a:cubicBezTo>
                  <a:pt x="230" y="54"/>
                  <a:pt x="230" y="54"/>
                  <a:pt x="230" y="54"/>
                </a:cubicBezTo>
                <a:cubicBezTo>
                  <a:pt x="212" y="0"/>
                  <a:pt x="212" y="0"/>
                  <a:pt x="212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115" y="54"/>
                  <a:pt x="115" y="54"/>
                  <a:pt x="115" y="54"/>
                </a:cubicBezTo>
                <a:cubicBezTo>
                  <a:pt x="61" y="54"/>
                  <a:pt x="61" y="54"/>
                  <a:pt x="61" y="54"/>
                </a:cubicBezTo>
                <a:cubicBezTo>
                  <a:pt x="89" y="98"/>
                  <a:pt x="89" y="98"/>
                  <a:pt x="89" y="98"/>
                </a:cubicBezTo>
                <a:lnTo>
                  <a:pt x="265" y="9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lIns="34284" tIns="17141" rIns="34284" bIns="17141" anchor="ctr"/>
          <a:lstStyle/>
          <a:p>
            <a:pPr>
              <a:defRPr/>
            </a:pPr>
            <a:endParaRPr lang="en-US" sz="600" dirty="0">
              <a:solidFill>
                <a:srgbClr val="FAFCFF"/>
              </a:solidFill>
              <a:latin typeface="Lato Light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400550"/>
            <a:ext cx="801886" cy="67665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66804" y="4815595"/>
            <a:ext cx="5410200" cy="261610"/>
          </a:xfrm>
          <a:prstGeom prst="rect">
            <a:avLst/>
          </a:prstGeom>
          <a:noFill/>
        </p:spPr>
        <p:txBody>
          <a:bodyPr wrap="square" lIns="91436" tIns="45716" rIns="91436" bIns="45716" rtlCol="0">
            <a:spAutoFit/>
          </a:bodyPr>
          <a:lstStyle/>
          <a:p>
            <a:r>
              <a:rPr lang="en-US" sz="1100" dirty="0">
                <a:solidFill>
                  <a:schemeClr val="accent6"/>
                </a:solidFill>
                <a:latin typeface="Myriad Pro" pitchFamily="34" charset="0"/>
              </a:rPr>
              <a:t>Presented by the Water Association of Kern County</a:t>
            </a:r>
          </a:p>
        </p:txBody>
      </p:sp>
    </p:spTree>
    <p:extLst>
      <p:ext uri="{BB962C8B-B14F-4D97-AF65-F5344CB8AC3E}">
        <p14:creationId xmlns:p14="http://schemas.microsoft.com/office/powerpoint/2010/main" val="26905646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1" grpId="0" autoUpdateAnimBg="0"/>
      <p:bldP spid="25" grpId="0" autoUpdateAnimBg="0"/>
      <p:bldP spid="26" grpId="0" autoUpdateAnimBg="0"/>
      <p:bldP spid="27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\\kedcsrv01\users$\lytlef\Desktop\Slide #8 The Hidden Stem Econom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3350"/>
            <a:ext cx="7858897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476750"/>
            <a:ext cx="762000" cy="660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14400" y="4845050"/>
            <a:ext cx="55626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>
                <a:latin typeface="Myriad Pro" pitchFamily="34" charset="0"/>
              </a:rPr>
              <a:t>Presented by the Water Association of Kern County</a:t>
            </a:r>
            <a:endParaRPr lang="en-US" sz="1100" dirty="0"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1391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Theme">
  <a:themeElements>
    <a:clrScheme name="Perspective Light">
      <a:dk1>
        <a:srgbClr val="737572"/>
      </a:dk1>
      <a:lt1>
        <a:sysClr val="window" lastClr="FFFFFF"/>
      </a:lt1>
      <a:dk2>
        <a:srgbClr val="445469"/>
      </a:dk2>
      <a:lt2>
        <a:srgbClr val="F6F7FA"/>
      </a:lt2>
      <a:accent1>
        <a:srgbClr val="1D68A6"/>
      </a:accent1>
      <a:accent2>
        <a:srgbClr val="178E6B"/>
      </a:accent2>
      <a:accent3>
        <a:srgbClr val="84AC40"/>
      </a:accent3>
      <a:accent4>
        <a:srgbClr val="EE8A12"/>
      </a:accent4>
      <a:accent5>
        <a:srgbClr val="B0221D"/>
      </a:accent5>
      <a:accent6>
        <a:srgbClr val="381B41"/>
      </a:accent6>
      <a:hlink>
        <a:srgbClr val="216CAB"/>
      </a:hlink>
      <a:folHlink>
        <a:srgbClr val="1A916E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aster Pitch">
  <a:themeElements>
    <a:clrScheme name="Colored">
      <a:dk1>
        <a:sysClr val="windowText" lastClr="000000"/>
      </a:dk1>
      <a:lt1>
        <a:sysClr val="window" lastClr="FFFFFF"/>
      </a:lt1>
      <a:dk2>
        <a:srgbClr val="122C4D"/>
      </a:dk2>
      <a:lt2>
        <a:srgbClr val="FFFCFF"/>
      </a:lt2>
      <a:accent1>
        <a:srgbClr val="46556A"/>
      </a:accent1>
      <a:accent2>
        <a:srgbClr val="1487B1"/>
      </a:accent2>
      <a:accent3>
        <a:srgbClr val="44BE9B"/>
      </a:accent3>
      <a:accent4>
        <a:srgbClr val="9CB833"/>
      </a:accent4>
      <a:accent5>
        <a:srgbClr val="F98634"/>
      </a:accent5>
      <a:accent6>
        <a:srgbClr val="D4402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Master Pitch">
  <a:themeElements>
    <a:clrScheme name="Colored">
      <a:dk1>
        <a:sysClr val="windowText" lastClr="000000"/>
      </a:dk1>
      <a:lt1>
        <a:sysClr val="window" lastClr="FFFFFF"/>
      </a:lt1>
      <a:dk2>
        <a:srgbClr val="122C4D"/>
      </a:dk2>
      <a:lt2>
        <a:srgbClr val="FFFCFF"/>
      </a:lt2>
      <a:accent1>
        <a:srgbClr val="46556A"/>
      </a:accent1>
      <a:accent2>
        <a:srgbClr val="1487B1"/>
      </a:accent2>
      <a:accent3>
        <a:srgbClr val="44BE9B"/>
      </a:accent3>
      <a:accent4>
        <a:srgbClr val="9CB833"/>
      </a:accent4>
      <a:accent5>
        <a:srgbClr val="F98634"/>
      </a:accent5>
      <a:accent6>
        <a:srgbClr val="D4402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271</Words>
  <Application>Microsoft Macintosh PowerPoint</Application>
  <PresentationFormat>On-screen Show (16:9)</PresentationFormat>
  <Paragraphs>67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32" baseType="lpstr">
      <vt:lpstr>Arialic Hollow</vt:lpstr>
      <vt:lpstr>Calibri</vt:lpstr>
      <vt:lpstr>Calibri Light</vt:lpstr>
      <vt:lpstr>FontAwesome Regular</vt:lpstr>
      <vt:lpstr>Gill Sans</vt:lpstr>
      <vt:lpstr>Lato</vt:lpstr>
      <vt:lpstr>Lato Black</vt:lpstr>
      <vt:lpstr>Lato Bold</vt:lpstr>
      <vt:lpstr>Lato Light</vt:lpstr>
      <vt:lpstr>Lato Regular</vt:lpstr>
      <vt:lpstr>Lato Thin</vt:lpstr>
      <vt:lpstr>Lemon/Milk</vt:lpstr>
      <vt:lpstr>MS PGothic</vt:lpstr>
      <vt:lpstr>Myriad Pro</vt:lpstr>
      <vt:lpstr>Times New Roman</vt:lpstr>
      <vt:lpstr>Arial</vt:lpstr>
      <vt:lpstr>Office Theme</vt:lpstr>
      <vt:lpstr>Default Theme</vt:lpstr>
      <vt:lpstr>Master Pitch</vt:lpstr>
      <vt:lpstr>1_Master Pitch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Chapman</dc:creator>
  <cp:lastModifiedBy>Lara Chapman</cp:lastModifiedBy>
  <cp:revision>23</cp:revision>
  <dcterms:created xsi:type="dcterms:W3CDTF">2017-02-23T23:38:51Z</dcterms:created>
  <dcterms:modified xsi:type="dcterms:W3CDTF">2017-02-25T01:49:04Z</dcterms:modified>
</cp:coreProperties>
</file>