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61" r:id="rId5"/>
    <p:sldId id="26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5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85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7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0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19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7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3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8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05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4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314A-0B4D-46AB-A53B-831BABDA7A8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1358-8387-45F0-AFFD-D4BBE4EC3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27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650" y="209550"/>
            <a:ext cx="8818701" cy="34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615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09550"/>
            <a:ext cx="6705600" cy="443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615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14300"/>
            <a:ext cx="5581650" cy="44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15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5122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217" y="133350"/>
            <a:ext cx="3651567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615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171950"/>
            <a:ext cx="914400" cy="90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650" y="209550"/>
            <a:ext cx="8818701" cy="34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6156327"/>
      </p:ext>
    </p:extLst>
  </p:cSld>
  <p:clrMapOvr>
    <a:masterClrMapping/>
  </p:clrMapOvr>
</p:sld>
</file>

<file path=ppt/theme/theme1.xml><?xml version="1.0" encoding="utf-8"?>
<a:theme xmlns:a="http://schemas.openxmlformats.org/drawingml/2006/main" name="water summ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summit template</Template>
  <TotalTime>16</TotalTime>
  <Words>40</Words>
  <Application>Microsoft Office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water summit template</vt:lpstr>
      <vt:lpstr>Slide 1</vt:lpstr>
      <vt:lpstr>Slide 2</vt:lpstr>
      <vt:lpstr>Slide 3</vt:lpstr>
      <vt:lpstr>Slide 4</vt:lpstr>
      <vt:lpstr>Slide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Ortiz</dc:creator>
  <cp:lastModifiedBy>Nicholas Ortiz</cp:lastModifiedBy>
  <cp:revision>2</cp:revision>
  <dcterms:created xsi:type="dcterms:W3CDTF">2017-02-27T23:01:54Z</dcterms:created>
  <dcterms:modified xsi:type="dcterms:W3CDTF">2017-02-27T23:18:16Z</dcterms:modified>
</cp:coreProperties>
</file>