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4" d="100"/>
          <a:sy n="144" d="100"/>
        </p:scale>
        <p:origin x="-3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314A-0B4D-46AB-A53B-831BABDA7A8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27552"/>
            <a:ext cx="6371163" cy="4203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68832"/>
            <a:ext cx="3238381" cy="251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15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3350"/>
            <a:ext cx="6100024" cy="4569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9550"/>
            <a:ext cx="1929126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3" y="514350"/>
            <a:ext cx="82296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53599"/>
            <a:ext cx="3770244" cy="2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3295"/>
      </p:ext>
    </p:extLst>
  </p:cSld>
  <p:clrMapOvr>
    <a:masterClrMapping/>
  </p:clrMapOvr>
</p:sld>
</file>

<file path=ppt/theme/theme1.xml><?xml version="1.0" encoding="utf-8"?>
<a:theme xmlns:a="http://schemas.openxmlformats.org/drawingml/2006/main" name="water summ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summit template</Template>
  <TotalTime>18</TotalTime>
  <Words>24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water summit template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Jenifer Pitcher</dc:creator>
  <cp:lastModifiedBy>Jenifer Pitcher</cp:lastModifiedBy>
  <cp:revision>3</cp:revision>
  <dcterms:created xsi:type="dcterms:W3CDTF">2017-01-31T19:38:42Z</dcterms:created>
  <dcterms:modified xsi:type="dcterms:W3CDTF">2017-01-31T19:57:05Z</dcterms:modified>
</cp:coreProperties>
</file>