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5" r:id="rId2"/>
    <p:sldId id="256" r:id="rId3"/>
    <p:sldId id="295" r:id="rId4"/>
    <p:sldId id="299" r:id="rId5"/>
    <p:sldId id="301" r:id="rId6"/>
    <p:sldId id="302" r:id="rId7"/>
    <p:sldId id="303" r:id="rId8"/>
    <p:sldId id="304" r:id="rId9"/>
    <p:sldId id="258" r:id="rId10"/>
    <p:sldId id="280" r:id="rId11"/>
    <p:sldId id="279" r:id="rId12"/>
    <p:sldId id="286" r:id="rId13"/>
    <p:sldId id="287" r:id="rId14"/>
    <p:sldId id="288" r:id="rId15"/>
    <p:sldId id="292" r:id="rId16"/>
    <p:sldId id="289" r:id="rId17"/>
    <p:sldId id="290" r:id="rId18"/>
    <p:sldId id="291" r:id="rId19"/>
    <p:sldId id="305" r:id="rId20"/>
    <p:sldId id="282" r:id="rId21"/>
    <p:sldId id="281"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0028"/>
    <a:srgbClr val="008641"/>
    <a:srgbClr val="005399"/>
    <a:srgbClr val="6ABAD0"/>
    <a:srgbClr val="BEECFE"/>
    <a:srgbClr val="FFC1FF"/>
    <a:srgbClr val="FF99FF"/>
    <a:srgbClr val="91E395"/>
    <a:srgbClr val="33CC39"/>
    <a:srgbClr val="8ED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618" autoAdjust="0"/>
    <p:restoredTop sz="94660"/>
  </p:normalViewPr>
  <p:slideViewPr>
    <p:cSldViewPr>
      <p:cViewPr>
        <p:scale>
          <a:sx n="75" d="100"/>
          <a:sy n="75" d="100"/>
        </p:scale>
        <p:origin x="12" y="11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5399"/>
              </a:solidFill>
              <a:ln>
                <a:noFill/>
              </a:ln>
              <a:effectLst>
                <a:outerShdw blurRad="40000" dist="23000" dir="5400000" rotWithShape="0">
                  <a:srgbClr val="000000">
                    <a:alpha val="35000"/>
                  </a:srgbClr>
                </a:outerShdw>
              </a:effectLst>
            </c:spPr>
          </c:dPt>
          <c:dPt>
            <c:idx val="1"/>
            <c:bubble3D val="0"/>
            <c:spPr>
              <a:solidFill>
                <a:srgbClr val="008641"/>
              </a:solidFill>
              <a:ln>
                <a:noFill/>
              </a:ln>
              <a:effectLst>
                <a:outerShdw blurRad="40000" dist="23000" dir="5400000" rotWithShape="0">
                  <a:srgbClr val="000000">
                    <a:alpha val="35000"/>
                  </a:srgbClr>
                </a:outerShdw>
              </a:effectLst>
            </c:spPr>
          </c:dPt>
          <c:dPt>
            <c:idx val="2"/>
            <c:bubble3D val="0"/>
            <c:spPr>
              <a:solidFill>
                <a:srgbClr val="8B0028"/>
              </a:solidFill>
              <a:ln>
                <a:noFill/>
              </a:ln>
              <a:effectLst>
                <a:outerShdw blurRad="40000" dist="23000" dir="5400000" rotWithShape="0">
                  <a:srgbClr val="000000">
                    <a:alpha val="35000"/>
                  </a:srgbClr>
                </a:outerShdw>
              </a:effectLst>
            </c:spPr>
          </c:dPt>
          <c:dLbls>
            <c:dLbl>
              <c:idx val="0"/>
              <c:layout>
                <c:manualLayout>
                  <c:x val="-0.26530598853714715"/>
                  <c:y val="-4.4189754043099959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ambria" panose="02040503050406030204" pitchFamily="18"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530612244897955"/>
                      <c:h val="0.23042100587726744"/>
                    </c:manualLayout>
                  </c15:layout>
                </c:ext>
              </c:extLst>
            </c:dLbl>
            <c:dLbl>
              <c:idx val="1"/>
              <c:layout>
                <c:manualLayout>
                  <c:x val="0.20072553430821147"/>
                  <c:y val="-1.006313501852008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ambria" panose="02040503050406030204" pitchFamily="18"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1564639241523381"/>
                  <c:y val="0.1510959398472386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Cambria" panose="02040503050406030204" pitchFamily="18" charset="0"/>
                        <a:ea typeface="+mn-ea"/>
                        <a:cs typeface="+mn-cs"/>
                      </a:defRPr>
                    </a:pPr>
                    <a:fld id="{42ACF840-F972-4EA9-9AC3-D03C2AD383D2}" type="CATEGORYNAME">
                      <a:rPr lang="en-US" sz="900">
                        <a:solidFill>
                          <a:schemeClr val="bg1"/>
                        </a:solidFill>
                      </a:rPr>
                      <a:pPr>
                        <a:defRPr>
                          <a:solidFill>
                            <a:schemeClr val="tx1">
                              <a:lumMod val="65000"/>
                              <a:lumOff val="35000"/>
                            </a:schemeClr>
                          </a:solidFill>
                          <a:latin typeface="Cambria" panose="02040503050406030204" pitchFamily="18" charset="0"/>
                        </a:defRPr>
                      </a:pPr>
                      <a:t>[CATEGORY NAME]</a:t>
                    </a:fld>
                    <a:r>
                      <a:rPr lang="en-US" sz="900" baseline="0" dirty="0">
                        <a:solidFill>
                          <a:schemeClr val="bg1"/>
                        </a:solidFill>
                      </a:rPr>
                      <a:t>
</a:t>
                    </a:r>
                    <a:fld id="{C494E9EF-80EC-428B-B185-17DF263139F8}" type="PERCENTAGE">
                      <a:rPr lang="en-US" sz="900" baseline="0">
                        <a:solidFill>
                          <a:schemeClr val="bg1"/>
                        </a:solidFill>
                      </a:rPr>
                      <a:pPr>
                        <a:defRPr>
                          <a:solidFill>
                            <a:schemeClr val="tx1">
                              <a:lumMod val="65000"/>
                              <a:lumOff val="35000"/>
                            </a:schemeClr>
                          </a:solidFill>
                          <a:latin typeface="Cambria" panose="02040503050406030204" pitchFamily="18" charset="0"/>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219374363918792"/>
                      <c:h val="0.1868804479730962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mbria" panose="02040503050406030204" pitchFamily="18" charset="0"/>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Environment</c:v>
                </c:pt>
                <c:pt idx="1">
                  <c:v>Farms</c:v>
                </c:pt>
                <c:pt idx="2">
                  <c:v>Homes &amp; Business</c:v>
                </c:pt>
              </c:strCache>
            </c:strRef>
          </c:cat>
          <c:val>
            <c:numRef>
              <c:f>Sheet1!$B$2:$B$4</c:f>
              <c:numCache>
                <c:formatCode>General</c:formatCode>
                <c:ptCount val="3"/>
                <c:pt idx="0">
                  <c:v>49036</c:v>
                </c:pt>
                <c:pt idx="1">
                  <c:v>26083</c:v>
                </c:pt>
                <c:pt idx="2">
                  <c:v>7344</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8EDEFE"/>
              </a:solidFill>
              <a:ln>
                <a:noFill/>
              </a:ln>
              <a:effectLst>
                <a:outerShdw blurRad="40000" dist="23000" dir="5400000" rotWithShape="0">
                  <a:srgbClr val="000000">
                    <a:alpha val="35000"/>
                  </a:srgbClr>
                </a:outerShdw>
              </a:effectLst>
            </c:spPr>
          </c:dPt>
          <c:dPt>
            <c:idx val="1"/>
            <c:bubble3D val="0"/>
            <c:spPr>
              <a:solidFill>
                <a:srgbClr val="FF99FF"/>
              </a:solidFill>
              <a:ln>
                <a:noFill/>
              </a:ln>
              <a:effectLst>
                <a:outerShdw blurRad="40000" dist="23000" dir="5400000" rotWithShape="0">
                  <a:srgbClr val="000000">
                    <a:alpha val="35000"/>
                  </a:srgbClr>
                </a:outerShdw>
              </a:effectLst>
            </c:spPr>
          </c:dPt>
          <c:dPt>
            <c:idx val="2"/>
            <c:bubble3D val="0"/>
            <c:spPr>
              <a:solidFill>
                <a:srgbClr val="33CC39"/>
              </a:solidFill>
              <a:ln>
                <a:noFill/>
              </a:ln>
              <a:effectLst>
                <a:outerShdw blurRad="40000" dist="23000" dir="5400000" rotWithShape="0">
                  <a:srgbClr val="000000">
                    <a:alpha val="35000"/>
                  </a:srgbClr>
                </a:outerShdw>
              </a:effectLst>
            </c:spPr>
          </c:dPt>
          <c:dPt>
            <c:idx val="3"/>
            <c:bubble3D val="0"/>
            <c:spPr>
              <a:solidFill>
                <a:srgbClr val="716F4F"/>
              </a:solidFill>
              <a:ln>
                <a:noFill/>
              </a:ln>
              <a:effectLst>
                <a:outerShdw blurRad="40000" dist="23000" dir="5400000" rotWithShape="0">
                  <a:srgbClr val="000000">
                    <a:alpha val="35000"/>
                  </a:srgbClr>
                </a:outerShdw>
              </a:effectLst>
            </c:spPr>
          </c:dPt>
          <c:dLbls>
            <c:dLbl>
              <c:idx val="0"/>
              <c:layout>
                <c:manualLayout>
                  <c:x val="-0.20615575041756143"/>
                  <c:y val="8.3837883635137445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C0FC086-393F-4C9C-9FCC-EB61DE4CC6AD}" type="CATEGORYNAME">
                      <a:rPr lang="en-US" sz="2000" b="1" dirty="0"/>
                      <a:pPr>
                        <a:defRPr sz="2000">
                          <a:solidFill>
                            <a:schemeClr val="tx1"/>
                          </a:solidFill>
                        </a:defRPr>
                      </a:pPr>
                      <a:t>[CATEGORY NAME]</a:t>
                    </a:fld>
                    <a:r>
                      <a:rPr lang="en-US" sz="2000" baseline="0" dirty="0"/>
                      <a:t>
</a:t>
                    </a:r>
                    <a:fld id="{6DF1AE7A-4BD8-42FC-81DE-92A9A161A2C7}"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1.1186098186590313E-2"/>
                  <c:y val="-0.18452363657956994"/>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73553BD0-BCB9-45BB-9E2F-58DC52731CC6}" type="CATEGORYNAME">
                      <a:rPr lang="en-US" sz="2000" b="1" dirty="0"/>
                      <a:pPr>
                        <a:defRPr sz="2000">
                          <a:solidFill>
                            <a:schemeClr val="tx1"/>
                          </a:solidFill>
                        </a:defRPr>
                      </a:pPr>
                      <a:t>[CATEGORY NAME]</a:t>
                    </a:fld>
                    <a:r>
                      <a:rPr lang="en-US" sz="2000" baseline="0" dirty="0"/>
                      <a:t>
</a:t>
                    </a:r>
                    <a:fld id="{8C7E30C9-C5B2-48F0-BF2D-D12CEA9272D9}"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23863636363636365"/>
                  <c:y val="-1.0701436083520404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73A9635-3C53-4B83-A4B1-FDD179EC00A6}" type="CATEGORYNAME">
                      <a:rPr lang="en-US" sz="2000" b="1" dirty="0"/>
                      <a:pPr>
                        <a:defRPr sz="2000">
                          <a:solidFill>
                            <a:schemeClr val="tx1"/>
                          </a:solidFill>
                        </a:defRPr>
                      </a:pPr>
                      <a:t>[CATEGORY NAME]</a:t>
                    </a:fld>
                    <a:r>
                      <a:rPr lang="en-US" sz="2000" baseline="0" dirty="0"/>
                      <a:t>
</a:t>
                    </a:r>
                    <a:fld id="{B0348026-A32D-4B40-8FFA-96C9C24FFF0D}"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070075757575757"/>
                      <c:h val="0.22624439187276191"/>
                    </c:manualLayout>
                  </c15:layout>
                  <c15:dlblFieldTable/>
                  <c15:showDataLabelsRange val="0"/>
                </c:ext>
              </c:extLst>
            </c:dLbl>
            <c:dLbl>
              <c:idx val="3"/>
              <c:layout>
                <c:manualLayout>
                  <c:x val="0.10049667442137915"/>
                  <c:y val="0.11452159003065579"/>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C2BB93D1-C961-409C-86E3-344C9F43F712}" type="CATEGORYNAME">
                      <a:rPr lang="en-US" sz="1200" smtClean="0">
                        <a:solidFill>
                          <a:schemeClr val="bg1"/>
                        </a:solidFill>
                      </a:rPr>
                      <a:pPr>
                        <a:defRPr sz="1800">
                          <a:solidFill>
                            <a:schemeClr val="tx1"/>
                          </a:solidFill>
                        </a:defRPr>
                      </a:pPr>
                      <a:t>[CATEGORY NAME]</a:t>
                    </a:fld>
                    <a:r>
                      <a:rPr lang="en-US" sz="1200" baseline="0" dirty="0">
                        <a:solidFill>
                          <a:schemeClr val="bg1"/>
                        </a:solidFill>
                      </a:rPr>
                      <a:t>
</a:t>
                    </a:r>
                    <a:fld id="{ED887F44-26D3-4209-ABAC-CE0C50FD2AD3}" type="PERCENTAGE">
                      <a:rPr lang="en-US" sz="2000" baseline="0">
                        <a:solidFill>
                          <a:schemeClr val="bg1"/>
                        </a:solidFill>
                      </a:rPr>
                      <a:pPr>
                        <a:defRPr sz="1800">
                          <a:solidFill>
                            <a:schemeClr val="tx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671394058697207"/>
                      <c:h val="0.23443228415006181"/>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SWP</c:v>
                </c:pt>
                <c:pt idx="1">
                  <c:v>CVP</c:v>
                </c:pt>
                <c:pt idx="2">
                  <c:v>Kern River</c:v>
                </c:pt>
                <c:pt idx="3">
                  <c:v>Misc. Local Water Supplies</c:v>
                </c:pt>
              </c:strCache>
            </c:strRef>
          </c:cat>
          <c:val>
            <c:numRef>
              <c:f>Sheet1!$B$2:$B$5</c:f>
              <c:numCache>
                <c:formatCode>#,##0</c:formatCode>
                <c:ptCount val="4"/>
                <c:pt idx="0">
                  <c:v>890990</c:v>
                </c:pt>
                <c:pt idx="1">
                  <c:v>433800</c:v>
                </c:pt>
                <c:pt idx="2">
                  <c:v>710630</c:v>
                </c:pt>
                <c:pt idx="3">
                  <c:v>205930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noFill/>
              <a:ln>
                <a:noFill/>
              </a:ln>
              <a:effectLst>
                <a:outerShdw blurRad="40000" dist="23000" dir="5400000" rotWithShape="0">
                  <a:srgbClr val="000000">
                    <a:alpha val="35000"/>
                  </a:srgbClr>
                </a:outerShdw>
              </a:effectLst>
            </c:spPr>
          </c:dPt>
          <c:dPt>
            <c:idx val="1"/>
            <c:bubble3D val="0"/>
            <c:spPr>
              <a:solidFill>
                <a:srgbClr val="8EDEFE"/>
              </a:solidFill>
              <a:ln>
                <a:noFill/>
              </a:ln>
              <a:effectLst>
                <a:outerShdw blurRad="40000" dist="23000" dir="5400000" rotWithShape="0">
                  <a:srgbClr val="000000">
                    <a:alpha val="35000"/>
                  </a:srgbClr>
                </a:outerShdw>
              </a:effectLst>
            </c:spPr>
          </c:dPt>
          <c:dPt>
            <c:idx val="2"/>
            <c:bubble3D val="0"/>
            <c:spPr>
              <a:solidFill>
                <a:srgbClr val="FF99FF"/>
              </a:solidFill>
              <a:ln>
                <a:noFill/>
              </a:ln>
              <a:effectLst>
                <a:outerShdw blurRad="40000" dist="23000" dir="5400000" rotWithShape="0">
                  <a:srgbClr val="000000">
                    <a:alpha val="35000"/>
                  </a:srgbClr>
                </a:outerShdw>
              </a:effectLst>
            </c:spPr>
          </c:dPt>
          <c:dPt>
            <c:idx val="3"/>
            <c:bubble3D val="0"/>
            <c:spPr>
              <a:solidFill>
                <a:srgbClr val="33CC39"/>
              </a:solidFill>
              <a:ln>
                <a:noFill/>
              </a:ln>
              <a:effectLst>
                <a:outerShdw blurRad="40000" dist="23000" dir="5400000" rotWithShape="0">
                  <a:srgbClr val="000000">
                    <a:alpha val="35000"/>
                  </a:srgbClr>
                </a:outerShdw>
              </a:effectLst>
            </c:spPr>
          </c:dPt>
          <c:dPt>
            <c:idx val="4"/>
            <c:bubble3D val="0"/>
            <c:spPr>
              <a:solidFill>
                <a:srgbClr val="716F4F"/>
              </a:solidFill>
              <a:ln>
                <a:noFill/>
              </a:ln>
              <a:effectLst>
                <a:outerShdw blurRad="40000" dist="23000" dir="5400000" rotWithShape="0">
                  <a:srgbClr val="000000">
                    <a:alpha val="35000"/>
                  </a:srgbClr>
                </a:outerShdw>
              </a:effectLst>
            </c:spPr>
          </c:dPt>
          <c:dLbls>
            <c:dLbl>
              <c:idx val="0"/>
              <c:delete val="1"/>
              <c:extLst>
                <c:ext xmlns:c15="http://schemas.microsoft.com/office/drawing/2012/chart" uri="{CE6537A1-D6FC-4f65-9D91-7224C49458BB}"/>
              </c:extLst>
            </c:dLbl>
            <c:dLbl>
              <c:idx val="1"/>
              <c:layout>
                <c:manualLayout>
                  <c:x val="2.6692764256740633E-2"/>
                  <c:y val="-0.1899104078146357"/>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73553BD0-BCB9-45BB-9E2F-58DC52731CC6}" type="CATEGORYNAME">
                      <a:rPr lang="en-US" sz="2000" b="1" dirty="0"/>
                      <a:pPr>
                        <a:defRPr sz="2000">
                          <a:solidFill>
                            <a:schemeClr val="tx1"/>
                          </a:solidFill>
                        </a:defRPr>
                      </a:pPr>
                      <a:t>[CATEGORY NAME]</a:t>
                    </a:fld>
                    <a:r>
                      <a:rPr lang="en-US" sz="2000" baseline="0" dirty="0"/>
                      <a:t>
</a:t>
                    </a:r>
                    <a:fld id="{8C7E30C9-C5B2-48F0-BF2D-D12CEA9272D9}"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21022727272727268"/>
                  <c:y val="-0.10611218269213436"/>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73A9635-3C53-4B83-A4B1-FDD179EC00A6}" type="CATEGORYNAME">
                      <a:rPr lang="en-US" sz="2000" b="1" dirty="0"/>
                      <a:pPr>
                        <a:defRPr sz="2000">
                          <a:solidFill>
                            <a:schemeClr val="tx1"/>
                          </a:solidFill>
                        </a:defRPr>
                      </a:pPr>
                      <a:t>[CATEGORY NAME]</a:t>
                    </a:fld>
                    <a:r>
                      <a:rPr lang="en-US" sz="2000" baseline="0" dirty="0"/>
                      <a:t>
</a:t>
                    </a:r>
                    <a:fld id="{B0348026-A32D-4B40-8FFA-96C9C24FFF0D}"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070075757575757"/>
                      <c:h val="0.22624439187276191"/>
                    </c:manualLayout>
                  </c15:layout>
                  <c15:dlblFieldTable/>
                  <c15:showDataLabelsRange val="0"/>
                </c:ext>
              </c:extLst>
            </c:dLbl>
            <c:dLbl>
              <c:idx val="3"/>
              <c:layout>
                <c:manualLayout>
                  <c:x val="0.20561031078501549"/>
                  <c:y val="0.2087900866443066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165A81ED-2B38-417F-8AA5-8CF978FC7F19}" type="CATEGORYNAME">
                      <a:rPr lang="en-US" sz="2000" b="1"/>
                      <a:pPr>
                        <a:defRPr sz="1800">
                          <a:solidFill>
                            <a:schemeClr val="tx1"/>
                          </a:solidFill>
                        </a:defRPr>
                      </a:pPr>
                      <a:t>[CATEGORY NAME]</a:t>
                    </a:fld>
                    <a:r>
                      <a:rPr lang="en-US" sz="2000" baseline="0" dirty="0"/>
                      <a:t>
</a:t>
                    </a:r>
                    <a:fld id="{A446BAB3-6AD6-416C-8A18-E6B0B4936C80}" type="PERCENTAGE">
                      <a:rPr lang="en-US" sz="2000" baseline="0"/>
                      <a:pPr>
                        <a:defRPr sz="18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542606179909326"/>
                      <c:h val="0.23443228415006181"/>
                    </c:manualLayout>
                  </c15:layout>
                  <c15:dlblFieldTable/>
                  <c15:showDataLabelsRange val="0"/>
                </c:ext>
              </c:extLst>
            </c:dLbl>
            <c:dLbl>
              <c:idx val="4"/>
              <c:layout>
                <c:manualLayout>
                  <c:x val="4.4788609520400861E-2"/>
                  <c:y val="6.9354679651471657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8C9A3359-FCBA-4BA4-AFBF-682F8D2E32F7}" type="CATEGORYNAME">
                      <a:rPr lang="en-US" sz="1000">
                        <a:solidFill>
                          <a:schemeClr val="bg1"/>
                        </a:solidFill>
                      </a:rPr>
                      <a:pPr>
                        <a:defRPr sz="1800">
                          <a:solidFill>
                            <a:schemeClr val="tx1"/>
                          </a:solidFill>
                        </a:defRPr>
                      </a:pPr>
                      <a:t>[CATEGORY NAME]</a:t>
                    </a:fld>
                    <a:r>
                      <a:rPr lang="en-US" sz="1200" baseline="0" dirty="0">
                        <a:solidFill>
                          <a:schemeClr val="bg1"/>
                        </a:solidFill>
                      </a:rPr>
                      <a:t>
</a:t>
                    </a:r>
                    <a:fld id="{BAD08C23-B6CC-4E45-B579-2EDF1472BFFA}" type="PERCENTAGE">
                      <a:rPr lang="en-US" sz="2000" baseline="0">
                        <a:solidFill>
                          <a:schemeClr val="bg1"/>
                        </a:solidFill>
                      </a:rPr>
                      <a:pPr>
                        <a:defRPr sz="1800">
                          <a:solidFill>
                            <a:schemeClr val="tx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9.1789698162729652E-2"/>
                      <c:h val="0.27275916148755475"/>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Groundwater</c:v>
                </c:pt>
                <c:pt idx="1">
                  <c:v>SWP</c:v>
                </c:pt>
                <c:pt idx="2">
                  <c:v>CVP</c:v>
                </c:pt>
                <c:pt idx="3">
                  <c:v>Kern River</c:v>
                </c:pt>
                <c:pt idx="4">
                  <c:v>Misc. Local Water Supplies</c:v>
                </c:pt>
              </c:strCache>
            </c:strRef>
          </c:cat>
          <c:val>
            <c:numRef>
              <c:f>Sheet1!$B$2:$B$6</c:f>
              <c:numCache>
                <c:formatCode>#,##0</c:formatCode>
                <c:ptCount val="5"/>
                <c:pt idx="0">
                  <c:v>1434650</c:v>
                </c:pt>
                <c:pt idx="1">
                  <c:v>890990</c:v>
                </c:pt>
                <c:pt idx="2">
                  <c:v>433800</c:v>
                </c:pt>
                <c:pt idx="3">
                  <c:v>710630</c:v>
                </c:pt>
                <c:pt idx="4">
                  <c:v>205930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2">
                  <a:lumMod val="50000"/>
                </a:schemeClr>
              </a:solidFill>
              <a:ln>
                <a:noFill/>
              </a:ln>
              <a:effectLst>
                <a:outerShdw blurRad="40000" dist="23000" dir="5400000" rotWithShape="0">
                  <a:srgbClr val="000000">
                    <a:alpha val="35000"/>
                  </a:srgbClr>
                </a:outerShdw>
              </a:effectLst>
            </c:spPr>
          </c:dPt>
          <c:dPt>
            <c:idx val="1"/>
            <c:bubble3D val="0"/>
            <c:spPr>
              <a:solidFill>
                <a:srgbClr val="8EDEFE"/>
              </a:solidFill>
              <a:ln>
                <a:noFill/>
              </a:ln>
              <a:effectLst>
                <a:outerShdw blurRad="40000" dist="23000" dir="5400000" rotWithShape="0">
                  <a:srgbClr val="000000">
                    <a:alpha val="35000"/>
                  </a:srgbClr>
                </a:outerShdw>
              </a:effectLst>
            </c:spPr>
          </c:dPt>
          <c:dPt>
            <c:idx val="2"/>
            <c:bubble3D val="0"/>
            <c:spPr>
              <a:solidFill>
                <a:srgbClr val="FF99FF"/>
              </a:solidFill>
              <a:ln>
                <a:noFill/>
              </a:ln>
              <a:effectLst>
                <a:outerShdw blurRad="40000" dist="23000" dir="5400000" rotWithShape="0">
                  <a:srgbClr val="000000">
                    <a:alpha val="35000"/>
                  </a:srgbClr>
                </a:outerShdw>
              </a:effectLst>
            </c:spPr>
          </c:dPt>
          <c:dPt>
            <c:idx val="3"/>
            <c:bubble3D val="0"/>
            <c:spPr>
              <a:solidFill>
                <a:srgbClr val="33CC39"/>
              </a:solidFill>
              <a:ln>
                <a:noFill/>
              </a:ln>
              <a:effectLst>
                <a:outerShdw blurRad="40000" dist="23000" dir="5400000" rotWithShape="0">
                  <a:srgbClr val="000000">
                    <a:alpha val="35000"/>
                  </a:srgbClr>
                </a:outerShdw>
              </a:effectLst>
            </c:spPr>
          </c:dPt>
          <c:dPt>
            <c:idx val="4"/>
            <c:bubble3D val="0"/>
            <c:spPr>
              <a:solidFill>
                <a:srgbClr val="716F4F"/>
              </a:solidFill>
              <a:ln>
                <a:noFill/>
              </a:ln>
              <a:effectLst>
                <a:outerShdw blurRad="40000" dist="23000" dir="5400000" rotWithShape="0">
                  <a:srgbClr val="000000">
                    <a:alpha val="35000"/>
                  </a:srgbClr>
                </a:outerShdw>
              </a:effectLst>
            </c:spPr>
          </c:dPt>
          <c:dLbls>
            <c:dLbl>
              <c:idx val="0"/>
              <c:layout>
                <c:manualLayout>
                  <c:x val="-0.23267090193271295"/>
                  <c:y val="0.12154538831940161"/>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C0FC086-393F-4C9C-9FCC-EB61DE4CC6AD}" type="CATEGORYNAME">
                      <a:rPr lang="en-US" sz="2000" b="1" dirty="0">
                        <a:solidFill>
                          <a:schemeClr val="bg1"/>
                        </a:solidFill>
                      </a:rPr>
                      <a:pPr>
                        <a:defRPr sz="2000">
                          <a:solidFill>
                            <a:schemeClr val="tx1"/>
                          </a:solidFill>
                        </a:defRPr>
                      </a:pPr>
                      <a:t>[CATEGORY NAME]</a:t>
                    </a:fld>
                    <a:r>
                      <a:rPr lang="en-US" sz="2000" baseline="0" dirty="0">
                        <a:solidFill>
                          <a:schemeClr val="bg1"/>
                        </a:solidFill>
                      </a:rPr>
                      <a:t>
</a:t>
                    </a:r>
                    <a:fld id="{6DF1AE7A-4BD8-42FC-81DE-92A9A161A2C7}" type="PERCENTAGE">
                      <a:rPr lang="en-US" sz="2000" baseline="0" dirty="0">
                        <a:solidFill>
                          <a:schemeClr val="bg1"/>
                        </a:solidFill>
                      </a:rPr>
                      <a:pPr>
                        <a:defRPr sz="2000">
                          <a:solidFill>
                            <a:schemeClr val="tx1"/>
                          </a:solidFill>
                        </a:defRPr>
                      </a:pPr>
                      <a:t>[PERCENTAGE]</a:t>
                    </a:fld>
                    <a:endParaRPr lang="en-US" sz="20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352272727272729"/>
                      <c:h val="0.20535729244759826"/>
                    </c:manualLayout>
                  </c15:layout>
                  <c15:dlblFieldTable/>
                  <c15:showDataLabelsRange val="0"/>
                </c:ext>
              </c:extLst>
            </c:dLbl>
            <c:dLbl>
              <c:idx val="1"/>
              <c:layout>
                <c:manualLayout>
                  <c:x val="2.6692764256740633E-2"/>
                  <c:y val="-0.1899104078146357"/>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73553BD0-BCB9-45BB-9E2F-58DC52731CC6}" type="CATEGORYNAME">
                      <a:rPr lang="en-US" sz="2000" b="1" dirty="0"/>
                      <a:pPr>
                        <a:defRPr sz="2000">
                          <a:solidFill>
                            <a:schemeClr val="tx1"/>
                          </a:solidFill>
                        </a:defRPr>
                      </a:pPr>
                      <a:t>[CATEGORY NAME]</a:t>
                    </a:fld>
                    <a:r>
                      <a:rPr lang="en-US" sz="2000" baseline="0" dirty="0"/>
                      <a:t>
</a:t>
                    </a:r>
                    <a:fld id="{8C7E30C9-C5B2-48F0-BF2D-D12CEA9272D9}"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21022727272727268"/>
                  <c:y val="-0.10611218269213436"/>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73A9635-3C53-4B83-A4B1-FDD179EC00A6}" type="CATEGORYNAME">
                      <a:rPr lang="en-US" sz="2000" b="1" dirty="0"/>
                      <a:pPr>
                        <a:defRPr sz="2000">
                          <a:solidFill>
                            <a:schemeClr val="tx1"/>
                          </a:solidFill>
                        </a:defRPr>
                      </a:pPr>
                      <a:t>[CATEGORY NAME]</a:t>
                    </a:fld>
                    <a:r>
                      <a:rPr lang="en-US" sz="2000" baseline="0" dirty="0"/>
                      <a:t>
</a:t>
                    </a:r>
                    <a:fld id="{B0348026-A32D-4B40-8FFA-96C9C24FFF0D}"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070075757575757"/>
                      <c:h val="0.22624439187276191"/>
                    </c:manualLayout>
                  </c15:layout>
                  <c15:dlblFieldTable/>
                  <c15:showDataLabelsRange val="0"/>
                </c:ext>
              </c:extLst>
            </c:dLbl>
            <c:dLbl>
              <c:idx val="3"/>
              <c:layout>
                <c:manualLayout>
                  <c:x val="0.20561031078501549"/>
                  <c:y val="0.2087900866443066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165A81ED-2B38-417F-8AA5-8CF978FC7F19}" type="CATEGORYNAME">
                      <a:rPr lang="en-US" sz="2000" b="1"/>
                      <a:pPr>
                        <a:defRPr sz="1800">
                          <a:solidFill>
                            <a:schemeClr val="tx1"/>
                          </a:solidFill>
                        </a:defRPr>
                      </a:pPr>
                      <a:t>[CATEGORY NAME]</a:t>
                    </a:fld>
                    <a:r>
                      <a:rPr lang="en-US" sz="2000" baseline="0" dirty="0"/>
                      <a:t>
</a:t>
                    </a:r>
                    <a:fld id="{A446BAB3-6AD6-416C-8A18-E6B0B4936C80}" type="PERCENTAGE">
                      <a:rPr lang="en-US" sz="2000" baseline="0"/>
                      <a:pPr>
                        <a:defRPr sz="18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542606179909326"/>
                      <c:h val="0.23443228415006181"/>
                    </c:manualLayout>
                  </c15:layout>
                  <c15:dlblFieldTable/>
                  <c15:showDataLabelsRange val="0"/>
                </c:ext>
              </c:extLst>
            </c:dLbl>
            <c:dLbl>
              <c:idx val="4"/>
              <c:layout>
                <c:manualLayout>
                  <c:x val="4.4788609520400861E-2"/>
                  <c:y val="6.9354679651471657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8C9A3359-FCBA-4BA4-AFBF-682F8D2E32F7}" type="CATEGORYNAME">
                      <a:rPr lang="en-US" sz="1000">
                        <a:solidFill>
                          <a:schemeClr val="bg1"/>
                        </a:solidFill>
                      </a:rPr>
                      <a:pPr>
                        <a:defRPr sz="1800">
                          <a:solidFill>
                            <a:schemeClr val="tx1"/>
                          </a:solidFill>
                        </a:defRPr>
                      </a:pPr>
                      <a:t>[CATEGORY NAME]</a:t>
                    </a:fld>
                    <a:r>
                      <a:rPr lang="en-US" sz="1200" baseline="0" dirty="0">
                        <a:solidFill>
                          <a:schemeClr val="bg1"/>
                        </a:solidFill>
                      </a:rPr>
                      <a:t>
</a:t>
                    </a:r>
                    <a:fld id="{BAD08C23-B6CC-4E45-B579-2EDF1472BFFA}" type="PERCENTAGE">
                      <a:rPr lang="en-US" sz="2000" baseline="0">
                        <a:solidFill>
                          <a:schemeClr val="bg1"/>
                        </a:solidFill>
                      </a:rPr>
                      <a:pPr>
                        <a:defRPr sz="1800">
                          <a:solidFill>
                            <a:schemeClr val="tx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9.1789698162729652E-2"/>
                      <c:h val="0.27275916148755475"/>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Groundwater</c:v>
                </c:pt>
                <c:pt idx="1">
                  <c:v>SWP</c:v>
                </c:pt>
                <c:pt idx="2">
                  <c:v>CVP</c:v>
                </c:pt>
                <c:pt idx="3">
                  <c:v>Kern River</c:v>
                </c:pt>
                <c:pt idx="4">
                  <c:v>Misc. Local Water Supplies</c:v>
                </c:pt>
              </c:strCache>
            </c:strRef>
          </c:cat>
          <c:val>
            <c:numRef>
              <c:f>Sheet1!$B$2:$B$6</c:f>
              <c:numCache>
                <c:formatCode>#,##0</c:formatCode>
                <c:ptCount val="5"/>
                <c:pt idx="0">
                  <c:v>1434650</c:v>
                </c:pt>
                <c:pt idx="1">
                  <c:v>890990</c:v>
                </c:pt>
                <c:pt idx="2">
                  <c:v>433800</c:v>
                </c:pt>
                <c:pt idx="3">
                  <c:v>710630</c:v>
                </c:pt>
                <c:pt idx="4">
                  <c:v>205930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8EDEFE"/>
              </a:solidFill>
              <a:ln>
                <a:noFill/>
              </a:ln>
              <a:effectLst>
                <a:outerShdw blurRad="40000" dist="23000" dir="5400000" rotWithShape="0">
                  <a:srgbClr val="000000">
                    <a:alpha val="35000"/>
                  </a:srgbClr>
                </a:outerShdw>
              </a:effectLst>
            </c:spPr>
          </c:dPt>
          <c:dPt>
            <c:idx val="1"/>
            <c:bubble3D val="0"/>
            <c:spPr>
              <a:solidFill>
                <a:srgbClr val="FF99FF"/>
              </a:solidFill>
              <a:ln>
                <a:noFill/>
              </a:ln>
              <a:effectLst>
                <a:outerShdw blurRad="40000" dist="23000" dir="5400000" rotWithShape="0">
                  <a:srgbClr val="000000">
                    <a:alpha val="35000"/>
                  </a:srgbClr>
                </a:outerShdw>
              </a:effectLst>
            </c:spPr>
          </c:dPt>
          <c:dPt>
            <c:idx val="2"/>
            <c:bubble3D val="0"/>
            <c:spPr>
              <a:solidFill>
                <a:srgbClr val="33CC39"/>
              </a:solidFill>
              <a:ln>
                <a:noFill/>
              </a:ln>
              <a:effectLst>
                <a:outerShdw blurRad="40000" dist="23000" dir="5400000" rotWithShape="0">
                  <a:srgbClr val="000000">
                    <a:alpha val="35000"/>
                  </a:srgbClr>
                </a:outerShdw>
              </a:effectLst>
            </c:spPr>
          </c:dPt>
          <c:dPt>
            <c:idx val="3"/>
            <c:bubble3D val="0"/>
            <c:spPr>
              <a:solidFill>
                <a:srgbClr val="716F4F"/>
              </a:solidFill>
              <a:ln>
                <a:noFill/>
              </a:ln>
              <a:effectLst>
                <a:outerShdw blurRad="40000" dist="23000" dir="5400000" rotWithShape="0">
                  <a:srgbClr val="000000">
                    <a:alpha val="35000"/>
                  </a:srgbClr>
                </a:outerShdw>
              </a:effectLst>
            </c:spPr>
          </c:dPt>
          <c:dLbls>
            <c:dLbl>
              <c:idx val="0"/>
              <c:layout>
                <c:manualLayout>
                  <c:x val="-0.20615575041756143"/>
                  <c:y val="8.3837883635137445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C0FC086-393F-4C9C-9FCC-EB61DE4CC6AD}" type="CATEGORYNAME">
                      <a:rPr lang="en-US" sz="2000" b="1" dirty="0"/>
                      <a:pPr>
                        <a:defRPr sz="2000">
                          <a:solidFill>
                            <a:schemeClr val="tx1"/>
                          </a:solidFill>
                        </a:defRPr>
                      </a:pPr>
                      <a:t>[CATEGORY NAME]</a:t>
                    </a:fld>
                    <a:r>
                      <a:rPr lang="en-US" sz="2000" baseline="0" dirty="0"/>
                      <a:t>
</a:t>
                    </a:r>
                    <a:fld id="{6DF1AE7A-4BD8-42FC-81DE-92A9A161A2C7}"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1.1186098186590313E-2"/>
                  <c:y val="-0.18452363657956994"/>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73553BD0-BCB9-45BB-9E2F-58DC52731CC6}" type="CATEGORYNAME">
                      <a:rPr lang="en-US" sz="2000" b="1" dirty="0"/>
                      <a:pPr>
                        <a:defRPr sz="2000">
                          <a:solidFill>
                            <a:schemeClr val="tx1"/>
                          </a:solidFill>
                        </a:defRPr>
                      </a:pPr>
                      <a:t>[CATEGORY NAME]</a:t>
                    </a:fld>
                    <a:r>
                      <a:rPr lang="en-US" sz="2000" baseline="0" dirty="0"/>
                      <a:t>
</a:t>
                    </a:r>
                    <a:fld id="{8C7E30C9-C5B2-48F0-BF2D-D12CEA9272D9}"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23863636363636365"/>
                  <c:y val="-1.0701436083520404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73A9635-3C53-4B83-A4B1-FDD179EC00A6}" type="CATEGORYNAME">
                      <a:rPr lang="en-US" sz="2000" b="1" dirty="0"/>
                      <a:pPr>
                        <a:defRPr sz="2000">
                          <a:solidFill>
                            <a:schemeClr val="tx1"/>
                          </a:solidFill>
                        </a:defRPr>
                      </a:pPr>
                      <a:t>[CATEGORY NAME]</a:t>
                    </a:fld>
                    <a:r>
                      <a:rPr lang="en-US" sz="2000" baseline="0" dirty="0"/>
                      <a:t>
</a:t>
                    </a:r>
                    <a:fld id="{B0348026-A32D-4B40-8FFA-96C9C24FFF0D}" type="PERCENTAGE">
                      <a:rPr lang="en-US" sz="2000" baseline="0" dirty="0"/>
                      <a:pPr>
                        <a:defRPr sz="2000">
                          <a:solidFill>
                            <a:schemeClr val="tx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070075757575757"/>
                      <c:h val="0.22624439187276191"/>
                    </c:manualLayout>
                  </c15:layout>
                  <c15:dlblFieldTable/>
                  <c15:showDataLabelsRange val="0"/>
                </c:ext>
              </c:extLst>
            </c:dLbl>
            <c:dLbl>
              <c:idx val="3"/>
              <c:layout>
                <c:manualLayout>
                  <c:x val="0.10049667442137915"/>
                  <c:y val="0.11452159003065579"/>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C2BB93D1-C961-409C-86E3-344C9F43F712}" type="CATEGORYNAME">
                      <a:rPr lang="en-US" sz="1200" smtClean="0">
                        <a:solidFill>
                          <a:schemeClr val="bg1"/>
                        </a:solidFill>
                      </a:rPr>
                      <a:pPr>
                        <a:defRPr sz="1800">
                          <a:solidFill>
                            <a:schemeClr val="tx1"/>
                          </a:solidFill>
                        </a:defRPr>
                      </a:pPr>
                      <a:t>[CATEGORY NAME]</a:t>
                    </a:fld>
                    <a:r>
                      <a:rPr lang="en-US" sz="1200" baseline="0" dirty="0">
                        <a:solidFill>
                          <a:schemeClr val="bg1"/>
                        </a:solidFill>
                      </a:rPr>
                      <a:t>
</a:t>
                    </a:r>
                    <a:fld id="{ED887F44-26D3-4209-ABAC-CE0C50FD2AD3}" type="PERCENTAGE">
                      <a:rPr lang="en-US" sz="2000" baseline="0">
                        <a:solidFill>
                          <a:schemeClr val="bg1"/>
                        </a:solidFill>
                      </a:rPr>
                      <a:pPr>
                        <a:defRPr sz="1800">
                          <a:solidFill>
                            <a:schemeClr val="tx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671394058697207"/>
                      <c:h val="0.23443228415006181"/>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SWP</c:v>
                </c:pt>
                <c:pt idx="1">
                  <c:v>CVP</c:v>
                </c:pt>
                <c:pt idx="2">
                  <c:v>Kern River</c:v>
                </c:pt>
                <c:pt idx="3">
                  <c:v>Misc. Local Water Supplies</c:v>
                </c:pt>
              </c:strCache>
            </c:strRef>
          </c:cat>
          <c:val>
            <c:numRef>
              <c:f>Sheet1!$B$2:$B$5</c:f>
              <c:numCache>
                <c:formatCode>#,##0</c:formatCode>
                <c:ptCount val="4"/>
                <c:pt idx="0">
                  <c:v>890990</c:v>
                </c:pt>
                <c:pt idx="1">
                  <c:v>433800</c:v>
                </c:pt>
                <c:pt idx="2">
                  <c:v>710630</c:v>
                </c:pt>
                <c:pt idx="3">
                  <c:v>205930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6EBD3-5551-49E1-819F-721A764F6784}" type="datetimeFigureOut">
              <a:rPr lang="en-US" smtClean="0"/>
              <a:t>2/22/2017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4F176-92C1-4D83-9055-FEAB5A21BA45}" type="slidenum">
              <a:rPr lang="en-US" smtClean="0"/>
              <a:t>‹#›</a:t>
            </a:fld>
            <a:endParaRPr lang="en-US"/>
          </a:p>
        </p:txBody>
      </p:sp>
    </p:spTree>
    <p:extLst>
      <p:ext uri="{BB962C8B-B14F-4D97-AF65-F5344CB8AC3E}">
        <p14:creationId xmlns:p14="http://schemas.microsoft.com/office/powerpoint/2010/main" val="3412280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6DF509-5444-494A-A8A4-805FA6210435}" type="slidenum">
              <a:rPr lang="en-US" smtClean="0"/>
              <a:pPr/>
              <a:t>3</a:t>
            </a:fld>
            <a:endParaRPr lang="en-US"/>
          </a:p>
        </p:txBody>
      </p:sp>
    </p:spTree>
    <p:extLst>
      <p:ext uri="{BB962C8B-B14F-4D97-AF65-F5344CB8AC3E}">
        <p14:creationId xmlns:p14="http://schemas.microsoft.com/office/powerpoint/2010/main" val="85339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D902A-91F6-43E0-81E8-E63C4857FD99}" type="slidenum">
              <a:rPr lang="en-US"/>
              <a:pPr/>
              <a:t>16</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dirty="0" smtClean="0"/>
              <a:t>Lloyd to</a:t>
            </a:r>
            <a:r>
              <a:rPr lang="en-US" baseline="0" dirty="0" smtClean="0"/>
              <a:t> update information.</a:t>
            </a:r>
            <a:endParaRPr lang="en-US" dirty="0"/>
          </a:p>
        </p:txBody>
      </p:sp>
    </p:spTree>
    <p:extLst>
      <p:ext uri="{BB962C8B-B14F-4D97-AF65-F5344CB8AC3E}">
        <p14:creationId xmlns:p14="http://schemas.microsoft.com/office/powerpoint/2010/main" val="295760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D27D7-58CD-459A-93EE-DA2B7B164F6B}" type="slidenum">
              <a:rPr lang="en-US"/>
              <a:pPr/>
              <a:t>17</a:t>
            </a:fld>
            <a:endParaRPr lang="en-US"/>
          </a:p>
        </p:txBody>
      </p:sp>
      <p:sp>
        <p:nvSpPr>
          <p:cNvPr id="262146" name="Rectangle 2"/>
          <p:cNvSpPr>
            <a:spLocks noGrp="1" noRot="1" noChangeAspect="1" noChangeArrowheads="1" noTextEdit="1"/>
          </p:cNvSpPr>
          <p:nvPr>
            <p:ph type="sldImg"/>
          </p:nvPr>
        </p:nvSpPr>
        <p:spPr>
          <a:xfrm>
            <a:off x="428625" y="688975"/>
            <a:ext cx="6162675" cy="3467100"/>
          </a:xfrm>
          <a:ln/>
        </p:spPr>
      </p:sp>
      <p:sp>
        <p:nvSpPr>
          <p:cNvPr id="262147" name="Rectangle 3"/>
          <p:cNvSpPr>
            <a:spLocks noGrp="1" noChangeArrowheads="1"/>
          </p:cNvSpPr>
          <p:nvPr>
            <p:ph type="body" idx="1"/>
          </p:nvPr>
        </p:nvSpPr>
        <p:spPr>
          <a:xfrm>
            <a:off x="702849" y="4385793"/>
            <a:ext cx="5605913" cy="4161517"/>
          </a:xfrm>
        </p:spPr>
        <p:txBody>
          <a:bodyPr/>
          <a:lstStyle/>
          <a:p>
            <a:r>
              <a:rPr lang="en-US" dirty="0" smtClean="0"/>
              <a:t>(low) update</a:t>
            </a:r>
            <a:r>
              <a:rPr lang="en-US" baseline="0" dirty="0" smtClean="0"/>
              <a:t> graphics if possible. </a:t>
            </a:r>
            <a:endParaRPr lang="en-US" dirty="0"/>
          </a:p>
        </p:txBody>
      </p:sp>
    </p:spTree>
    <p:extLst>
      <p:ext uri="{BB962C8B-B14F-4D97-AF65-F5344CB8AC3E}">
        <p14:creationId xmlns:p14="http://schemas.microsoft.com/office/powerpoint/2010/main" val="374014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updated data available?  If not, simplify</a:t>
            </a:r>
            <a:r>
              <a:rPr lang="en-US" baseline="0" dirty="0" smtClean="0"/>
              <a:t> to single slide with breakdown for state? – In theory, data should be in California Water Plan.</a:t>
            </a:r>
            <a:endParaRPr lang="en-US" dirty="0"/>
          </a:p>
        </p:txBody>
      </p:sp>
      <p:sp>
        <p:nvSpPr>
          <p:cNvPr id="4" name="Slide Number Placeholder 3"/>
          <p:cNvSpPr>
            <a:spLocks noGrp="1"/>
          </p:cNvSpPr>
          <p:nvPr>
            <p:ph type="sldNum" sz="quarter" idx="10"/>
          </p:nvPr>
        </p:nvSpPr>
        <p:spPr/>
        <p:txBody>
          <a:bodyPr/>
          <a:lstStyle/>
          <a:p>
            <a:fld id="{6E6DF509-5444-494A-A8A4-805FA6210435}" type="slidenum">
              <a:rPr lang="en-US" smtClean="0"/>
              <a:pPr/>
              <a:t>4</a:t>
            </a:fld>
            <a:endParaRPr lang="en-US"/>
          </a:p>
        </p:txBody>
      </p:sp>
    </p:spTree>
    <p:extLst>
      <p:ext uri="{BB962C8B-B14F-4D97-AF65-F5344CB8AC3E}">
        <p14:creationId xmlns:p14="http://schemas.microsoft.com/office/powerpoint/2010/main" val="153970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50B66-D3BB-4BA0-9CCD-DC23C13978EE}" type="slidenum">
              <a:rPr lang="en-US"/>
              <a:pPr/>
              <a:t>5</a:t>
            </a:fld>
            <a:endParaRPr lang="en-US"/>
          </a:p>
        </p:txBody>
      </p:sp>
      <p:sp>
        <p:nvSpPr>
          <p:cNvPr id="1685506" name="Rectangle 2"/>
          <p:cNvSpPr>
            <a:spLocks noGrp="1" noRot="1" noChangeAspect="1" noChangeArrowheads="1" noTextEdit="1"/>
          </p:cNvSpPr>
          <p:nvPr>
            <p:ph type="sldImg"/>
          </p:nvPr>
        </p:nvSpPr>
        <p:spPr>
          <a:ln/>
        </p:spPr>
      </p:sp>
      <p:sp>
        <p:nvSpPr>
          <p:cNvPr id="1685507" name="Text Box 3"/>
          <p:cNvSpPr txBox="1">
            <a:spLocks noChangeArrowheads="1"/>
          </p:cNvSpPr>
          <p:nvPr/>
        </p:nvSpPr>
        <p:spPr bwMode="auto">
          <a:xfrm>
            <a:off x="731520" y="4615865"/>
            <a:ext cx="6290734" cy="4625807"/>
          </a:xfrm>
          <a:prstGeom prst="rect">
            <a:avLst/>
          </a:prstGeom>
          <a:noFill/>
          <a:ln w="9525">
            <a:noFill/>
            <a:miter lim="800000"/>
            <a:headEnd type="none" w="sm" len="sm"/>
            <a:tailEnd type="none" w="sm" len="sm"/>
          </a:ln>
          <a:effectLst/>
        </p:spPr>
        <p:txBody>
          <a:bodyPr lIns="94781" tIns="47388" rIns="94781" bIns="47388"/>
          <a:lstStyle/>
          <a:p>
            <a:pPr defTabSz="937711"/>
            <a:r>
              <a:rPr lang="en-US" sz="1100" dirty="0"/>
              <a:t>The Central Valley Project (CVP) was originally conceived as a State project to protect the Central Valley from crippling water shortages and devastating floods. The basic concept and facilities of today's massive project were included in the State Water Project formulated in the 1930's. In the depression era, however, the State was unable to finance the project. Most of the water development envisioned by the State was accomplished by the Federal CVP, beginning with its initial authorization in 1935. </a:t>
            </a:r>
          </a:p>
          <a:p>
            <a:pPr defTabSz="937711"/>
            <a:r>
              <a:rPr lang="en-US" sz="1100" dirty="0"/>
              <a:t>Work began in 1937 with the Contra Costa Canal which began delivering water in 1940. The next facility built was Shasta Dam, the keystone of the project. Work on the dam began in 1938, and water storage started even before its completion in 1945. Congress subsequently passed 13 separate measures to authorize the development of other major project facilities over the next 3 decades. The final dam, New </a:t>
            </a:r>
            <a:r>
              <a:rPr lang="en-US" sz="1100" dirty="0" err="1"/>
              <a:t>Melones</a:t>
            </a:r>
            <a:r>
              <a:rPr lang="en-US" sz="1100" dirty="0"/>
              <a:t>, was completed in 1979. </a:t>
            </a:r>
          </a:p>
          <a:p>
            <a:pPr defTabSz="937711"/>
            <a:r>
              <a:rPr lang="en-US" sz="1100" dirty="0"/>
              <a:t>EBMUD is formed in 1923.  In 1929, water itself reached the East Bay Area when East Bay Municipal Utility District voters completed Pardee Dam and the 82-mile long Mokelumne Aqueduct. </a:t>
            </a:r>
          </a:p>
          <a:p>
            <a:pPr defTabSz="937711"/>
            <a:r>
              <a:rPr lang="en-US" sz="1100" dirty="0"/>
              <a:t>SWP - 1960 California voters approved the $1.75 billion Burns-Porter Act bond issue to begin building the State Water Project (SWP). The Project was designed and constructed by the Department of Water Resources. By 1973, the initial </a:t>
            </a:r>
            <a:r>
              <a:rPr lang="en-US" sz="1100" dirty="0" err="1"/>
              <a:t>facilites</a:t>
            </a:r>
            <a:r>
              <a:rPr lang="en-US" sz="1100" dirty="0"/>
              <a:t> were completed and water delivery to southern California began. </a:t>
            </a:r>
          </a:p>
          <a:p>
            <a:pPr defTabSz="937711"/>
            <a:r>
              <a:rPr lang="en-US" sz="1100" dirty="0"/>
              <a:t>1971 On October 8, Governor Ronald Reagan starts the first pump at A.D. </a:t>
            </a:r>
            <a:r>
              <a:rPr lang="en-US" sz="1100" dirty="0" err="1"/>
              <a:t>Edmonston</a:t>
            </a:r>
            <a:r>
              <a:rPr lang="en-US" sz="1100" dirty="0"/>
              <a:t> Pumping Plant, as part of a ceremony celebrating the first water deliveries to Southern California.</a:t>
            </a:r>
          </a:p>
          <a:p>
            <a:pPr defTabSz="937711"/>
            <a:r>
              <a:rPr lang="en-US" sz="1100" dirty="0"/>
              <a:t>LADWP:  In 1907, the voters of Los Angeles again gave their overwhelming endorsement to this project, approving a $23 million bond issue for aqueduct construction. The only task that remained was to build it.</a:t>
            </a:r>
          </a:p>
        </p:txBody>
      </p:sp>
    </p:spTree>
    <p:extLst>
      <p:ext uri="{BB962C8B-B14F-4D97-AF65-F5344CB8AC3E}">
        <p14:creationId xmlns:p14="http://schemas.microsoft.com/office/powerpoint/2010/main" val="189977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50B66-D3BB-4BA0-9CCD-DC23C13978EE}" type="slidenum">
              <a:rPr lang="en-US"/>
              <a:pPr/>
              <a:t>6</a:t>
            </a:fld>
            <a:endParaRPr lang="en-US"/>
          </a:p>
        </p:txBody>
      </p:sp>
      <p:sp>
        <p:nvSpPr>
          <p:cNvPr id="1685506" name="Rectangle 2"/>
          <p:cNvSpPr>
            <a:spLocks noGrp="1" noRot="1" noChangeAspect="1" noChangeArrowheads="1" noTextEdit="1"/>
          </p:cNvSpPr>
          <p:nvPr>
            <p:ph type="sldImg"/>
          </p:nvPr>
        </p:nvSpPr>
        <p:spPr>
          <a:ln/>
        </p:spPr>
      </p:sp>
      <p:sp>
        <p:nvSpPr>
          <p:cNvPr id="1685507" name="Text Box 3"/>
          <p:cNvSpPr txBox="1">
            <a:spLocks noChangeArrowheads="1"/>
          </p:cNvSpPr>
          <p:nvPr/>
        </p:nvSpPr>
        <p:spPr bwMode="auto">
          <a:xfrm>
            <a:off x="731520" y="4615865"/>
            <a:ext cx="6290734" cy="4625807"/>
          </a:xfrm>
          <a:prstGeom prst="rect">
            <a:avLst/>
          </a:prstGeom>
          <a:noFill/>
          <a:ln w="9525">
            <a:noFill/>
            <a:miter lim="800000"/>
            <a:headEnd type="none" w="sm" len="sm"/>
            <a:tailEnd type="none" w="sm" len="sm"/>
          </a:ln>
          <a:effectLst/>
        </p:spPr>
        <p:txBody>
          <a:bodyPr lIns="94781" tIns="47388" rIns="94781" bIns="47388"/>
          <a:lstStyle/>
          <a:p>
            <a:pPr defTabSz="937711"/>
            <a:r>
              <a:rPr lang="en-US" sz="1100" dirty="0"/>
              <a:t>The Central Valley Project (CVP) was originally conceived as a State project to protect the Central Valley from crippling water shortages and devastating floods. The basic concept and facilities of today's massive project were included in the State Water Project formulated in the 1930's. In the depression era, however, the State was unable to finance the project. Most of the water development envisioned by the State was accomplished by the Federal CVP, beginning with its initial authorization in 1935. </a:t>
            </a:r>
          </a:p>
          <a:p>
            <a:pPr defTabSz="937711"/>
            <a:r>
              <a:rPr lang="en-US" sz="1100" dirty="0"/>
              <a:t>Work began in 1937 with the Contra Costa Canal which began delivering water in 1940. The next facility built was Shasta Dam, the keystone of the project. Work on the dam began in 1938, and water storage started even before its completion in 1945. Congress subsequently passed 13 separate measures to authorize the development of other major project facilities over the next 3 decades. The final dam, New </a:t>
            </a:r>
            <a:r>
              <a:rPr lang="en-US" sz="1100" dirty="0" err="1"/>
              <a:t>Melones</a:t>
            </a:r>
            <a:r>
              <a:rPr lang="en-US" sz="1100" dirty="0"/>
              <a:t>, was completed in 1979. </a:t>
            </a:r>
          </a:p>
          <a:p>
            <a:pPr defTabSz="937711"/>
            <a:r>
              <a:rPr lang="en-US" sz="1100" dirty="0"/>
              <a:t>EBMUD is formed in 1923.  In 1929, water itself reached the East Bay Area when East Bay Municipal Utility District voters completed Pardee Dam and the 82-mile long Mokelumne Aqueduct. </a:t>
            </a:r>
          </a:p>
          <a:p>
            <a:pPr defTabSz="937711"/>
            <a:r>
              <a:rPr lang="en-US" sz="1100" dirty="0"/>
              <a:t>SWP - 1960 California voters approved the $1.75 billion Burns-Porter Act bond issue to begin building the State Water Project (SWP). The Project was designed and constructed by the Department of Water Resources. By 1973, the initial </a:t>
            </a:r>
            <a:r>
              <a:rPr lang="en-US" sz="1100" dirty="0" err="1"/>
              <a:t>facilites</a:t>
            </a:r>
            <a:r>
              <a:rPr lang="en-US" sz="1100" dirty="0"/>
              <a:t> were completed and water delivery to southern California began. </a:t>
            </a:r>
          </a:p>
          <a:p>
            <a:pPr defTabSz="937711"/>
            <a:r>
              <a:rPr lang="en-US" sz="1100" dirty="0"/>
              <a:t>1971 On October 8, Governor Ronald Reagan starts the first pump at A.D. </a:t>
            </a:r>
            <a:r>
              <a:rPr lang="en-US" sz="1100" dirty="0" err="1"/>
              <a:t>Edmonston</a:t>
            </a:r>
            <a:r>
              <a:rPr lang="en-US" sz="1100" dirty="0"/>
              <a:t> Pumping Plant, as part of a ceremony celebrating the first water deliveries to Southern California.</a:t>
            </a:r>
          </a:p>
          <a:p>
            <a:pPr defTabSz="937711"/>
            <a:r>
              <a:rPr lang="en-US" sz="1100" dirty="0"/>
              <a:t>LADWP:  In 1907, the voters of Los Angeles again gave their overwhelming endorsement to this project, approving a $23 million bond issue for aqueduct construction. The only task that remained was to build it.</a:t>
            </a:r>
          </a:p>
        </p:txBody>
      </p:sp>
    </p:spTree>
    <p:extLst>
      <p:ext uri="{BB962C8B-B14F-4D97-AF65-F5344CB8AC3E}">
        <p14:creationId xmlns:p14="http://schemas.microsoft.com/office/powerpoint/2010/main" val="399246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50B66-D3BB-4BA0-9CCD-DC23C13978EE}" type="slidenum">
              <a:rPr lang="en-US"/>
              <a:pPr/>
              <a:t>7</a:t>
            </a:fld>
            <a:endParaRPr lang="en-US"/>
          </a:p>
        </p:txBody>
      </p:sp>
      <p:sp>
        <p:nvSpPr>
          <p:cNvPr id="1685506" name="Rectangle 2"/>
          <p:cNvSpPr>
            <a:spLocks noGrp="1" noRot="1" noChangeAspect="1" noChangeArrowheads="1" noTextEdit="1"/>
          </p:cNvSpPr>
          <p:nvPr>
            <p:ph type="sldImg"/>
          </p:nvPr>
        </p:nvSpPr>
        <p:spPr>
          <a:ln/>
        </p:spPr>
      </p:sp>
      <p:sp>
        <p:nvSpPr>
          <p:cNvPr id="1685507" name="Text Box 3"/>
          <p:cNvSpPr txBox="1">
            <a:spLocks noChangeArrowheads="1"/>
          </p:cNvSpPr>
          <p:nvPr/>
        </p:nvSpPr>
        <p:spPr bwMode="auto">
          <a:xfrm>
            <a:off x="695008" y="4440328"/>
            <a:ext cx="5976743" cy="4449892"/>
          </a:xfrm>
          <a:prstGeom prst="rect">
            <a:avLst/>
          </a:prstGeom>
          <a:noFill/>
          <a:ln w="9525">
            <a:noFill/>
            <a:miter lim="800000"/>
            <a:headEnd type="none" w="sm" len="sm"/>
            <a:tailEnd type="none" w="sm" len="sm"/>
          </a:ln>
          <a:effectLst/>
        </p:spPr>
        <p:txBody>
          <a:bodyPr lIns="90686" tIns="45341" rIns="90686" bIns="45341"/>
          <a:lstStyle/>
          <a:p>
            <a:pPr defTabSz="897202"/>
            <a:r>
              <a:rPr lang="en-US" sz="1100" dirty="0"/>
              <a:t>The Central Valley Project (CVP) was originally conceived as a State project to protect the Central Valley from crippling water shortages and devastating floods. The basic concept and facilities of today's massive project were included in the State Water Project formulated in the 1930's. In the depression era, however, the State was unable to finance the project. Most of the water development envisioned by the State was accomplished by the Federal CVP, beginning with its initial authorization in 1935. </a:t>
            </a:r>
          </a:p>
          <a:p>
            <a:pPr defTabSz="897202"/>
            <a:r>
              <a:rPr lang="en-US" sz="1100" dirty="0"/>
              <a:t>Work began in 1937 with the Contra Costa Canal which began delivering water in 1940. The next facility built was Shasta Dam, the keystone of the project. Work on the dam began in 1938, and water storage started even before its completion in 1945. Congress subsequently passed 13 separate measures to authorize the development of other major project facilities over the next 3 decades. The final dam, New </a:t>
            </a:r>
            <a:r>
              <a:rPr lang="en-US" sz="1100" dirty="0" err="1"/>
              <a:t>Melones</a:t>
            </a:r>
            <a:r>
              <a:rPr lang="en-US" sz="1100" dirty="0"/>
              <a:t>, was completed in 1979. </a:t>
            </a:r>
          </a:p>
          <a:p>
            <a:pPr defTabSz="897202"/>
            <a:r>
              <a:rPr lang="en-US" sz="1100" dirty="0"/>
              <a:t>EBMUD is formed in 1923.  In 1929, water itself reached the East Bay Area when East Bay Municipal Utility District voters completed Pardee Dam and the 82-mile long Mokelumne Aqueduct. </a:t>
            </a:r>
          </a:p>
          <a:p>
            <a:pPr defTabSz="897202"/>
            <a:r>
              <a:rPr lang="en-US" sz="1100" dirty="0"/>
              <a:t>SWP - 1960 California voters approved the $1.75 billion Burns-Porter Act bond issue to begin building the State Water Project (SWP). The Project was designed and constructed by the Department of Water Resources. By 1973, the initial </a:t>
            </a:r>
            <a:r>
              <a:rPr lang="en-US" sz="1100" dirty="0" err="1"/>
              <a:t>facilites</a:t>
            </a:r>
            <a:r>
              <a:rPr lang="en-US" sz="1100" dirty="0"/>
              <a:t> were completed and water delivery to southern California began. </a:t>
            </a:r>
          </a:p>
          <a:p>
            <a:pPr defTabSz="897202"/>
            <a:r>
              <a:rPr lang="en-US" sz="1100" dirty="0"/>
              <a:t>1971 On October 8, Governor Ronald Reagan starts the first pump at A.D. </a:t>
            </a:r>
            <a:r>
              <a:rPr lang="en-US" sz="1100" dirty="0" err="1"/>
              <a:t>Edmonston</a:t>
            </a:r>
            <a:r>
              <a:rPr lang="en-US" sz="1100" dirty="0"/>
              <a:t> Pumping Plant, as part of a ceremony celebrating the first water deliveries to Southern California.</a:t>
            </a:r>
          </a:p>
          <a:p>
            <a:pPr defTabSz="897202"/>
            <a:r>
              <a:rPr lang="en-US" sz="1100" dirty="0"/>
              <a:t>LADWP:  In 1907, the voters of Los Angeles again gave their overwhelming endorsement to this project, approving a $23 million bond issue for aqueduct construction. The only task that remained was to build it.</a:t>
            </a:r>
          </a:p>
        </p:txBody>
      </p:sp>
    </p:spTree>
    <p:extLst>
      <p:ext uri="{BB962C8B-B14F-4D97-AF65-F5344CB8AC3E}">
        <p14:creationId xmlns:p14="http://schemas.microsoft.com/office/powerpoint/2010/main" val="18149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50B66-D3BB-4BA0-9CCD-DC23C13978EE}" type="slidenum">
              <a:rPr lang="en-US"/>
              <a:pPr/>
              <a:t>8</a:t>
            </a:fld>
            <a:endParaRPr lang="en-US"/>
          </a:p>
        </p:txBody>
      </p:sp>
      <p:sp>
        <p:nvSpPr>
          <p:cNvPr id="1685506" name="Rectangle 2"/>
          <p:cNvSpPr>
            <a:spLocks noGrp="1" noRot="1" noChangeAspect="1" noChangeArrowheads="1" noTextEdit="1"/>
          </p:cNvSpPr>
          <p:nvPr>
            <p:ph type="sldImg"/>
          </p:nvPr>
        </p:nvSpPr>
        <p:spPr>
          <a:ln/>
        </p:spPr>
      </p:sp>
      <p:sp>
        <p:nvSpPr>
          <p:cNvPr id="1685507" name="Text Box 3"/>
          <p:cNvSpPr txBox="1">
            <a:spLocks noChangeArrowheads="1"/>
          </p:cNvSpPr>
          <p:nvPr/>
        </p:nvSpPr>
        <p:spPr bwMode="auto">
          <a:xfrm>
            <a:off x="695008" y="4440328"/>
            <a:ext cx="5976743" cy="4449892"/>
          </a:xfrm>
          <a:prstGeom prst="rect">
            <a:avLst/>
          </a:prstGeom>
          <a:noFill/>
          <a:ln w="9525">
            <a:noFill/>
            <a:miter lim="800000"/>
            <a:headEnd type="none" w="sm" len="sm"/>
            <a:tailEnd type="none" w="sm" len="sm"/>
          </a:ln>
          <a:effectLst/>
        </p:spPr>
        <p:txBody>
          <a:bodyPr lIns="90686" tIns="45341" rIns="90686" bIns="45341"/>
          <a:lstStyle/>
          <a:p>
            <a:pPr defTabSz="897202"/>
            <a:r>
              <a:rPr lang="en-US" sz="1100" dirty="0"/>
              <a:t>The Central Valley Project (CVP) was originally conceived as a State project to protect the Central Valley from crippling water shortages and devastating floods. The basic concept and facilities of today's massive project were included in the State Water Project formulated in the 1930's. In the depression era, however, the State was unable to finance the project. Most of the water development envisioned by the State was accomplished by the Federal CVP, beginning with its initial authorization in 1935. </a:t>
            </a:r>
          </a:p>
          <a:p>
            <a:pPr defTabSz="897202"/>
            <a:r>
              <a:rPr lang="en-US" sz="1100" dirty="0"/>
              <a:t>Work began in 1937 with the Contra Costa Canal which began delivering water in 1940. The next facility built was Shasta Dam, the keystone of the project. Work on the dam began in 1938, and water storage started even before its completion in 1945. Congress subsequently passed 13 separate measures to authorize the development of other major project facilities over the next 3 decades. The final dam, New </a:t>
            </a:r>
            <a:r>
              <a:rPr lang="en-US" sz="1100" dirty="0" err="1"/>
              <a:t>Melones</a:t>
            </a:r>
            <a:r>
              <a:rPr lang="en-US" sz="1100" dirty="0"/>
              <a:t>, was completed in 1979. </a:t>
            </a:r>
          </a:p>
          <a:p>
            <a:pPr defTabSz="897202"/>
            <a:r>
              <a:rPr lang="en-US" sz="1100" dirty="0"/>
              <a:t>EBMUD is formed in 1923.  In 1929, water itself reached the East Bay Area when East Bay Municipal Utility District voters completed Pardee Dam and the 82-mile long Mokelumne Aqueduct. </a:t>
            </a:r>
          </a:p>
          <a:p>
            <a:pPr defTabSz="897202"/>
            <a:r>
              <a:rPr lang="en-US" sz="1100" dirty="0"/>
              <a:t>SWP - 1960 California voters approved the $1.75 billion Burns-Porter Act bond issue to begin building the State Water Project (SWP). The Project was designed and constructed by the Department of Water Resources. By 1973, the initial </a:t>
            </a:r>
            <a:r>
              <a:rPr lang="en-US" sz="1100" dirty="0" err="1"/>
              <a:t>facilites</a:t>
            </a:r>
            <a:r>
              <a:rPr lang="en-US" sz="1100" dirty="0"/>
              <a:t> were completed and water delivery to southern California began. </a:t>
            </a:r>
          </a:p>
          <a:p>
            <a:pPr defTabSz="897202"/>
            <a:r>
              <a:rPr lang="en-US" sz="1100" dirty="0"/>
              <a:t>1971 On October 8, Governor Ronald Reagan starts the first pump at A.D. </a:t>
            </a:r>
            <a:r>
              <a:rPr lang="en-US" sz="1100" dirty="0" err="1"/>
              <a:t>Edmonston</a:t>
            </a:r>
            <a:r>
              <a:rPr lang="en-US" sz="1100" dirty="0"/>
              <a:t> Pumping Plant, as part of a ceremony celebrating the first water deliveries to Southern California.</a:t>
            </a:r>
          </a:p>
          <a:p>
            <a:pPr defTabSz="897202"/>
            <a:r>
              <a:rPr lang="en-US" sz="1100" dirty="0"/>
              <a:t>LADWP:  In 1907, the voters of Los Angeles again gave their overwhelming endorsement to this project, approving a $23 million bond issue for aqueduct construction. The only task that remained was to build it.</a:t>
            </a:r>
          </a:p>
        </p:txBody>
      </p:sp>
    </p:spTree>
    <p:extLst>
      <p:ext uri="{BB962C8B-B14F-4D97-AF65-F5344CB8AC3E}">
        <p14:creationId xmlns:p14="http://schemas.microsoft.com/office/powerpoint/2010/main" val="126959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136B9-EEB4-4564-99E5-75C1D94CB28D}" type="slidenum">
              <a:rPr lang="en-US"/>
              <a:pPr/>
              <a:t>12</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Water type/facility colors should be consistent throughout</a:t>
            </a:r>
            <a:r>
              <a:rPr lang="en-US" baseline="0" dirty="0" smtClean="0"/>
              <a:t> presentation graphics.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Background maps should have same look/format throughout presentation.</a:t>
            </a:r>
          </a:p>
        </p:txBody>
      </p:sp>
    </p:spTree>
    <p:extLst>
      <p:ext uri="{BB962C8B-B14F-4D97-AF65-F5344CB8AC3E}">
        <p14:creationId xmlns:p14="http://schemas.microsoft.com/office/powerpoint/2010/main" val="369411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136B9-EEB4-4564-99E5-75C1D94CB28D}" type="slidenum">
              <a:rPr lang="en-US"/>
              <a:pPr/>
              <a:t>13</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Water type/facility colors should be consistent throughout</a:t>
            </a:r>
            <a:r>
              <a:rPr lang="en-US" baseline="0" dirty="0" smtClean="0"/>
              <a:t> presentation graphics.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Background maps should have same look/format throughout presentation.</a:t>
            </a:r>
          </a:p>
          <a:p>
            <a:r>
              <a:rPr lang="en-US" b="1" baseline="0" dirty="0" smtClean="0"/>
              <a:t>Final slide shows two colors for CVP water types, this only shows one?</a:t>
            </a:r>
            <a:endParaRPr lang="en-US" b="1" dirty="0"/>
          </a:p>
        </p:txBody>
      </p:sp>
    </p:spTree>
    <p:extLst>
      <p:ext uri="{BB962C8B-B14F-4D97-AF65-F5344CB8AC3E}">
        <p14:creationId xmlns:p14="http://schemas.microsoft.com/office/powerpoint/2010/main" val="226060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136B9-EEB4-4564-99E5-75C1D94CB28D}" type="slidenum">
              <a:rPr lang="en-US"/>
              <a:pPr/>
              <a:t>14</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Water type/facility colors should be consistent throughout</a:t>
            </a:r>
            <a:r>
              <a:rPr lang="en-US" baseline="0" dirty="0" smtClean="0"/>
              <a:t> presentation graphics.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Background maps should have same look/format throughout presentation.</a:t>
            </a:r>
          </a:p>
        </p:txBody>
      </p:sp>
    </p:spTree>
    <p:extLst>
      <p:ext uri="{BB962C8B-B14F-4D97-AF65-F5344CB8AC3E}">
        <p14:creationId xmlns:p14="http://schemas.microsoft.com/office/powerpoint/2010/main" val="820617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5D314A-0B4D-46AB-A53B-831BABDA7A8E}"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398467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D314A-0B4D-46AB-A53B-831BABDA7A8E}"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264051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D314A-0B4D-46AB-A53B-831BABDA7A8E}"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361685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D314A-0B4D-46AB-A53B-831BABDA7A8E}"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9767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5D314A-0B4D-46AB-A53B-831BABDA7A8E}" type="datetimeFigureOut">
              <a:rPr lang="en-US" smtClean="0"/>
              <a:t>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20440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5D314A-0B4D-46AB-A53B-831BABDA7A8E}"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85119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5D314A-0B4D-46AB-A53B-831BABDA7A8E}" type="datetimeFigureOut">
              <a:rPr lang="en-US" smtClean="0"/>
              <a:t>2/22/2017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10937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5D314A-0B4D-46AB-A53B-831BABDA7A8E}" type="datetimeFigureOut">
              <a:rPr lang="en-US" smtClean="0"/>
              <a:t>2/22/2017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140538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314A-0B4D-46AB-A53B-831BABDA7A8E}" type="datetimeFigureOut">
              <a:rPr lang="en-US" smtClean="0"/>
              <a:t>2/22/2017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230186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D314A-0B4D-46AB-A53B-831BABDA7A8E}"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407505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D314A-0B4D-46AB-A53B-831BABDA7A8E}" type="datetimeFigureOut">
              <a:rPr lang="en-US" smtClean="0"/>
              <a:t>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91358-8387-45F0-AFFD-D4BBE4EC38AF}" type="slidenum">
              <a:rPr lang="en-US" smtClean="0"/>
              <a:t>‹#›</a:t>
            </a:fld>
            <a:endParaRPr lang="en-US"/>
          </a:p>
        </p:txBody>
      </p:sp>
    </p:spTree>
    <p:extLst>
      <p:ext uri="{BB962C8B-B14F-4D97-AF65-F5344CB8AC3E}">
        <p14:creationId xmlns:p14="http://schemas.microsoft.com/office/powerpoint/2010/main" val="239248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5D314A-0B4D-46AB-A53B-831BABDA7A8E}" type="datetimeFigureOut">
              <a:rPr lang="en-US" smtClean="0"/>
              <a:t>2/22/2017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E391358-8387-45F0-AFFD-D4BBE4EC38AF}" type="slidenum">
              <a:rPr lang="en-US" smtClean="0"/>
              <a:t>‹#›</a:t>
            </a:fld>
            <a:endParaRPr lang="en-US"/>
          </a:p>
        </p:txBody>
      </p:sp>
    </p:spTree>
    <p:extLst>
      <p:ext uri="{BB962C8B-B14F-4D97-AF65-F5344CB8AC3E}">
        <p14:creationId xmlns:p14="http://schemas.microsoft.com/office/powerpoint/2010/main" val="980273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package" Target="../embeddings/Microsoft_Excel_Worksheet5.xlsx"/><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kcwa_about_kcwa_kwb.pp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kcwa_about_kcwa_bmwd.pp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9.jpeg"/><Relationship Id="rId10" Type="http://schemas.openxmlformats.org/officeDocument/2006/relationships/image" Target="../media/image20.png"/><Relationship Id="rId4" Type="http://schemas.openxmlformats.org/officeDocument/2006/relationships/image" Target="../media/image18.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2" name="TextBox 1"/>
          <p:cNvSpPr txBox="1"/>
          <p:nvPr/>
        </p:nvSpPr>
        <p:spPr>
          <a:xfrm>
            <a:off x="3352800" y="1680064"/>
            <a:ext cx="3718775" cy="1384995"/>
          </a:xfrm>
          <a:prstGeom prst="rect">
            <a:avLst/>
          </a:prstGeom>
          <a:noFill/>
        </p:spPr>
        <p:txBody>
          <a:bodyPr wrap="none" rtlCol="0">
            <a:spAutoFit/>
          </a:bodyPr>
          <a:lstStyle/>
          <a:p>
            <a:r>
              <a:rPr lang="en-US" sz="2400" i="1" dirty="0" smtClean="0">
                <a:solidFill>
                  <a:srgbClr val="6ABAD0"/>
                </a:solidFill>
                <a:latin typeface="Cambria" panose="02040503050406030204" pitchFamily="18" charset="0"/>
              </a:rPr>
              <a:t>Kern County Water Agency</a:t>
            </a:r>
          </a:p>
          <a:p>
            <a:r>
              <a:rPr lang="en-US" sz="2400" i="1" dirty="0" smtClean="0">
                <a:solidFill>
                  <a:srgbClr val="6ABAD0"/>
                </a:solidFill>
                <a:latin typeface="Cambria" panose="02040503050406030204" pitchFamily="18" charset="0"/>
              </a:rPr>
              <a:t>General Manager</a:t>
            </a:r>
          </a:p>
          <a:p>
            <a:r>
              <a:rPr lang="en-US" sz="3600" b="1" dirty="0" smtClean="0">
                <a:solidFill>
                  <a:schemeClr val="accent5">
                    <a:lumMod val="75000"/>
                  </a:schemeClr>
                </a:solidFill>
                <a:latin typeface="Cambria" panose="02040503050406030204" pitchFamily="18" charset="0"/>
              </a:rPr>
              <a:t>Curtis Creel</a:t>
            </a:r>
            <a:endParaRPr lang="en-US" sz="3600" b="1" dirty="0">
              <a:solidFill>
                <a:schemeClr val="accent5">
                  <a:lumMod val="75000"/>
                </a:schemeClr>
              </a:solidFill>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143" y="1352550"/>
            <a:ext cx="2057400" cy="20400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820824"/>
            <a:ext cx="4041321" cy="5143500"/>
          </a:xfrm>
          <a:prstGeom prst="rect">
            <a:avLst/>
          </a:prstGeom>
        </p:spPr>
      </p:pic>
    </p:spTree>
    <p:extLst>
      <p:ext uri="{BB962C8B-B14F-4D97-AF65-F5344CB8AC3E}">
        <p14:creationId xmlns:p14="http://schemas.microsoft.com/office/powerpoint/2010/main" val="265269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98700" y="0"/>
            <a:ext cx="6858000" cy="5143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4" name="TextBox 3"/>
          <p:cNvSpPr txBox="1"/>
          <p:nvPr/>
        </p:nvSpPr>
        <p:spPr>
          <a:xfrm>
            <a:off x="381000" y="209550"/>
            <a:ext cx="476604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Kern County Sources of Water</a:t>
            </a:r>
            <a:endParaRPr lang="en-US" sz="2800" dirty="0">
              <a:solidFill>
                <a:schemeClr val="accent5">
                  <a:lumMod val="75000"/>
                </a:schemeClr>
              </a:solidFill>
              <a:latin typeface="Cambria" panose="02040503050406030204" pitchFamily="18" charset="0"/>
            </a:endParaRPr>
          </a:p>
        </p:txBody>
      </p:sp>
      <p:graphicFrame>
        <p:nvGraphicFramePr>
          <p:cNvPr id="8" name="Chart 7"/>
          <p:cNvGraphicFramePr/>
          <p:nvPr>
            <p:extLst>
              <p:ext uri="{D42A27DB-BD31-4B8C-83A1-F6EECF244321}">
                <p14:modId xmlns:p14="http://schemas.microsoft.com/office/powerpoint/2010/main" val="226672991"/>
              </p:ext>
            </p:extLst>
          </p:nvPr>
        </p:nvGraphicFramePr>
        <p:xfrm>
          <a:off x="1219200" y="484767"/>
          <a:ext cx="6705600" cy="471525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81000" y="628514"/>
            <a:ext cx="6572250" cy="307777"/>
          </a:xfrm>
          <a:prstGeom prst="rect">
            <a:avLst/>
          </a:prstGeom>
          <a:noFill/>
        </p:spPr>
        <p:txBody>
          <a:bodyPr wrap="square" rtlCol="0">
            <a:spAutoFit/>
          </a:bodyPr>
          <a:lstStyle/>
          <a:p>
            <a:pPr>
              <a:defRPr/>
            </a:pPr>
            <a:r>
              <a:rPr lang="en-US" sz="1400" kern="0" dirty="0">
                <a:latin typeface="Cambria" panose="02040503050406030204" pitchFamily="18" charset="0"/>
              </a:rPr>
              <a:t>10-Year Supply Average (2002-11) in Acre-feet</a:t>
            </a:r>
          </a:p>
        </p:txBody>
      </p:sp>
      <p:sp>
        <p:nvSpPr>
          <p:cNvPr id="11" name="TextBox 10"/>
          <p:cNvSpPr txBox="1"/>
          <p:nvPr/>
        </p:nvSpPr>
        <p:spPr>
          <a:xfrm>
            <a:off x="381000" y="2365340"/>
            <a:ext cx="2154757" cy="954107"/>
          </a:xfrm>
          <a:prstGeom prst="rect">
            <a:avLst/>
          </a:prstGeom>
          <a:noFill/>
        </p:spPr>
        <p:txBody>
          <a:bodyPr wrap="none" rtlCol="0">
            <a:spAutoFit/>
          </a:bodyPr>
          <a:lstStyle/>
          <a:p>
            <a:pPr defTabSz="1143000"/>
            <a:r>
              <a:rPr lang="en-US" sz="1400" b="1" dirty="0" smtClean="0">
                <a:solidFill>
                  <a:schemeClr val="tx1">
                    <a:lumMod val="65000"/>
                    <a:lumOff val="35000"/>
                  </a:schemeClr>
                </a:solidFill>
                <a:latin typeface="Cambria" panose="02040503050406030204" pitchFamily="18" charset="0"/>
              </a:rPr>
              <a:t>SWP</a:t>
            </a:r>
            <a:r>
              <a:rPr lang="en-US" sz="1400" dirty="0" smtClean="0">
                <a:solidFill>
                  <a:schemeClr val="tx1">
                    <a:lumMod val="65000"/>
                    <a:lumOff val="35000"/>
                  </a:schemeClr>
                </a:solidFill>
                <a:latin typeface="Cambria" panose="02040503050406030204" pitchFamily="18" charset="0"/>
              </a:rPr>
              <a:t>	890,990 af</a:t>
            </a:r>
          </a:p>
          <a:p>
            <a:pPr defTabSz="1143000"/>
            <a:r>
              <a:rPr lang="en-US" sz="1400" b="1" dirty="0" smtClean="0">
                <a:solidFill>
                  <a:schemeClr val="tx1">
                    <a:lumMod val="65000"/>
                    <a:lumOff val="35000"/>
                  </a:schemeClr>
                </a:solidFill>
                <a:latin typeface="Cambria" panose="02040503050406030204" pitchFamily="18" charset="0"/>
              </a:rPr>
              <a:t>CVP</a:t>
            </a:r>
            <a:r>
              <a:rPr lang="en-US" sz="1400" dirty="0" smtClean="0">
                <a:solidFill>
                  <a:schemeClr val="tx1">
                    <a:lumMod val="65000"/>
                    <a:lumOff val="35000"/>
                  </a:schemeClr>
                </a:solidFill>
                <a:latin typeface="Cambria" panose="02040503050406030204" pitchFamily="18" charset="0"/>
              </a:rPr>
              <a:t>	433,800 af</a:t>
            </a:r>
          </a:p>
          <a:p>
            <a:pPr defTabSz="1143000"/>
            <a:r>
              <a:rPr lang="en-US" sz="1400" b="1" dirty="0" smtClean="0">
                <a:solidFill>
                  <a:schemeClr val="tx1">
                    <a:lumMod val="65000"/>
                    <a:lumOff val="35000"/>
                  </a:schemeClr>
                </a:solidFill>
                <a:latin typeface="Cambria" panose="02040503050406030204" pitchFamily="18" charset="0"/>
              </a:rPr>
              <a:t>Kern River</a:t>
            </a:r>
            <a:r>
              <a:rPr lang="en-US" sz="1400" dirty="0" smtClean="0">
                <a:solidFill>
                  <a:schemeClr val="tx1">
                    <a:lumMod val="65000"/>
                    <a:lumOff val="35000"/>
                  </a:schemeClr>
                </a:solidFill>
                <a:latin typeface="Cambria" panose="02040503050406030204" pitchFamily="18" charset="0"/>
              </a:rPr>
              <a:t>	710,630 af</a:t>
            </a:r>
          </a:p>
          <a:p>
            <a:pPr defTabSz="1143000"/>
            <a:r>
              <a:rPr lang="en-US" sz="1400" b="1" dirty="0" smtClean="0">
                <a:solidFill>
                  <a:schemeClr val="tx1">
                    <a:lumMod val="65000"/>
                    <a:lumOff val="35000"/>
                  </a:schemeClr>
                </a:solidFill>
                <a:latin typeface="Cambria" panose="02040503050406030204" pitchFamily="18" charset="0"/>
              </a:rPr>
              <a:t>Misc. Local</a:t>
            </a:r>
            <a:r>
              <a:rPr lang="en-US" sz="1400" dirty="0" smtClean="0">
                <a:solidFill>
                  <a:schemeClr val="tx1">
                    <a:lumMod val="65000"/>
                    <a:lumOff val="35000"/>
                  </a:schemeClr>
                </a:solidFill>
                <a:latin typeface="Cambria" panose="02040503050406030204" pitchFamily="18" charset="0"/>
              </a:rPr>
              <a:t>	205,930 af</a:t>
            </a:r>
          </a:p>
        </p:txBody>
      </p:sp>
      <p:sp>
        <p:nvSpPr>
          <p:cNvPr id="12" name="TextBox 11"/>
          <p:cNvSpPr txBox="1"/>
          <p:nvPr/>
        </p:nvSpPr>
        <p:spPr>
          <a:xfrm>
            <a:off x="5105400" y="1733550"/>
            <a:ext cx="990600" cy="1446550"/>
          </a:xfrm>
          <a:prstGeom prst="rect">
            <a:avLst/>
          </a:prstGeom>
          <a:noFill/>
        </p:spPr>
        <p:txBody>
          <a:bodyPr wrap="square" rtlCol="0">
            <a:spAutoFit/>
          </a:bodyPr>
          <a:lstStyle/>
          <a:p>
            <a:r>
              <a:rPr lang="en-US" sz="8800" b="1" dirty="0" smtClean="0"/>
              <a:t>?</a:t>
            </a:r>
            <a:endParaRPr lang="en-US" sz="8800" b="1" dirty="0"/>
          </a:p>
        </p:txBody>
      </p:sp>
    </p:spTree>
    <p:extLst>
      <p:ext uri="{BB962C8B-B14F-4D97-AF65-F5344CB8AC3E}">
        <p14:creationId xmlns:p14="http://schemas.microsoft.com/office/powerpoint/2010/main" val="459648503"/>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98700" y="0"/>
            <a:ext cx="6858000" cy="5143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4" name="TextBox 3"/>
          <p:cNvSpPr txBox="1"/>
          <p:nvPr/>
        </p:nvSpPr>
        <p:spPr>
          <a:xfrm>
            <a:off x="381000" y="209550"/>
            <a:ext cx="476604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Kern County Sources of Water</a:t>
            </a:r>
            <a:endParaRPr lang="en-US" sz="2800" dirty="0">
              <a:solidFill>
                <a:schemeClr val="accent5">
                  <a:lumMod val="75000"/>
                </a:schemeClr>
              </a:solidFill>
              <a:latin typeface="Cambria" panose="02040503050406030204" pitchFamily="18" charset="0"/>
            </a:endParaRPr>
          </a:p>
        </p:txBody>
      </p:sp>
      <p:graphicFrame>
        <p:nvGraphicFramePr>
          <p:cNvPr id="8" name="Chart 7"/>
          <p:cNvGraphicFramePr/>
          <p:nvPr>
            <p:extLst>
              <p:ext uri="{D42A27DB-BD31-4B8C-83A1-F6EECF244321}">
                <p14:modId xmlns:p14="http://schemas.microsoft.com/office/powerpoint/2010/main" val="2649457397"/>
              </p:ext>
            </p:extLst>
          </p:nvPr>
        </p:nvGraphicFramePr>
        <p:xfrm>
          <a:off x="1219200" y="484767"/>
          <a:ext cx="6705600" cy="471525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81000" y="628514"/>
            <a:ext cx="6572250" cy="307777"/>
          </a:xfrm>
          <a:prstGeom prst="rect">
            <a:avLst/>
          </a:prstGeom>
          <a:noFill/>
        </p:spPr>
        <p:txBody>
          <a:bodyPr wrap="square" rtlCol="0">
            <a:spAutoFit/>
          </a:bodyPr>
          <a:lstStyle/>
          <a:p>
            <a:pPr>
              <a:defRPr/>
            </a:pPr>
            <a:r>
              <a:rPr lang="en-US" sz="1400" kern="0" dirty="0">
                <a:latin typeface="Cambria" panose="02040503050406030204" pitchFamily="18" charset="0"/>
              </a:rPr>
              <a:t>10-Year Supply Average (2002-11) in Acre-feet</a:t>
            </a:r>
          </a:p>
        </p:txBody>
      </p:sp>
      <p:sp>
        <p:nvSpPr>
          <p:cNvPr id="11" name="TextBox 10"/>
          <p:cNvSpPr txBox="1"/>
          <p:nvPr/>
        </p:nvSpPr>
        <p:spPr>
          <a:xfrm>
            <a:off x="381000" y="2365340"/>
            <a:ext cx="2232150" cy="1169551"/>
          </a:xfrm>
          <a:prstGeom prst="rect">
            <a:avLst/>
          </a:prstGeom>
          <a:noFill/>
        </p:spPr>
        <p:txBody>
          <a:bodyPr wrap="none" rtlCol="0">
            <a:spAutoFit/>
          </a:bodyPr>
          <a:lstStyle/>
          <a:p>
            <a:pPr defTabSz="1143000"/>
            <a:r>
              <a:rPr lang="en-US" sz="1400" b="1" dirty="0" smtClean="0">
                <a:solidFill>
                  <a:schemeClr val="tx1">
                    <a:lumMod val="65000"/>
                    <a:lumOff val="35000"/>
                  </a:schemeClr>
                </a:solidFill>
                <a:latin typeface="Cambria" panose="02040503050406030204" pitchFamily="18" charset="0"/>
              </a:rPr>
              <a:t>SWP</a:t>
            </a:r>
            <a:r>
              <a:rPr lang="en-US" sz="1400" dirty="0" smtClean="0">
                <a:solidFill>
                  <a:schemeClr val="tx1">
                    <a:lumMod val="65000"/>
                    <a:lumOff val="35000"/>
                  </a:schemeClr>
                </a:solidFill>
                <a:latin typeface="Cambria" panose="02040503050406030204" pitchFamily="18" charset="0"/>
              </a:rPr>
              <a:t>	890,990 af</a:t>
            </a:r>
          </a:p>
          <a:p>
            <a:pPr defTabSz="1143000"/>
            <a:r>
              <a:rPr lang="en-US" sz="1400" b="1" dirty="0" smtClean="0">
                <a:solidFill>
                  <a:schemeClr val="tx1">
                    <a:lumMod val="65000"/>
                    <a:lumOff val="35000"/>
                  </a:schemeClr>
                </a:solidFill>
                <a:latin typeface="Cambria" panose="02040503050406030204" pitchFamily="18" charset="0"/>
              </a:rPr>
              <a:t>CVP</a:t>
            </a:r>
            <a:r>
              <a:rPr lang="en-US" sz="1400" dirty="0" smtClean="0">
                <a:solidFill>
                  <a:schemeClr val="tx1">
                    <a:lumMod val="65000"/>
                    <a:lumOff val="35000"/>
                  </a:schemeClr>
                </a:solidFill>
                <a:latin typeface="Cambria" panose="02040503050406030204" pitchFamily="18" charset="0"/>
              </a:rPr>
              <a:t>	433,800 af</a:t>
            </a:r>
          </a:p>
          <a:p>
            <a:pPr defTabSz="1143000"/>
            <a:r>
              <a:rPr lang="en-US" sz="1400" b="1" dirty="0" smtClean="0">
                <a:solidFill>
                  <a:schemeClr val="tx1">
                    <a:lumMod val="65000"/>
                    <a:lumOff val="35000"/>
                  </a:schemeClr>
                </a:solidFill>
                <a:latin typeface="Cambria" panose="02040503050406030204" pitchFamily="18" charset="0"/>
              </a:rPr>
              <a:t>Kern River</a:t>
            </a:r>
            <a:r>
              <a:rPr lang="en-US" sz="1400" dirty="0" smtClean="0">
                <a:solidFill>
                  <a:schemeClr val="tx1">
                    <a:lumMod val="65000"/>
                    <a:lumOff val="35000"/>
                  </a:schemeClr>
                </a:solidFill>
                <a:latin typeface="Cambria" panose="02040503050406030204" pitchFamily="18" charset="0"/>
              </a:rPr>
              <a:t>	710,630 af</a:t>
            </a:r>
          </a:p>
          <a:p>
            <a:pPr defTabSz="1143000"/>
            <a:r>
              <a:rPr lang="en-US" sz="1400" b="1" dirty="0" smtClean="0">
                <a:solidFill>
                  <a:schemeClr val="tx1">
                    <a:lumMod val="65000"/>
                    <a:lumOff val="35000"/>
                  </a:schemeClr>
                </a:solidFill>
                <a:latin typeface="Cambria" panose="02040503050406030204" pitchFamily="18" charset="0"/>
              </a:rPr>
              <a:t>Misc. Local</a:t>
            </a:r>
            <a:r>
              <a:rPr lang="en-US" sz="1400" dirty="0" smtClean="0">
                <a:solidFill>
                  <a:schemeClr val="tx1">
                    <a:lumMod val="65000"/>
                    <a:lumOff val="35000"/>
                  </a:schemeClr>
                </a:solidFill>
                <a:latin typeface="Cambria" panose="02040503050406030204" pitchFamily="18" charset="0"/>
              </a:rPr>
              <a:t>	205,930 af</a:t>
            </a:r>
          </a:p>
          <a:p>
            <a:pPr defTabSz="971550">
              <a:tabLst>
                <a:tab pos="971550" algn="l"/>
              </a:tabLst>
            </a:pPr>
            <a:r>
              <a:rPr lang="en-US" sz="1200" b="1" dirty="0" smtClean="0">
                <a:solidFill>
                  <a:schemeClr val="tx1">
                    <a:lumMod val="65000"/>
                    <a:lumOff val="35000"/>
                  </a:schemeClr>
                </a:solidFill>
                <a:latin typeface="Cambria" panose="02040503050406030204" pitchFamily="18" charset="0"/>
              </a:rPr>
              <a:t>Groundwater	 </a:t>
            </a:r>
            <a:r>
              <a:rPr lang="en-US" sz="1400" dirty="0" smtClean="0">
                <a:solidFill>
                  <a:schemeClr val="tx1">
                    <a:lumMod val="65000"/>
                    <a:lumOff val="35000"/>
                  </a:schemeClr>
                </a:solidFill>
                <a:latin typeface="Cambria" panose="02040503050406030204" pitchFamily="18" charset="0"/>
              </a:rPr>
              <a:t>1,434,650 af</a:t>
            </a:r>
          </a:p>
        </p:txBody>
      </p:sp>
    </p:spTree>
    <p:extLst>
      <p:ext uri="{BB962C8B-B14F-4D97-AF65-F5344CB8AC3E}">
        <p14:creationId xmlns:p14="http://schemas.microsoft.com/office/powerpoint/2010/main" val="2074223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8.64198E-7 L 0.6 -0.73395 " pathEditMode="relative" rAng="0" ptsTypes="AA">
                                      <p:cBhvr>
                                        <p:cTn id="6" dur="2000" spd="-100000" fill="hold"/>
                                        <p:tgtEl>
                                          <p:spTgt spid="8">
                                            <p:graphicEl>
                                              <a:chart seriesIdx="-4" categoryIdx="0" bldStep="category"/>
                                            </p:graphicEl>
                                          </p:spTgt>
                                        </p:tgtEl>
                                        <p:attrNameLst>
                                          <p:attrName>ppt_x</p:attrName>
                                          <p:attrName>ppt_y</p:attrName>
                                        </p:attrNameLst>
                                      </p:cBhvr>
                                      <p:rCtr x="30000" y="-36698"/>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fade">
                                      <p:cBhvr>
                                        <p:cTn id="1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
        </p:bldSub>
      </p:bldGraphic>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968104" y="948929"/>
            <a:ext cx="5198269" cy="3495675"/>
            <a:chOff x="428" y="452"/>
            <a:chExt cx="5051" cy="3289"/>
          </a:xfrm>
        </p:grpSpPr>
        <p:grpSp>
          <p:nvGrpSpPr>
            <p:cNvPr id="3" name="Group 5"/>
            <p:cNvGrpSpPr>
              <a:grpSpLocks/>
            </p:cNvGrpSpPr>
            <p:nvPr/>
          </p:nvGrpSpPr>
          <p:grpSpPr bwMode="auto">
            <a:xfrm>
              <a:off x="428" y="453"/>
              <a:ext cx="5051" cy="3288"/>
              <a:chOff x="428" y="453"/>
              <a:chExt cx="5051" cy="3288"/>
            </a:xfrm>
          </p:grpSpPr>
          <p:sp>
            <p:nvSpPr>
              <p:cNvPr id="249862" name="Freeform 6"/>
              <p:cNvSpPr>
                <a:spLocks/>
              </p:cNvSpPr>
              <p:nvPr/>
            </p:nvSpPr>
            <p:spPr bwMode="auto">
              <a:xfrm>
                <a:off x="1590" y="1842"/>
                <a:ext cx="1179" cy="1486"/>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3" name="Freeform 7"/>
              <p:cNvSpPr>
                <a:spLocks/>
              </p:cNvSpPr>
              <p:nvPr/>
            </p:nvSpPr>
            <p:spPr bwMode="auto">
              <a:xfrm>
                <a:off x="1108" y="901"/>
                <a:ext cx="96" cy="102"/>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solidFill>
                <a:srgbClr val="EAEAEA"/>
              </a:solidFill>
              <a:ln w="9525">
                <a:solidFill>
                  <a:srgbClr val="000000"/>
                </a:solidFill>
                <a:prstDash val="solid"/>
                <a:round/>
                <a:headEnd/>
                <a:tailEnd/>
              </a:ln>
            </p:spPr>
            <p:txBody>
              <a:bodyPr/>
              <a:lstStyle/>
              <a:p>
                <a:endParaRPr lang="en-US" sz="1350"/>
              </a:p>
            </p:txBody>
          </p:sp>
          <p:sp>
            <p:nvSpPr>
              <p:cNvPr id="249864" name="Freeform 8"/>
              <p:cNvSpPr>
                <a:spLocks/>
              </p:cNvSpPr>
              <p:nvPr/>
            </p:nvSpPr>
            <p:spPr bwMode="auto">
              <a:xfrm>
                <a:off x="1261" y="816"/>
                <a:ext cx="46" cy="6"/>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49865" name="Freeform 9"/>
              <p:cNvSpPr>
                <a:spLocks/>
              </p:cNvSpPr>
              <p:nvPr/>
            </p:nvSpPr>
            <p:spPr bwMode="auto">
              <a:xfrm>
                <a:off x="1261" y="816"/>
                <a:ext cx="46" cy="6"/>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6" name="Freeform 10"/>
              <p:cNvSpPr>
                <a:spLocks/>
              </p:cNvSpPr>
              <p:nvPr/>
            </p:nvSpPr>
            <p:spPr bwMode="auto">
              <a:xfrm>
                <a:off x="1409" y="1026"/>
                <a:ext cx="51" cy="22"/>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EAEAEA"/>
              </a:solidFill>
              <a:ln w="9525">
                <a:solidFill>
                  <a:srgbClr val="000000"/>
                </a:solidFill>
                <a:prstDash val="solid"/>
                <a:round/>
                <a:headEnd/>
                <a:tailEnd/>
              </a:ln>
            </p:spPr>
            <p:txBody>
              <a:bodyPr/>
              <a:lstStyle/>
              <a:p>
                <a:endParaRPr lang="en-US" sz="1350"/>
              </a:p>
            </p:txBody>
          </p:sp>
          <p:sp>
            <p:nvSpPr>
              <p:cNvPr id="249867" name="Freeform 11"/>
              <p:cNvSpPr>
                <a:spLocks/>
              </p:cNvSpPr>
              <p:nvPr/>
            </p:nvSpPr>
            <p:spPr bwMode="auto">
              <a:xfrm>
                <a:off x="1017" y="453"/>
                <a:ext cx="788" cy="652"/>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EAEAEA"/>
              </a:solidFill>
              <a:ln w="9525">
                <a:solidFill>
                  <a:srgbClr val="000000"/>
                </a:solidFill>
                <a:prstDash val="solid"/>
                <a:round/>
                <a:headEnd/>
                <a:tailEnd/>
              </a:ln>
            </p:spPr>
            <p:txBody>
              <a:bodyPr/>
              <a:lstStyle/>
              <a:p>
                <a:endParaRPr lang="en-US" sz="1350"/>
              </a:p>
            </p:txBody>
          </p:sp>
          <p:sp>
            <p:nvSpPr>
              <p:cNvPr id="249868" name="Freeform 12"/>
              <p:cNvSpPr>
                <a:spLocks/>
              </p:cNvSpPr>
              <p:nvPr/>
            </p:nvSpPr>
            <p:spPr bwMode="auto">
              <a:xfrm>
                <a:off x="1261" y="708"/>
                <a:ext cx="46" cy="46"/>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9" name="Freeform 13"/>
              <p:cNvSpPr>
                <a:spLocks/>
              </p:cNvSpPr>
              <p:nvPr/>
            </p:nvSpPr>
            <p:spPr bwMode="auto">
              <a:xfrm>
                <a:off x="1499" y="958"/>
                <a:ext cx="51" cy="4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sp>
            <p:nvSpPr>
              <p:cNvPr id="249870" name="Freeform 14"/>
              <p:cNvSpPr>
                <a:spLocks/>
              </p:cNvSpPr>
              <p:nvPr/>
            </p:nvSpPr>
            <p:spPr bwMode="auto">
              <a:xfrm>
                <a:off x="1788" y="1791"/>
                <a:ext cx="17" cy="11"/>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EAEAEA"/>
              </a:solidFill>
              <a:ln w="9525">
                <a:noFill/>
                <a:round/>
                <a:headEnd/>
                <a:tailEnd/>
              </a:ln>
            </p:spPr>
            <p:txBody>
              <a:bodyPr/>
              <a:lstStyle/>
              <a:p>
                <a:endParaRPr lang="en-US" sz="1350"/>
              </a:p>
            </p:txBody>
          </p:sp>
          <p:sp>
            <p:nvSpPr>
              <p:cNvPr id="249871" name="Freeform 15"/>
              <p:cNvSpPr>
                <a:spLocks/>
              </p:cNvSpPr>
              <p:nvPr/>
            </p:nvSpPr>
            <p:spPr bwMode="auto">
              <a:xfrm>
                <a:off x="1788" y="1791"/>
                <a:ext cx="17" cy="11"/>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2" name="Freeform 16"/>
              <p:cNvSpPr>
                <a:spLocks/>
              </p:cNvSpPr>
              <p:nvPr/>
            </p:nvSpPr>
            <p:spPr bwMode="auto">
              <a:xfrm>
                <a:off x="1630" y="1649"/>
                <a:ext cx="102" cy="97"/>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49873" name="Freeform 17"/>
              <p:cNvSpPr>
                <a:spLocks/>
              </p:cNvSpPr>
              <p:nvPr/>
            </p:nvSpPr>
            <p:spPr bwMode="auto">
              <a:xfrm>
                <a:off x="1409" y="1411"/>
                <a:ext cx="51" cy="40"/>
              </a:xfrm>
              <a:custGeom>
                <a:avLst/>
                <a:gdLst/>
                <a:ahLst/>
                <a:cxnLst>
                  <a:cxn ang="0">
                    <a:pos x="0" y="0"/>
                  </a:cxn>
                  <a:cxn ang="0">
                    <a:pos x="0" y="40"/>
                  </a:cxn>
                  <a:cxn ang="0">
                    <a:pos x="22" y="40"/>
                  </a:cxn>
                  <a:cxn ang="0">
                    <a:pos x="22" y="29"/>
                  </a:cxn>
                  <a:cxn ang="0">
                    <a:pos x="51" y="29"/>
                  </a:cxn>
                  <a:cxn ang="0">
                    <a:pos x="51" y="0"/>
                  </a:cxn>
                  <a:cxn ang="0">
                    <a:pos x="0" y="0"/>
                  </a:cxn>
                  <a:cxn ang="0">
                    <a:pos x="0" y="0"/>
                  </a:cxn>
                </a:cxnLst>
                <a:rect l="0" t="0" r="r" b="b"/>
                <a:pathLst>
                  <a:path w="51" h="40">
                    <a:moveTo>
                      <a:pt x="0" y="0"/>
                    </a:moveTo>
                    <a:lnTo>
                      <a:pt x="0" y="40"/>
                    </a:lnTo>
                    <a:lnTo>
                      <a:pt x="22" y="40"/>
                    </a:lnTo>
                    <a:lnTo>
                      <a:pt x="22" y="29"/>
                    </a:lnTo>
                    <a:lnTo>
                      <a:pt x="51" y="2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4" name="Freeform 18"/>
              <p:cNvSpPr>
                <a:spLocks/>
              </p:cNvSpPr>
              <p:nvPr/>
            </p:nvSpPr>
            <p:spPr bwMode="auto">
              <a:xfrm>
                <a:off x="1256" y="1213"/>
                <a:ext cx="198" cy="136"/>
              </a:xfrm>
              <a:custGeom>
                <a:avLst/>
                <a:gdLst/>
                <a:ahLst/>
                <a:cxnLst>
                  <a:cxn ang="0">
                    <a:pos x="0" y="0"/>
                  </a:cxn>
                  <a:cxn ang="0">
                    <a:pos x="0" y="39"/>
                  </a:cxn>
                  <a:cxn ang="0">
                    <a:pos x="51" y="39"/>
                  </a:cxn>
                  <a:cxn ang="0">
                    <a:pos x="51" y="91"/>
                  </a:cxn>
                  <a:cxn ang="0">
                    <a:pos x="102" y="91"/>
                  </a:cxn>
                  <a:cxn ang="0">
                    <a:pos x="102" y="136"/>
                  </a:cxn>
                  <a:cxn ang="0">
                    <a:pos x="198" y="136"/>
                  </a:cxn>
                  <a:cxn ang="0">
                    <a:pos x="198" y="113"/>
                  </a:cxn>
                  <a:cxn ang="0">
                    <a:pos x="175" y="113"/>
                  </a:cxn>
                  <a:cxn ang="0">
                    <a:pos x="175" y="91"/>
                  </a:cxn>
                  <a:cxn ang="0">
                    <a:pos x="153" y="91"/>
                  </a:cxn>
                  <a:cxn ang="0">
                    <a:pos x="153" y="39"/>
                  </a:cxn>
                  <a:cxn ang="0">
                    <a:pos x="51" y="39"/>
                  </a:cxn>
                  <a:cxn ang="0">
                    <a:pos x="51" y="0"/>
                  </a:cxn>
                  <a:cxn ang="0">
                    <a:pos x="0" y="0"/>
                  </a:cxn>
                  <a:cxn ang="0">
                    <a:pos x="0" y="0"/>
                  </a:cxn>
                </a:cxnLst>
                <a:rect l="0" t="0" r="r" b="b"/>
                <a:pathLst>
                  <a:path w="198" h="136">
                    <a:moveTo>
                      <a:pt x="0" y="0"/>
                    </a:moveTo>
                    <a:lnTo>
                      <a:pt x="0" y="39"/>
                    </a:lnTo>
                    <a:lnTo>
                      <a:pt x="51" y="39"/>
                    </a:lnTo>
                    <a:lnTo>
                      <a:pt x="51" y="91"/>
                    </a:lnTo>
                    <a:lnTo>
                      <a:pt x="102" y="91"/>
                    </a:lnTo>
                    <a:lnTo>
                      <a:pt x="102" y="136"/>
                    </a:lnTo>
                    <a:lnTo>
                      <a:pt x="198" y="136"/>
                    </a:lnTo>
                    <a:lnTo>
                      <a:pt x="198" y="113"/>
                    </a:lnTo>
                    <a:lnTo>
                      <a:pt x="175" y="113"/>
                    </a:lnTo>
                    <a:lnTo>
                      <a:pt x="175" y="91"/>
                    </a:lnTo>
                    <a:lnTo>
                      <a:pt x="153" y="91"/>
                    </a:lnTo>
                    <a:lnTo>
                      <a:pt x="153" y="39"/>
                    </a:lnTo>
                    <a:lnTo>
                      <a:pt x="51" y="3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5" name="Freeform 19"/>
              <p:cNvSpPr>
                <a:spLocks/>
              </p:cNvSpPr>
              <p:nvPr/>
            </p:nvSpPr>
            <p:spPr bwMode="auto">
              <a:xfrm>
                <a:off x="1159" y="1400"/>
                <a:ext cx="51" cy="34"/>
              </a:xfrm>
              <a:custGeom>
                <a:avLst/>
                <a:gdLst/>
                <a:ahLst/>
                <a:cxnLst>
                  <a:cxn ang="0">
                    <a:pos x="0" y="0"/>
                  </a:cxn>
                  <a:cxn ang="0">
                    <a:pos x="0" y="34"/>
                  </a:cxn>
                  <a:cxn ang="0">
                    <a:pos x="51" y="34"/>
                  </a:cxn>
                  <a:cxn ang="0">
                    <a:pos x="51" y="11"/>
                  </a:cxn>
                  <a:cxn ang="0">
                    <a:pos x="34" y="11"/>
                  </a:cxn>
                  <a:cxn ang="0">
                    <a:pos x="34" y="0"/>
                  </a:cxn>
                  <a:cxn ang="0">
                    <a:pos x="0" y="0"/>
                  </a:cxn>
                  <a:cxn ang="0">
                    <a:pos x="0" y="0"/>
                  </a:cxn>
                </a:cxnLst>
                <a:rect l="0" t="0" r="r" b="b"/>
                <a:pathLst>
                  <a:path w="51" h="34">
                    <a:moveTo>
                      <a:pt x="0" y="0"/>
                    </a:moveTo>
                    <a:lnTo>
                      <a:pt x="0" y="34"/>
                    </a:lnTo>
                    <a:lnTo>
                      <a:pt x="51" y="34"/>
                    </a:lnTo>
                    <a:lnTo>
                      <a:pt x="51" y="11"/>
                    </a:lnTo>
                    <a:lnTo>
                      <a:pt x="34" y="11"/>
                    </a:lnTo>
                    <a:lnTo>
                      <a:pt x="34"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6" name="Freeform 20"/>
              <p:cNvSpPr>
                <a:spLocks/>
              </p:cNvSpPr>
              <p:nvPr/>
            </p:nvSpPr>
            <p:spPr bwMode="auto">
              <a:xfrm>
                <a:off x="1097" y="1026"/>
                <a:ext cx="884" cy="816"/>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EAEAEA"/>
              </a:solidFill>
              <a:ln w="9525">
                <a:solidFill>
                  <a:srgbClr val="000000"/>
                </a:solidFill>
                <a:prstDash val="solid"/>
                <a:round/>
                <a:headEnd/>
                <a:tailEnd/>
              </a:ln>
            </p:spPr>
            <p:txBody>
              <a:bodyPr/>
              <a:lstStyle/>
              <a:p>
                <a:endParaRPr lang="en-US" sz="1350"/>
              </a:p>
            </p:txBody>
          </p:sp>
          <p:sp>
            <p:nvSpPr>
              <p:cNvPr id="249877" name="Freeform 21"/>
              <p:cNvSpPr>
                <a:spLocks/>
              </p:cNvSpPr>
              <p:nvPr/>
            </p:nvSpPr>
            <p:spPr bwMode="auto">
              <a:xfrm>
                <a:off x="3183" y="1593"/>
                <a:ext cx="692" cy="646"/>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rgbClr val="EAEAEA"/>
              </a:solidFill>
              <a:ln w="9525">
                <a:solidFill>
                  <a:srgbClr val="000000"/>
                </a:solidFill>
                <a:prstDash val="solid"/>
                <a:round/>
                <a:headEnd/>
                <a:tailEnd/>
              </a:ln>
            </p:spPr>
            <p:txBody>
              <a:bodyPr/>
              <a:lstStyle/>
              <a:p>
                <a:endParaRPr lang="en-US" sz="1350"/>
              </a:p>
            </p:txBody>
          </p:sp>
          <p:sp>
            <p:nvSpPr>
              <p:cNvPr id="249878" name="Freeform 22"/>
              <p:cNvSpPr>
                <a:spLocks/>
              </p:cNvSpPr>
              <p:nvPr/>
            </p:nvSpPr>
            <p:spPr bwMode="auto">
              <a:xfrm>
                <a:off x="2327" y="1649"/>
                <a:ext cx="953" cy="324"/>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49879" name="Freeform 23"/>
              <p:cNvSpPr>
                <a:spLocks/>
              </p:cNvSpPr>
              <p:nvPr/>
            </p:nvSpPr>
            <p:spPr bwMode="auto">
              <a:xfrm>
                <a:off x="2679" y="1751"/>
                <a:ext cx="45" cy="40"/>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880" name="Freeform 24"/>
              <p:cNvSpPr>
                <a:spLocks/>
              </p:cNvSpPr>
              <p:nvPr/>
            </p:nvSpPr>
            <p:spPr bwMode="auto">
              <a:xfrm>
                <a:off x="1766" y="1054"/>
                <a:ext cx="794" cy="1043"/>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81" name="Freeform 25"/>
              <p:cNvSpPr>
                <a:spLocks/>
              </p:cNvSpPr>
              <p:nvPr/>
            </p:nvSpPr>
            <p:spPr bwMode="auto">
              <a:xfrm>
                <a:off x="2594" y="2341"/>
                <a:ext cx="691" cy="34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882" name="Line 26"/>
              <p:cNvSpPr>
                <a:spLocks noChangeShapeType="1"/>
              </p:cNvSpPr>
              <p:nvPr/>
            </p:nvSpPr>
            <p:spPr bwMode="auto">
              <a:xfrm flipH="1" flipV="1">
                <a:off x="1925" y="1360"/>
                <a:ext cx="45" cy="46"/>
              </a:xfrm>
              <a:prstGeom prst="line">
                <a:avLst/>
              </a:prstGeom>
              <a:noFill/>
              <a:ln w="0">
                <a:solidFill>
                  <a:srgbClr val="000000"/>
                </a:solidFill>
                <a:round/>
                <a:headEnd/>
                <a:tailEnd/>
              </a:ln>
            </p:spPr>
            <p:txBody>
              <a:bodyPr/>
              <a:lstStyle/>
              <a:p>
                <a:endParaRPr lang="en-US" sz="1350"/>
              </a:p>
            </p:txBody>
          </p:sp>
          <p:sp>
            <p:nvSpPr>
              <p:cNvPr id="249883" name="Freeform 27"/>
              <p:cNvSpPr>
                <a:spLocks/>
              </p:cNvSpPr>
              <p:nvPr/>
            </p:nvSpPr>
            <p:spPr bwMode="auto">
              <a:xfrm>
                <a:off x="2656" y="850"/>
                <a:ext cx="45" cy="51"/>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884" name="Freeform 28"/>
              <p:cNvSpPr>
                <a:spLocks/>
              </p:cNvSpPr>
              <p:nvPr/>
            </p:nvSpPr>
            <p:spPr bwMode="auto">
              <a:xfrm>
                <a:off x="2951" y="1649"/>
                <a:ext cx="28" cy="29"/>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49885" name="Freeform 29"/>
              <p:cNvSpPr>
                <a:spLocks/>
              </p:cNvSpPr>
              <p:nvPr/>
            </p:nvSpPr>
            <p:spPr bwMode="auto">
              <a:xfrm>
                <a:off x="2990" y="1700"/>
                <a:ext cx="40" cy="46"/>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EAEAEA"/>
              </a:solidFill>
              <a:ln w="9525">
                <a:solidFill>
                  <a:srgbClr val="000000"/>
                </a:solidFill>
                <a:prstDash val="solid"/>
                <a:round/>
                <a:headEnd/>
                <a:tailEnd/>
              </a:ln>
            </p:spPr>
            <p:txBody>
              <a:bodyPr/>
              <a:lstStyle/>
              <a:p>
                <a:endParaRPr lang="en-US" sz="1350"/>
              </a:p>
            </p:txBody>
          </p:sp>
          <p:sp>
            <p:nvSpPr>
              <p:cNvPr id="249886" name="Freeform 30"/>
              <p:cNvSpPr>
                <a:spLocks/>
              </p:cNvSpPr>
              <p:nvPr/>
            </p:nvSpPr>
            <p:spPr bwMode="auto">
              <a:xfrm>
                <a:off x="3183" y="1746"/>
                <a:ext cx="23" cy="28"/>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87" name="Freeform 31"/>
              <p:cNvSpPr>
                <a:spLocks/>
              </p:cNvSpPr>
              <p:nvPr/>
            </p:nvSpPr>
            <p:spPr bwMode="auto">
              <a:xfrm>
                <a:off x="2928" y="1649"/>
                <a:ext cx="301" cy="74"/>
              </a:xfrm>
              <a:custGeom>
                <a:avLst/>
                <a:gdLst/>
                <a:ahLst/>
                <a:cxnLst>
                  <a:cxn ang="0">
                    <a:pos x="0" y="74"/>
                  </a:cxn>
                  <a:cxn ang="0">
                    <a:pos x="11" y="74"/>
                  </a:cxn>
                  <a:cxn ang="0">
                    <a:pos x="11" y="46"/>
                  </a:cxn>
                  <a:cxn ang="0">
                    <a:pos x="23" y="46"/>
                  </a:cxn>
                  <a:cxn ang="0">
                    <a:pos x="23" y="0"/>
                  </a:cxn>
                  <a:cxn ang="0">
                    <a:pos x="51" y="0"/>
                  </a:cxn>
                  <a:cxn ang="0">
                    <a:pos x="232" y="0"/>
                  </a:cxn>
                  <a:cxn ang="0">
                    <a:pos x="232" y="12"/>
                  </a:cxn>
                  <a:cxn ang="0">
                    <a:pos x="249" y="12"/>
                  </a:cxn>
                  <a:cxn ang="0">
                    <a:pos x="249" y="0"/>
                  </a:cxn>
                  <a:cxn ang="0">
                    <a:pos x="255" y="0"/>
                  </a:cxn>
                  <a:cxn ang="0">
                    <a:pos x="255" y="17"/>
                  </a:cxn>
                  <a:cxn ang="0">
                    <a:pos x="266" y="17"/>
                  </a:cxn>
                  <a:cxn ang="0">
                    <a:pos x="266" y="34"/>
                  </a:cxn>
                  <a:cxn ang="0">
                    <a:pos x="255" y="34"/>
                  </a:cxn>
                  <a:cxn ang="0">
                    <a:pos x="255" y="51"/>
                  </a:cxn>
                  <a:cxn ang="0">
                    <a:pos x="301" y="51"/>
                  </a:cxn>
                </a:cxnLst>
                <a:rect l="0" t="0" r="r" b="b"/>
                <a:pathLst>
                  <a:path w="301" h="74">
                    <a:moveTo>
                      <a:pt x="0" y="74"/>
                    </a:moveTo>
                    <a:lnTo>
                      <a:pt x="11" y="74"/>
                    </a:lnTo>
                    <a:lnTo>
                      <a:pt x="11" y="46"/>
                    </a:lnTo>
                    <a:lnTo>
                      <a:pt x="23" y="46"/>
                    </a:lnTo>
                    <a:lnTo>
                      <a:pt x="23" y="0"/>
                    </a:lnTo>
                    <a:lnTo>
                      <a:pt x="51" y="0"/>
                    </a:lnTo>
                    <a:lnTo>
                      <a:pt x="232" y="0"/>
                    </a:lnTo>
                    <a:lnTo>
                      <a:pt x="232" y="12"/>
                    </a:lnTo>
                    <a:lnTo>
                      <a:pt x="249" y="12"/>
                    </a:lnTo>
                    <a:lnTo>
                      <a:pt x="249" y="0"/>
                    </a:lnTo>
                    <a:lnTo>
                      <a:pt x="255" y="0"/>
                    </a:lnTo>
                    <a:lnTo>
                      <a:pt x="255" y="17"/>
                    </a:lnTo>
                    <a:lnTo>
                      <a:pt x="266" y="17"/>
                    </a:lnTo>
                    <a:lnTo>
                      <a:pt x="266" y="34"/>
                    </a:lnTo>
                    <a:lnTo>
                      <a:pt x="255" y="34"/>
                    </a:lnTo>
                    <a:lnTo>
                      <a:pt x="255" y="51"/>
                    </a:lnTo>
                    <a:lnTo>
                      <a:pt x="301" y="51"/>
                    </a:lnTo>
                  </a:path>
                </a:pathLst>
              </a:custGeom>
              <a:solidFill>
                <a:srgbClr val="EAEAEA"/>
              </a:solidFill>
              <a:ln w="0">
                <a:solidFill>
                  <a:srgbClr val="000000"/>
                </a:solidFill>
                <a:prstDash val="solid"/>
                <a:round/>
                <a:headEnd/>
                <a:tailEnd/>
              </a:ln>
            </p:spPr>
            <p:txBody>
              <a:bodyPr/>
              <a:lstStyle/>
              <a:p>
                <a:endParaRPr lang="en-US" sz="1350"/>
              </a:p>
            </p:txBody>
          </p:sp>
          <p:sp>
            <p:nvSpPr>
              <p:cNvPr id="249888" name="Freeform 32"/>
              <p:cNvSpPr>
                <a:spLocks/>
              </p:cNvSpPr>
              <p:nvPr/>
            </p:nvSpPr>
            <p:spPr bwMode="auto">
              <a:xfrm>
                <a:off x="2979" y="1054"/>
                <a:ext cx="23" cy="10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49889" name="Line 33"/>
              <p:cNvSpPr>
                <a:spLocks noChangeShapeType="1"/>
              </p:cNvSpPr>
              <p:nvPr/>
            </p:nvSpPr>
            <p:spPr bwMode="auto">
              <a:xfrm flipH="1">
                <a:off x="2979" y="1105"/>
                <a:ext cx="11" cy="1"/>
              </a:xfrm>
              <a:prstGeom prst="line">
                <a:avLst/>
              </a:prstGeom>
              <a:noFill/>
              <a:ln w="9525">
                <a:solidFill>
                  <a:srgbClr val="000000"/>
                </a:solidFill>
                <a:round/>
                <a:headEnd/>
                <a:tailEnd/>
              </a:ln>
            </p:spPr>
            <p:txBody>
              <a:bodyPr/>
              <a:lstStyle/>
              <a:p>
                <a:endParaRPr lang="en-US" sz="1350"/>
              </a:p>
            </p:txBody>
          </p:sp>
          <p:sp>
            <p:nvSpPr>
              <p:cNvPr id="249890" name="Freeform 34"/>
              <p:cNvSpPr>
                <a:spLocks/>
              </p:cNvSpPr>
              <p:nvPr/>
            </p:nvSpPr>
            <p:spPr bwMode="auto">
              <a:xfrm>
                <a:off x="2820" y="3033"/>
                <a:ext cx="68" cy="51"/>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1" name="Freeform 35"/>
              <p:cNvSpPr>
                <a:spLocks/>
              </p:cNvSpPr>
              <p:nvPr/>
            </p:nvSpPr>
            <p:spPr bwMode="auto">
              <a:xfrm>
                <a:off x="2542" y="2625"/>
                <a:ext cx="1826" cy="714"/>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EAEAEA"/>
              </a:solidFill>
              <a:ln w="9525">
                <a:solidFill>
                  <a:srgbClr val="000000"/>
                </a:solidFill>
                <a:prstDash val="solid"/>
                <a:round/>
                <a:headEnd/>
                <a:tailEnd/>
              </a:ln>
            </p:spPr>
            <p:txBody>
              <a:bodyPr/>
              <a:lstStyle/>
              <a:p>
                <a:endParaRPr lang="en-US" sz="1350"/>
              </a:p>
            </p:txBody>
          </p:sp>
          <p:sp>
            <p:nvSpPr>
              <p:cNvPr id="249892" name="Freeform 36"/>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noFill/>
                <a:round/>
                <a:headEnd/>
                <a:tailEnd/>
              </a:ln>
            </p:spPr>
            <p:txBody>
              <a:bodyPr/>
              <a:lstStyle/>
              <a:p>
                <a:endParaRPr lang="en-US" sz="1350"/>
              </a:p>
            </p:txBody>
          </p:sp>
          <p:sp>
            <p:nvSpPr>
              <p:cNvPr id="249893" name="Freeform 37"/>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solidFill>
                <a:srgbClr val="EAEAEA"/>
              </a:solidFill>
              <a:ln w="9525">
                <a:solidFill>
                  <a:srgbClr val="000000"/>
                </a:solidFill>
                <a:prstDash val="solid"/>
                <a:round/>
                <a:headEnd/>
                <a:tailEnd/>
              </a:ln>
            </p:spPr>
            <p:txBody>
              <a:bodyPr/>
              <a:lstStyle/>
              <a:p>
                <a:endParaRPr lang="en-US" sz="1350"/>
              </a:p>
            </p:txBody>
          </p:sp>
          <p:sp>
            <p:nvSpPr>
              <p:cNvPr id="249894" name="Freeform 38"/>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noFill/>
                <a:round/>
                <a:headEnd/>
                <a:tailEnd/>
              </a:ln>
            </p:spPr>
            <p:txBody>
              <a:bodyPr/>
              <a:lstStyle/>
              <a:p>
                <a:endParaRPr lang="en-US" sz="1350"/>
              </a:p>
            </p:txBody>
          </p:sp>
          <p:sp>
            <p:nvSpPr>
              <p:cNvPr id="249895" name="Freeform 39"/>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6" name="Freeform 40"/>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noFill/>
                <a:round/>
                <a:headEnd/>
                <a:tailEnd/>
              </a:ln>
            </p:spPr>
            <p:txBody>
              <a:bodyPr/>
              <a:lstStyle/>
              <a:p>
                <a:endParaRPr lang="en-US" sz="1350"/>
              </a:p>
            </p:txBody>
          </p:sp>
          <p:sp>
            <p:nvSpPr>
              <p:cNvPr id="249897" name="Freeform 41"/>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8" name="Freeform 42"/>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noFill/>
                <a:round/>
                <a:headEnd/>
                <a:tailEnd/>
              </a:ln>
            </p:spPr>
            <p:txBody>
              <a:bodyPr/>
              <a:lstStyle/>
              <a:p>
                <a:endParaRPr lang="en-US" sz="1350"/>
              </a:p>
            </p:txBody>
          </p:sp>
          <p:sp>
            <p:nvSpPr>
              <p:cNvPr id="249899" name="Freeform 43"/>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solidFill>
                <a:srgbClr val="EAEAEA"/>
              </a:solidFill>
              <a:ln w="9525">
                <a:solidFill>
                  <a:srgbClr val="000000"/>
                </a:solidFill>
                <a:prstDash val="solid"/>
                <a:round/>
                <a:headEnd/>
                <a:tailEnd/>
              </a:ln>
            </p:spPr>
            <p:txBody>
              <a:bodyPr/>
              <a:lstStyle/>
              <a:p>
                <a:endParaRPr lang="en-US" sz="1350"/>
              </a:p>
            </p:txBody>
          </p:sp>
          <p:sp>
            <p:nvSpPr>
              <p:cNvPr id="249900" name="Freeform 44"/>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noFill/>
                <a:round/>
                <a:headEnd/>
                <a:tailEnd/>
              </a:ln>
            </p:spPr>
            <p:txBody>
              <a:bodyPr/>
              <a:lstStyle/>
              <a:p>
                <a:endParaRPr lang="en-US" sz="1350"/>
              </a:p>
            </p:txBody>
          </p:sp>
          <p:sp>
            <p:nvSpPr>
              <p:cNvPr id="249901" name="Freeform 45"/>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49902" name="Freeform 46"/>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noFill/>
                <a:round/>
                <a:headEnd/>
                <a:tailEnd/>
              </a:ln>
            </p:spPr>
            <p:txBody>
              <a:bodyPr/>
              <a:lstStyle/>
              <a:p>
                <a:endParaRPr lang="en-US" sz="1350"/>
              </a:p>
            </p:txBody>
          </p:sp>
          <p:sp>
            <p:nvSpPr>
              <p:cNvPr id="249903" name="Freeform 47"/>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solidFill>
                <a:srgbClr val="EAEAEA"/>
              </a:solidFill>
              <a:ln w="9525">
                <a:solidFill>
                  <a:srgbClr val="000000"/>
                </a:solidFill>
                <a:prstDash val="solid"/>
                <a:round/>
                <a:headEnd/>
                <a:tailEnd/>
              </a:ln>
            </p:spPr>
            <p:txBody>
              <a:bodyPr/>
              <a:lstStyle/>
              <a:p>
                <a:endParaRPr lang="en-US" sz="1350"/>
              </a:p>
            </p:txBody>
          </p:sp>
          <p:sp>
            <p:nvSpPr>
              <p:cNvPr id="249904" name="Freeform 48"/>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noFill/>
                <a:round/>
                <a:headEnd/>
                <a:tailEnd/>
              </a:ln>
            </p:spPr>
            <p:txBody>
              <a:bodyPr/>
              <a:lstStyle/>
              <a:p>
                <a:endParaRPr lang="en-US" sz="1350"/>
              </a:p>
            </p:txBody>
          </p:sp>
          <p:sp>
            <p:nvSpPr>
              <p:cNvPr id="249905" name="Freeform 49"/>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solidFill>
                <a:srgbClr val="EAEAEA"/>
              </a:solidFill>
              <a:ln w="9525">
                <a:solidFill>
                  <a:srgbClr val="000000"/>
                </a:solidFill>
                <a:prstDash val="solid"/>
                <a:round/>
                <a:headEnd/>
                <a:tailEnd/>
              </a:ln>
            </p:spPr>
            <p:txBody>
              <a:bodyPr/>
              <a:lstStyle/>
              <a:p>
                <a:endParaRPr lang="en-US" sz="1350"/>
              </a:p>
            </p:txBody>
          </p:sp>
          <p:sp>
            <p:nvSpPr>
              <p:cNvPr id="249906" name="Freeform 50"/>
              <p:cNvSpPr>
                <a:spLocks/>
              </p:cNvSpPr>
              <p:nvPr/>
            </p:nvSpPr>
            <p:spPr bwMode="auto">
              <a:xfrm>
                <a:off x="3727" y="2863"/>
                <a:ext cx="85" cy="255"/>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solidFill>
                <a:srgbClr val="EAEAEA"/>
              </a:solidFill>
              <a:ln w="9525">
                <a:solidFill>
                  <a:srgbClr val="000000"/>
                </a:solidFill>
                <a:prstDash val="solid"/>
                <a:round/>
                <a:headEnd/>
                <a:tailEnd/>
              </a:ln>
            </p:spPr>
            <p:txBody>
              <a:bodyPr/>
              <a:lstStyle/>
              <a:p>
                <a:endParaRPr lang="en-US" sz="1350"/>
              </a:p>
            </p:txBody>
          </p:sp>
          <p:sp>
            <p:nvSpPr>
              <p:cNvPr id="249907" name="Line 51"/>
              <p:cNvSpPr>
                <a:spLocks noChangeShapeType="1"/>
              </p:cNvSpPr>
              <p:nvPr/>
            </p:nvSpPr>
            <p:spPr bwMode="auto">
              <a:xfrm flipH="1" flipV="1">
                <a:off x="3614" y="2676"/>
                <a:ext cx="17" cy="73"/>
              </a:xfrm>
              <a:prstGeom prst="line">
                <a:avLst/>
              </a:prstGeom>
              <a:noFill/>
              <a:ln w="9525">
                <a:solidFill>
                  <a:srgbClr val="000000"/>
                </a:solidFill>
                <a:round/>
                <a:headEnd/>
                <a:tailEnd/>
              </a:ln>
            </p:spPr>
            <p:txBody>
              <a:bodyPr/>
              <a:lstStyle/>
              <a:p>
                <a:endParaRPr lang="en-US" sz="1350"/>
              </a:p>
            </p:txBody>
          </p:sp>
          <p:sp>
            <p:nvSpPr>
              <p:cNvPr id="249908" name="Freeform 52"/>
              <p:cNvSpPr>
                <a:spLocks/>
              </p:cNvSpPr>
              <p:nvPr/>
            </p:nvSpPr>
            <p:spPr bwMode="auto">
              <a:xfrm>
                <a:off x="3461" y="2953"/>
                <a:ext cx="193" cy="51"/>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solidFill>
                <a:srgbClr val="EAEAEA"/>
              </a:solidFill>
              <a:ln w="9525">
                <a:solidFill>
                  <a:srgbClr val="000000"/>
                </a:solidFill>
                <a:prstDash val="solid"/>
                <a:round/>
                <a:headEnd/>
                <a:tailEnd/>
              </a:ln>
            </p:spPr>
            <p:txBody>
              <a:bodyPr/>
              <a:lstStyle/>
              <a:p>
                <a:endParaRPr lang="en-US" sz="1350"/>
              </a:p>
            </p:txBody>
          </p:sp>
          <p:sp>
            <p:nvSpPr>
              <p:cNvPr id="249909" name="Freeform 53"/>
              <p:cNvSpPr>
                <a:spLocks/>
              </p:cNvSpPr>
              <p:nvPr/>
            </p:nvSpPr>
            <p:spPr bwMode="auto">
              <a:xfrm>
                <a:off x="3461" y="2829"/>
                <a:ext cx="34" cy="56"/>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solidFill>
                <a:srgbClr val="EAEAEA"/>
              </a:solidFill>
              <a:ln w="9525">
                <a:solidFill>
                  <a:srgbClr val="000000"/>
                </a:solidFill>
                <a:prstDash val="solid"/>
                <a:round/>
                <a:headEnd/>
                <a:tailEnd/>
              </a:ln>
            </p:spPr>
            <p:txBody>
              <a:bodyPr/>
              <a:lstStyle/>
              <a:p>
                <a:endParaRPr lang="en-US" sz="1350"/>
              </a:p>
            </p:txBody>
          </p:sp>
          <p:sp>
            <p:nvSpPr>
              <p:cNvPr id="249910" name="Freeform 54"/>
              <p:cNvSpPr>
                <a:spLocks/>
              </p:cNvSpPr>
              <p:nvPr/>
            </p:nvSpPr>
            <p:spPr bwMode="auto">
              <a:xfrm>
                <a:off x="723" y="453"/>
                <a:ext cx="215" cy="176"/>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EAEAEA"/>
              </a:solidFill>
              <a:ln w="9525">
                <a:noFill/>
                <a:round/>
                <a:headEnd/>
                <a:tailEnd/>
              </a:ln>
            </p:spPr>
            <p:txBody>
              <a:bodyPr/>
              <a:lstStyle/>
              <a:p>
                <a:endParaRPr lang="en-US" sz="1350"/>
              </a:p>
            </p:txBody>
          </p:sp>
          <p:sp>
            <p:nvSpPr>
              <p:cNvPr id="249911" name="Freeform 55"/>
              <p:cNvSpPr>
                <a:spLocks/>
              </p:cNvSpPr>
              <p:nvPr/>
            </p:nvSpPr>
            <p:spPr bwMode="auto">
              <a:xfrm>
                <a:off x="723" y="453"/>
                <a:ext cx="215" cy="176"/>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12" name="Line 56"/>
              <p:cNvSpPr>
                <a:spLocks noChangeShapeType="1"/>
              </p:cNvSpPr>
              <p:nvPr/>
            </p:nvSpPr>
            <p:spPr bwMode="auto">
              <a:xfrm>
                <a:off x="4232" y="3503"/>
                <a:ext cx="17" cy="29"/>
              </a:xfrm>
              <a:prstGeom prst="line">
                <a:avLst/>
              </a:prstGeom>
              <a:noFill/>
              <a:ln w="9525">
                <a:solidFill>
                  <a:srgbClr val="13007C"/>
                </a:solidFill>
                <a:round/>
                <a:headEnd/>
                <a:tailEnd/>
              </a:ln>
            </p:spPr>
            <p:txBody>
              <a:bodyPr/>
              <a:lstStyle/>
              <a:p>
                <a:endParaRPr lang="en-US" sz="1350"/>
              </a:p>
            </p:txBody>
          </p:sp>
          <p:sp>
            <p:nvSpPr>
              <p:cNvPr id="249913" name="Freeform 57"/>
              <p:cNvSpPr>
                <a:spLocks/>
              </p:cNvSpPr>
              <p:nvPr/>
            </p:nvSpPr>
            <p:spPr bwMode="auto">
              <a:xfrm>
                <a:off x="3903" y="3503"/>
                <a:ext cx="346" cy="238"/>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914" name="Freeform 58"/>
              <p:cNvSpPr>
                <a:spLocks/>
              </p:cNvSpPr>
              <p:nvPr/>
            </p:nvSpPr>
            <p:spPr bwMode="auto">
              <a:xfrm>
                <a:off x="3926" y="3605"/>
                <a:ext cx="57" cy="97"/>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EAEAEA"/>
              </a:solidFill>
              <a:ln w="9525">
                <a:noFill/>
                <a:round/>
                <a:headEnd/>
                <a:tailEnd/>
              </a:ln>
            </p:spPr>
            <p:txBody>
              <a:bodyPr/>
              <a:lstStyle/>
              <a:p>
                <a:endParaRPr lang="en-US" sz="1350"/>
              </a:p>
            </p:txBody>
          </p:sp>
          <p:sp>
            <p:nvSpPr>
              <p:cNvPr id="249915" name="Freeform 59"/>
              <p:cNvSpPr>
                <a:spLocks/>
              </p:cNvSpPr>
              <p:nvPr/>
            </p:nvSpPr>
            <p:spPr bwMode="auto">
              <a:xfrm>
                <a:off x="3926" y="3605"/>
                <a:ext cx="57" cy="97"/>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solidFill>
                <a:srgbClr val="EAEAEA"/>
              </a:solidFill>
              <a:ln w="9525">
                <a:solidFill>
                  <a:srgbClr val="000000"/>
                </a:solidFill>
                <a:prstDash val="solid"/>
                <a:round/>
                <a:headEnd/>
                <a:tailEnd/>
              </a:ln>
            </p:spPr>
            <p:txBody>
              <a:bodyPr/>
              <a:lstStyle/>
              <a:p>
                <a:endParaRPr lang="en-US" sz="1350"/>
              </a:p>
            </p:txBody>
          </p:sp>
          <p:sp>
            <p:nvSpPr>
              <p:cNvPr id="249916" name="Freeform 60"/>
              <p:cNvSpPr>
                <a:spLocks/>
              </p:cNvSpPr>
              <p:nvPr/>
            </p:nvSpPr>
            <p:spPr bwMode="auto">
              <a:xfrm>
                <a:off x="2939" y="1990"/>
                <a:ext cx="1078" cy="77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49917" name="Freeform 61"/>
              <p:cNvSpPr>
                <a:spLocks/>
              </p:cNvSpPr>
              <p:nvPr/>
            </p:nvSpPr>
            <p:spPr bwMode="auto">
              <a:xfrm>
                <a:off x="3484" y="2199"/>
                <a:ext cx="119" cy="74"/>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EAEAEA"/>
              </a:solidFill>
              <a:ln w="9525">
                <a:solidFill>
                  <a:srgbClr val="000000"/>
                </a:solidFill>
                <a:prstDash val="solid"/>
                <a:round/>
                <a:headEnd/>
                <a:tailEnd/>
              </a:ln>
            </p:spPr>
            <p:txBody>
              <a:bodyPr/>
              <a:lstStyle/>
              <a:p>
                <a:endParaRPr lang="en-US" sz="1350"/>
              </a:p>
            </p:txBody>
          </p:sp>
          <p:sp>
            <p:nvSpPr>
              <p:cNvPr id="249918" name="Freeform 62"/>
              <p:cNvSpPr>
                <a:spLocks/>
              </p:cNvSpPr>
              <p:nvPr/>
            </p:nvSpPr>
            <p:spPr bwMode="auto">
              <a:xfrm>
                <a:off x="3818" y="2324"/>
                <a:ext cx="11" cy="11"/>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19" name="Freeform 63"/>
              <p:cNvSpPr>
                <a:spLocks/>
              </p:cNvSpPr>
              <p:nvPr/>
            </p:nvSpPr>
            <p:spPr bwMode="auto">
              <a:xfrm>
                <a:off x="3829" y="2330"/>
                <a:ext cx="12" cy="17"/>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0" name="Freeform 64"/>
              <p:cNvSpPr>
                <a:spLocks/>
              </p:cNvSpPr>
              <p:nvPr/>
            </p:nvSpPr>
            <p:spPr bwMode="auto">
              <a:xfrm>
                <a:off x="3841" y="2330"/>
                <a:ext cx="11" cy="5"/>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1" name="Freeform 65"/>
              <p:cNvSpPr>
                <a:spLocks/>
              </p:cNvSpPr>
              <p:nvPr/>
            </p:nvSpPr>
            <p:spPr bwMode="auto">
              <a:xfrm>
                <a:off x="3835" y="2386"/>
                <a:ext cx="23" cy="12"/>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2" name="Freeform 66"/>
              <p:cNvSpPr>
                <a:spLocks/>
              </p:cNvSpPr>
              <p:nvPr/>
            </p:nvSpPr>
            <p:spPr bwMode="auto">
              <a:xfrm>
                <a:off x="1709" y="453"/>
                <a:ext cx="947" cy="1338"/>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EAEAEA"/>
              </a:solidFill>
              <a:ln w="9525">
                <a:solidFill>
                  <a:srgbClr val="000000"/>
                </a:solidFill>
                <a:prstDash val="solid"/>
                <a:round/>
                <a:headEnd/>
                <a:tailEnd/>
              </a:ln>
            </p:spPr>
            <p:txBody>
              <a:bodyPr/>
              <a:lstStyle/>
              <a:p>
                <a:endParaRPr lang="en-US" sz="1350"/>
              </a:p>
            </p:txBody>
          </p:sp>
          <p:sp>
            <p:nvSpPr>
              <p:cNvPr id="249923" name="Freeform 67"/>
              <p:cNvSpPr>
                <a:spLocks/>
              </p:cNvSpPr>
              <p:nvPr/>
            </p:nvSpPr>
            <p:spPr bwMode="auto">
              <a:xfrm>
                <a:off x="1908" y="980"/>
                <a:ext cx="595" cy="420"/>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solidFill>
                <a:srgbClr val="EAEAEA"/>
              </a:solidFill>
              <a:ln w="0">
                <a:solidFill>
                  <a:srgbClr val="000000"/>
                </a:solidFill>
                <a:prstDash val="solid"/>
                <a:round/>
                <a:headEnd/>
                <a:tailEnd/>
              </a:ln>
            </p:spPr>
            <p:txBody>
              <a:bodyPr/>
              <a:lstStyle/>
              <a:p>
                <a:endParaRPr lang="en-US" sz="1350"/>
              </a:p>
            </p:txBody>
          </p:sp>
          <p:sp>
            <p:nvSpPr>
              <p:cNvPr id="249924" name="Freeform 68"/>
              <p:cNvSpPr>
                <a:spLocks/>
              </p:cNvSpPr>
              <p:nvPr/>
            </p:nvSpPr>
            <p:spPr bwMode="auto">
              <a:xfrm>
                <a:off x="2061" y="459"/>
                <a:ext cx="243" cy="567"/>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solidFill>
                <a:srgbClr val="EAEAEA"/>
              </a:solidFill>
              <a:ln w="0">
                <a:solidFill>
                  <a:srgbClr val="000000"/>
                </a:solidFill>
                <a:prstDash val="solid"/>
                <a:round/>
                <a:headEnd/>
                <a:tailEnd/>
              </a:ln>
            </p:spPr>
            <p:txBody>
              <a:bodyPr/>
              <a:lstStyle/>
              <a:p>
                <a:endParaRPr lang="en-US" sz="1350"/>
              </a:p>
            </p:txBody>
          </p:sp>
          <p:sp>
            <p:nvSpPr>
              <p:cNvPr id="249925" name="Line 69"/>
              <p:cNvSpPr>
                <a:spLocks noChangeShapeType="1"/>
              </p:cNvSpPr>
              <p:nvPr/>
            </p:nvSpPr>
            <p:spPr bwMode="auto">
              <a:xfrm>
                <a:off x="1873" y="1054"/>
                <a:ext cx="40" cy="1"/>
              </a:xfrm>
              <a:prstGeom prst="line">
                <a:avLst/>
              </a:prstGeom>
              <a:noFill/>
              <a:ln w="0">
                <a:solidFill>
                  <a:srgbClr val="000000"/>
                </a:solidFill>
                <a:round/>
                <a:headEnd/>
                <a:tailEnd/>
              </a:ln>
            </p:spPr>
            <p:txBody>
              <a:bodyPr/>
              <a:lstStyle/>
              <a:p>
                <a:endParaRPr lang="en-US" sz="1350"/>
              </a:p>
            </p:txBody>
          </p:sp>
          <p:sp>
            <p:nvSpPr>
              <p:cNvPr id="249926" name="Freeform 70"/>
              <p:cNvSpPr>
                <a:spLocks/>
              </p:cNvSpPr>
              <p:nvPr/>
            </p:nvSpPr>
            <p:spPr bwMode="auto">
              <a:xfrm>
                <a:off x="4192" y="2199"/>
                <a:ext cx="1287" cy="953"/>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solidFill>
                <a:srgbClr val="EAEAEA"/>
              </a:solidFill>
              <a:ln w="9525">
                <a:solidFill>
                  <a:srgbClr val="000000"/>
                </a:solidFill>
                <a:prstDash val="solid"/>
                <a:round/>
                <a:headEnd/>
                <a:tailEnd/>
              </a:ln>
            </p:spPr>
            <p:txBody>
              <a:bodyPr/>
              <a:lstStyle/>
              <a:p>
                <a:endParaRPr lang="en-US" sz="1350"/>
              </a:p>
            </p:txBody>
          </p:sp>
          <p:sp>
            <p:nvSpPr>
              <p:cNvPr id="249927" name="Freeform 71"/>
              <p:cNvSpPr>
                <a:spLocks/>
              </p:cNvSpPr>
              <p:nvPr/>
            </p:nvSpPr>
            <p:spPr bwMode="auto">
              <a:xfrm>
                <a:off x="4612" y="2908"/>
                <a:ext cx="68" cy="40"/>
              </a:xfrm>
              <a:custGeom>
                <a:avLst/>
                <a:gdLst/>
                <a:ahLst/>
                <a:cxnLst>
                  <a:cxn ang="0">
                    <a:pos x="0" y="0"/>
                  </a:cxn>
                  <a:cxn ang="0">
                    <a:pos x="68" y="0"/>
                  </a:cxn>
                  <a:cxn ang="0">
                    <a:pos x="68" y="40"/>
                  </a:cxn>
                  <a:cxn ang="0">
                    <a:pos x="34" y="40"/>
                  </a:cxn>
                  <a:cxn ang="0">
                    <a:pos x="34" y="34"/>
                  </a:cxn>
                  <a:cxn ang="0">
                    <a:pos x="11" y="34"/>
                  </a:cxn>
                  <a:cxn ang="0">
                    <a:pos x="11" y="11"/>
                  </a:cxn>
                  <a:cxn ang="0">
                    <a:pos x="0" y="11"/>
                  </a:cxn>
                  <a:cxn ang="0">
                    <a:pos x="0" y="0"/>
                  </a:cxn>
                  <a:cxn ang="0">
                    <a:pos x="0" y="0"/>
                  </a:cxn>
                </a:cxnLst>
                <a:rect l="0" t="0" r="r" b="b"/>
                <a:pathLst>
                  <a:path w="68" h="40">
                    <a:moveTo>
                      <a:pt x="0" y="0"/>
                    </a:moveTo>
                    <a:lnTo>
                      <a:pt x="68" y="0"/>
                    </a:lnTo>
                    <a:lnTo>
                      <a:pt x="68" y="40"/>
                    </a:lnTo>
                    <a:lnTo>
                      <a:pt x="34" y="40"/>
                    </a:lnTo>
                    <a:lnTo>
                      <a:pt x="34" y="34"/>
                    </a:lnTo>
                    <a:lnTo>
                      <a:pt x="11" y="34"/>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8" name="Freeform 72"/>
              <p:cNvSpPr>
                <a:spLocks/>
              </p:cNvSpPr>
              <p:nvPr/>
            </p:nvSpPr>
            <p:spPr bwMode="auto">
              <a:xfrm>
                <a:off x="4289" y="2698"/>
                <a:ext cx="45" cy="12"/>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sp>
            <p:nvSpPr>
              <p:cNvPr id="249929" name="Freeform 73"/>
              <p:cNvSpPr>
                <a:spLocks/>
              </p:cNvSpPr>
              <p:nvPr/>
            </p:nvSpPr>
            <p:spPr bwMode="auto">
              <a:xfrm>
                <a:off x="4725" y="2279"/>
                <a:ext cx="261" cy="385"/>
              </a:xfrm>
              <a:custGeom>
                <a:avLst/>
                <a:gdLst/>
                <a:ahLst/>
                <a:cxnLst>
                  <a:cxn ang="0">
                    <a:pos x="6" y="192"/>
                  </a:cxn>
                  <a:cxn ang="0">
                    <a:pos x="6" y="243"/>
                  </a:cxn>
                  <a:cxn ang="0">
                    <a:pos x="23" y="243"/>
                  </a:cxn>
                  <a:cxn ang="0">
                    <a:pos x="23" y="266"/>
                  </a:cxn>
                  <a:cxn ang="0">
                    <a:pos x="51" y="266"/>
                  </a:cxn>
                  <a:cxn ang="0">
                    <a:pos x="51" y="289"/>
                  </a:cxn>
                  <a:cxn ang="0">
                    <a:pos x="63" y="289"/>
                  </a:cxn>
                  <a:cxn ang="0">
                    <a:pos x="63" y="340"/>
                  </a:cxn>
                  <a:cxn ang="0">
                    <a:pos x="119" y="340"/>
                  </a:cxn>
                  <a:cxn ang="0">
                    <a:pos x="119" y="385"/>
                  </a:cxn>
                  <a:cxn ang="0">
                    <a:pos x="210" y="385"/>
                  </a:cxn>
                  <a:cxn ang="0">
                    <a:pos x="210" y="340"/>
                  </a:cxn>
                  <a:cxn ang="0">
                    <a:pos x="221" y="340"/>
                  </a:cxn>
                  <a:cxn ang="0">
                    <a:pos x="221" y="329"/>
                  </a:cxn>
                  <a:cxn ang="0">
                    <a:pos x="233" y="312"/>
                  </a:cxn>
                  <a:cxn ang="0">
                    <a:pos x="250" y="312"/>
                  </a:cxn>
                  <a:cxn ang="0">
                    <a:pos x="250" y="272"/>
                  </a:cxn>
                  <a:cxn ang="0">
                    <a:pos x="261" y="272"/>
                  </a:cxn>
                  <a:cxn ang="0">
                    <a:pos x="261" y="192"/>
                  </a:cxn>
                  <a:cxn ang="0">
                    <a:pos x="210" y="192"/>
                  </a:cxn>
                  <a:cxn ang="0">
                    <a:pos x="210" y="147"/>
                  </a:cxn>
                  <a:cxn ang="0">
                    <a:pos x="159" y="147"/>
                  </a:cxn>
                  <a:cxn ang="0">
                    <a:pos x="159" y="107"/>
                  </a:cxn>
                  <a:cxn ang="0">
                    <a:pos x="108" y="107"/>
                  </a:cxn>
                  <a:cxn ang="0">
                    <a:pos x="108" y="124"/>
                  </a:cxn>
                  <a:cxn ang="0">
                    <a:pos x="97" y="124"/>
                  </a:cxn>
                  <a:cxn ang="0">
                    <a:pos x="97" y="96"/>
                  </a:cxn>
                  <a:cxn ang="0">
                    <a:pos x="68" y="79"/>
                  </a:cxn>
                  <a:cxn ang="0">
                    <a:pos x="57" y="68"/>
                  </a:cxn>
                  <a:cxn ang="0">
                    <a:pos x="51" y="56"/>
                  </a:cxn>
                  <a:cxn ang="0">
                    <a:pos x="40" y="39"/>
                  </a:cxn>
                  <a:cxn ang="0">
                    <a:pos x="34" y="17"/>
                  </a:cxn>
                  <a:cxn ang="0">
                    <a:pos x="23" y="5"/>
                  </a:cxn>
                  <a:cxn ang="0">
                    <a:pos x="0" y="0"/>
                  </a:cxn>
                </a:cxnLst>
                <a:rect l="0" t="0" r="r" b="b"/>
                <a:pathLst>
                  <a:path w="261" h="385">
                    <a:moveTo>
                      <a:pt x="6" y="192"/>
                    </a:moveTo>
                    <a:lnTo>
                      <a:pt x="6" y="243"/>
                    </a:lnTo>
                    <a:lnTo>
                      <a:pt x="23" y="243"/>
                    </a:lnTo>
                    <a:lnTo>
                      <a:pt x="23" y="266"/>
                    </a:lnTo>
                    <a:lnTo>
                      <a:pt x="51" y="266"/>
                    </a:lnTo>
                    <a:lnTo>
                      <a:pt x="51" y="289"/>
                    </a:lnTo>
                    <a:lnTo>
                      <a:pt x="63" y="289"/>
                    </a:lnTo>
                    <a:lnTo>
                      <a:pt x="63" y="340"/>
                    </a:lnTo>
                    <a:lnTo>
                      <a:pt x="119" y="340"/>
                    </a:lnTo>
                    <a:lnTo>
                      <a:pt x="119" y="385"/>
                    </a:lnTo>
                    <a:lnTo>
                      <a:pt x="210" y="385"/>
                    </a:lnTo>
                    <a:lnTo>
                      <a:pt x="210" y="340"/>
                    </a:lnTo>
                    <a:lnTo>
                      <a:pt x="221" y="340"/>
                    </a:lnTo>
                    <a:lnTo>
                      <a:pt x="221" y="329"/>
                    </a:lnTo>
                    <a:lnTo>
                      <a:pt x="233" y="312"/>
                    </a:lnTo>
                    <a:lnTo>
                      <a:pt x="250" y="312"/>
                    </a:lnTo>
                    <a:lnTo>
                      <a:pt x="250" y="272"/>
                    </a:lnTo>
                    <a:lnTo>
                      <a:pt x="261" y="272"/>
                    </a:lnTo>
                    <a:lnTo>
                      <a:pt x="261" y="192"/>
                    </a:lnTo>
                    <a:lnTo>
                      <a:pt x="210" y="192"/>
                    </a:lnTo>
                    <a:lnTo>
                      <a:pt x="210" y="147"/>
                    </a:lnTo>
                    <a:lnTo>
                      <a:pt x="159" y="147"/>
                    </a:lnTo>
                    <a:lnTo>
                      <a:pt x="159" y="107"/>
                    </a:lnTo>
                    <a:lnTo>
                      <a:pt x="108" y="107"/>
                    </a:lnTo>
                    <a:lnTo>
                      <a:pt x="108" y="124"/>
                    </a:lnTo>
                    <a:lnTo>
                      <a:pt x="97" y="124"/>
                    </a:lnTo>
                    <a:lnTo>
                      <a:pt x="97" y="96"/>
                    </a:lnTo>
                    <a:lnTo>
                      <a:pt x="68" y="79"/>
                    </a:lnTo>
                    <a:lnTo>
                      <a:pt x="57" y="68"/>
                    </a:lnTo>
                    <a:lnTo>
                      <a:pt x="51" y="56"/>
                    </a:lnTo>
                    <a:lnTo>
                      <a:pt x="40" y="39"/>
                    </a:lnTo>
                    <a:lnTo>
                      <a:pt x="34" y="17"/>
                    </a:lnTo>
                    <a:lnTo>
                      <a:pt x="23" y="5"/>
                    </a:lnTo>
                    <a:lnTo>
                      <a:pt x="0" y="0"/>
                    </a:lnTo>
                  </a:path>
                </a:pathLst>
              </a:custGeom>
              <a:solidFill>
                <a:srgbClr val="EAEAEA"/>
              </a:solidFill>
              <a:ln w="0">
                <a:solidFill>
                  <a:srgbClr val="000000"/>
                </a:solidFill>
                <a:prstDash val="solid"/>
                <a:round/>
                <a:headEnd/>
                <a:tailEnd/>
              </a:ln>
            </p:spPr>
            <p:txBody>
              <a:bodyPr/>
              <a:lstStyle/>
              <a:p>
                <a:endParaRPr lang="en-US" sz="1350"/>
              </a:p>
            </p:txBody>
          </p:sp>
          <p:sp>
            <p:nvSpPr>
              <p:cNvPr id="249930" name="Freeform 74"/>
              <p:cNvSpPr>
                <a:spLocks/>
              </p:cNvSpPr>
              <p:nvPr/>
            </p:nvSpPr>
            <p:spPr bwMode="auto">
              <a:xfrm>
                <a:off x="5281" y="2392"/>
                <a:ext cx="193" cy="170"/>
              </a:xfrm>
              <a:custGeom>
                <a:avLst/>
                <a:gdLst/>
                <a:ahLst/>
                <a:cxnLst>
                  <a:cxn ang="0">
                    <a:pos x="193" y="0"/>
                  </a:cxn>
                  <a:cxn ang="0">
                    <a:pos x="153" y="0"/>
                  </a:cxn>
                  <a:cxn ang="0">
                    <a:pos x="153" y="23"/>
                  </a:cxn>
                  <a:cxn ang="0">
                    <a:pos x="51" y="23"/>
                  </a:cxn>
                  <a:cxn ang="0">
                    <a:pos x="51" y="17"/>
                  </a:cxn>
                  <a:cxn ang="0">
                    <a:pos x="0" y="17"/>
                  </a:cxn>
                  <a:cxn ang="0">
                    <a:pos x="0" y="108"/>
                  </a:cxn>
                  <a:cxn ang="0">
                    <a:pos x="11" y="108"/>
                  </a:cxn>
                  <a:cxn ang="0">
                    <a:pos x="11" y="119"/>
                  </a:cxn>
                  <a:cxn ang="0">
                    <a:pos x="23" y="119"/>
                  </a:cxn>
                  <a:cxn ang="0">
                    <a:pos x="23" y="130"/>
                  </a:cxn>
                  <a:cxn ang="0">
                    <a:pos x="57" y="130"/>
                  </a:cxn>
                  <a:cxn ang="0">
                    <a:pos x="57" y="148"/>
                  </a:cxn>
                  <a:cxn ang="0">
                    <a:pos x="79" y="148"/>
                  </a:cxn>
                  <a:cxn ang="0">
                    <a:pos x="79" y="170"/>
                  </a:cxn>
                  <a:cxn ang="0">
                    <a:pos x="193" y="170"/>
                  </a:cxn>
                </a:cxnLst>
                <a:rect l="0" t="0" r="r" b="b"/>
                <a:pathLst>
                  <a:path w="193" h="170">
                    <a:moveTo>
                      <a:pt x="193" y="0"/>
                    </a:moveTo>
                    <a:lnTo>
                      <a:pt x="153" y="0"/>
                    </a:lnTo>
                    <a:lnTo>
                      <a:pt x="153" y="23"/>
                    </a:lnTo>
                    <a:lnTo>
                      <a:pt x="51" y="23"/>
                    </a:lnTo>
                    <a:lnTo>
                      <a:pt x="51" y="17"/>
                    </a:lnTo>
                    <a:lnTo>
                      <a:pt x="0" y="17"/>
                    </a:lnTo>
                    <a:lnTo>
                      <a:pt x="0" y="108"/>
                    </a:lnTo>
                    <a:lnTo>
                      <a:pt x="11" y="108"/>
                    </a:lnTo>
                    <a:lnTo>
                      <a:pt x="11" y="119"/>
                    </a:lnTo>
                    <a:lnTo>
                      <a:pt x="23" y="119"/>
                    </a:lnTo>
                    <a:lnTo>
                      <a:pt x="23" y="130"/>
                    </a:lnTo>
                    <a:lnTo>
                      <a:pt x="57" y="130"/>
                    </a:lnTo>
                    <a:lnTo>
                      <a:pt x="57" y="148"/>
                    </a:lnTo>
                    <a:lnTo>
                      <a:pt x="79" y="148"/>
                    </a:lnTo>
                    <a:lnTo>
                      <a:pt x="79" y="170"/>
                    </a:lnTo>
                    <a:lnTo>
                      <a:pt x="193" y="170"/>
                    </a:lnTo>
                  </a:path>
                </a:pathLst>
              </a:custGeom>
              <a:solidFill>
                <a:srgbClr val="EAEAEA"/>
              </a:solidFill>
              <a:ln w="0">
                <a:solidFill>
                  <a:srgbClr val="000000"/>
                </a:solidFill>
                <a:prstDash val="solid"/>
                <a:round/>
                <a:headEnd/>
                <a:tailEnd/>
              </a:ln>
            </p:spPr>
            <p:txBody>
              <a:bodyPr/>
              <a:lstStyle/>
              <a:p>
                <a:endParaRPr lang="en-US" sz="1350"/>
              </a:p>
            </p:txBody>
          </p:sp>
          <p:sp>
            <p:nvSpPr>
              <p:cNvPr id="249931" name="Freeform 75"/>
              <p:cNvSpPr>
                <a:spLocks/>
              </p:cNvSpPr>
              <p:nvPr/>
            </p:nvSpPr>
            <p:spPr bwMode="auto">
              <a:xfrm>
                <a:off x="3041" y="2001"/>
                <a:ext cx="153" cy="6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49932" name="Freeform 76"/>
              <p:cNvSpPr>
                <a:spLocks/>
              </p:cNvSpPr>
              <p:nvPr/>
            </p:nvSpPr>
            <p:spPr bwMode="auto">
              <a:xfrm>
                <a:off x="2877" y="2069"/>
                <a:ext cx="11" cy="6"/>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49933" name="Freeform 77"/>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49934" name="Freeform 78"/>
              <p:cNvSpPr>
                <a:spLocks/>
              </p:cNvSpPr>
              <p:nvPr/>
            </p:nvSpPr>
            <p:spPr bwMode="auto">
              <a:xfrm>
                <a:off x="3081" y="2012"/>
                <a:ext cx="57" cy="34"/>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49935" name="Freeform 79"/>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49936" name="Freeform 80"/>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49937" name="Freeform 81"/>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49938" name="Freeform 82"/>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939" name="Freeform 83"/>
              <p:cNvSpPr>
                <a:spLocks/>
              </p:cNvSpPr>
              <p:nvPr/>
            </p:nvSpPr>
            <p:spPr bwMode="auto">
              <a:xfrm>
                <a:off x="2967" y="786"/>
                <a:ext cx="459" cy="88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grpSp>
            <p:nvGrpSpPr>
              <p:cNvPr id="4" name="Group 84"/>
              <p:cNvGrpSpPr>
                <a:grpSpLocks/>
              </p:cNvGrpSpPr>
              <p:nvPr/>
            </p:nvGrpSpPr>
            <p:grpSpPr bwMode="auto">
              <a:xfrm>
                <a:off x="428" y="600"/>
                <a:ext cx="1032" cy="499"/>
                <a:chOff x="428" y="600"/>
                <a:chExt cx="1032" cy="499"/>
              </a:xfrm>
            </p:grpSpPr>
            <p:sp>
              <p:nvSpPr>
                <p:cNvPr id="249941" name="Freeform 85"/>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grpSp>
              <p:nvGrpSpPr>
                <p:cNvPr id="5" name="Group 86"/>
                <p:cNvGrpSpPr>
                  <a:grpSpLocks/>
                </p:cNvGrpSpPr>
                <p:nvPr/>
              </p:nvGrpSpPr>
              <p:grpSpPr bwMode="auto">
                <a:xfrm>
                  <a:off x="428" y="657"/>
                  <a:ext cx="1032" cy="442"/>
                  <a:chOff x="428" y="657"/>
                  <a:chExt cx="1032" cy="442"/>
                </a:xfrm>
              </p:grpSpPr>
              <p:sp>
                <p:nvSpPr>
                  <p:cNvPr id="249943" name="Freeform 87"/>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6" name="Group 88"/>
                  <p:cNvGrpSpPr>
                    <a:grpSpLocks/>
                  </p:cNvGrpSpPr>
                  <p:nvPr/>
                </p:nvGrpSpPr>
                <p:grpSpPr bwMode="auto">
                  <a:xfrm>
                    <a:off x="428" y="657"/>
                    <a:ext cx="1032" cy="442"/>
                    <a:chOff x="428" y="657"/>
                    <a:chExt cx="1032" cy="442"/>
                  </a:xfrm>
                </p:grpSpPr>
                <p:sp>
                  <p:nvSpPr>
                    <p:cNvPr id="249945" name="Freeform 89"/>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EAEAEA"/>
                    </a:solidFill>
                    <a:ln w="9525">
                      <a:solidFill>
                        <a:srgbClr val="000000"/>
                      </a:solidFill>
                      <a:prstDash val="solid"/>
                      <a:round/>
                      <a:headEnd/>
                      <a:tailEnd/>
                    </a:ln>
                  </p:spPr>
                  <p:txBody>
                    <a:bodyPr/>
                    <a:lstStyle/>
                    <a:p>
                      <a:endParaRPr lang="en-US" sz="1350"/>
                    </a:p>
                  </p:txBody>
                </p:sp>
                <p:sp>
                  <p:nvSpPr>
                    <p:cNvPr id="249946" name="Freeform 90"/>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47" name="Freeform 91"/>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EAEAEA"/>
                  </a:solidFill>
                  <a:ln w="9525">
                    <a:solidFill>
                      <a:schemeClr val="tx1"/>
                    </a:solidFill>
                    <a:round/>
                    <a:headEnd/>
                    <a:tailEnd/>
                  </a:ln>
                  <a:effectLst/>
                </p:spPr>
                <p:txBody>
                  <a:bodyPr/>
                  <a:lstStyle/>
                  <a:p>
                    <a:endParaRPr lang="en-US" sz="1350"/>
                  </a:p>
                </p:txBody>
              </p:sp>
            </p:grpSp>
          </p:grpSp>
        </p:grpSp>
        <p:grpSp>
          <p:nvGrpSpPr>
            <p:cNvPr id="7" name="Group 92"/>
            <p:cNvGrpSpPr>
              <a:grpSpLocks/>
            </p:cNvGrpSpPr>
            <p:nvPr/>
          </p:nvGrpSpPr>
          <p:grpSpPr bwMode="auto">
            <a:xfrm>
              <a:off x="2429" y="453"/>
              <a:ext cx="1905" cy="2631"/>
              <a:chOff x="2429" y="453"/>
              <a:chExt cx="1905" cy="2631"/>
            </a:xfrm>
          </p:grpSpPr>
          <p:grpSp>
            <p:nvGrpSpPr>
              <p:cNvPr id="8" name="Group 93"/>
              <p:cNvGrpSpPr>
                <a:grpSpLocks/>
              </p:cNvGrpSpPr>
              <p:nvPr/>
            </p:nvGrpSpPr>
            <p:grpSpPr bwMode="auto">
              <a:xfrm>
                <a:off x="3461" y="2829"/>
                <a:ext cx="561" cy="255"/>
                <a:chOff x="3461" y="2829"/>
                <a:chExt cx="561" cy="255"/>
              </a:xfrm>
            </p:grpSpPr>
            <p:sp>
              <p:nvSpPr>
                <p:cNvPr id="249950" name="Freeform 94"/>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49951" name="Freeform 95"/>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49952" name="Freeform 96"/>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solidFill>
                    <a:schemeClr val="tx1"/>
                  </a:solidFill>
                  <a:round/>
                  <a:headEnd/>
                  <a:tailEnd/>
                </a:ln>
              </p:spPr>
              <p:txBody>
                <a:bodyPr/>
                <a:lstStyle/>
                <a:p>
                  <a:endParaRPr lang="en-US" sz="1350"/>
                </a:p>
              </p:txBody>
            </p:sp>
            <p:sp>
              <p:nvSpPr>
                <p:cNvPr id="249953" name="Freeform 97"/>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solidFill>
                    <a:schemeClr val="tx1"/>
                  </a:solidFill>
                  <a:round/>
                  <a:headEnd/>
                  <a:tailEnd/>
                </a:ln>
              </p:spPr>
              <p:txBody>
                <a:bodyPr/>
                <a:lstStyle/>
                <a:p>
                  <a:endParaRPr lang="en-US" sz="1350"/>
                </a:p>
              </p:txBody>
            </p:sp>
            <p:sp>
              <p:nvSpPr>
                <p:cNvPr id="249954" name="Freeform 98"/>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solidFill>
                    <a:schemeClr val="tx1"/>
                  </a:solidFill>
                  <a:round/>
                  <a:headEnd/>
                  <a:tailEnd/>
                </a:ln>
              </p:spPr>
              <p:txBody>
                <a:bodyPr/>
                <a:lstStyle/>
                <a:p>
                  <a:endParaRPr lang="en-US" sz="1350"/>
                </a:p>
              </p:txBody>
            </p:sp>
            <p:sp>
              <p:nvSpPr>
                <p:cNvPr id="249955" name="Freeform 99"/>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solidFill>
                    <a:schemeClr val="tx1"/>
                  </a:solidFill>
                  <a:round/>
                  <a:headEnd/>
                  <a:tailEnd/>
                </a:ln>
              </p:spPr>
              <p:txBody>
                <a:bodyPr/>
                <a:lstStyle/>
                <a:p>
                  <a:endParaRPr lang="en-US" sz="1350"/>
                </a:p>
              </p:txBody>
            </p:sp>
            <p:sp>
              <p:nvSpPr>
                <p:cNvPr id="249956" name="Freeform 100"/>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solidFill>
                    <a:schemeClr val="tx1"/>
                  </a:solidFill>
                  <a:round/>
                  <a:headEnd/>
                  <a:tailEnd/>
                </a:ln>
              </p:spPr>
              <p:txBody>
                <a:bodyPr/>
                <a:lstStyle/>
                <a:p>
                  <a:endParaRPr lang="en-US" sz="1350"/>
                </a:p>
              </p:txBody>
            </p:sp>
          </p:grpSp>
          <p:grpSp>
            <p:nvGrpSpPr>
              <p:cNvPr id="9" name="Group 101"/>
              <p:cNvGrpSpPr>
                <a:grpSpLocks/>
              </p:cNvGrpSpPr>
              <p:nvPr/>
            </p:nvGrpSpPr>
            <p:grpSpPr bwMode="auto">
              <a:xfrm>
                <a:off x="2429" y="453"/>
                <a:ext cx="1905" cy="2631"/>
                <a:chOff x="2429" y="453"/>
                <a:chExt cx="1905" cy="2631"/>
              </a:xfrm>
            </p:grpSpPr>
            <p:grpSp>
              <p:nvGrpSpPr>
                <p:cNvPr id="10" name="Group 102"/>
                <p:cNvGrpSpPr>
                  <a:grpSpLocks/>
                </p:cNvGrpSpPr>
                <p:nvPr/>
              </p:nvGrpSpPr>
              <p:grpSpPr bwMode="auto">
                <a:xfrm>
                  <a:off x="2429" y="453"/>
                  <a:ext cx="1072" cy="1173"/>
                  <a:chOff x="2429" y="453"/>
                  <a:chExt cx="1072" cy="1173"/>
                </a:xfrm>
              </p:grpSpPr>
              <p:sp>
                <p:nvSpPr>
                  <p:cNvPr id="249959" name="Freeform 103"/>
                  <p:cNvSpPr>
                    <a:spLocks/>
                  </p:cNvSpPr>
                  <p:nvPr/>
                </p:nvSpPr>
                <p:spPr bwMode="auto">
                  <a:xfrm>
                    <a:off x="3002" y="458"/>
                    <a:ext cx="255" cy="147"/>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0" name="Freeform 104"/>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61" name="Freeform 105"/>
                  <p:cNvSpPr>
                    <a:spLocks/>
                  </p:cNvSpPr>
                  <p:nvPr/>
                </p:nvSpPr>
                <p:spPr bwMode="auto">
                  <a:xfrm>
                    <a:off x="2582" y="458"/>
                    <a:ext cx="669" cy="652"/>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2" name="Freeform 106"/>
                  <p:cNvSpPr>
                    <a:spLocks/>
                  </p:cNvSpPr>
                  <p:nvPr/>
                </p:nvSpPr>
                <p:spPr bwMode="auto">
                  <a:xfrm>
                    <a:off x="3302" y="1003"/>
                    <a:ext cx="46" cy="96"/>
                  </a:xfrm>
                  <a:custGeom>
                    <a:avLst/>
                    <a:gdLst/>
                    <a:ahLst/>
                    <a:cxnLst>
                      <a:cxn ang="0">
                        <a:pos x="0" y="0"/>
                      </a:cxn>
                      <a:cxn ang="0">
                        <a:pos x="46" y="0"/>
                      </a:cxn>
                      <a:cxn ang="0">
                        <a:pos x="29" y="96"/>
                      </a:cxn>
                      <a:cxn ang="0">
                        <a:pos x="0" y="96"/>
                      </a:cxn>
                      <a:cxn ang="0">
                        <a:pos x="0" y="0"/>
                      </a:cxn>
                      <a:cxn ang="0">
                        <a:pos x="0" y="0"/>
                      </a:cxn>
                    </a:cxnLst>
                    <a:rect l="0" t="0" r="r" b="b"/>
                    <a:pathLst>
                      <a:path w="46" h="96">
                        <a:moveTo>
                          <a:pt x="0" y="0"/>
                        </a:moveTo>
                        <a:lnTo>
                          <a:pt x="46" y="0"/>
                        </a:lnTo>
                        <a:lnTo>
                          <a:pt x="29" y="96"/>
                        </a:lnTo>
                        <a:lnTo>
                          <a:pt x="0" y="9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3" name="Freeform 107"/>
                  <p:cNvSpPr>
                    <a:spLocks/>
                  </p:cNvSpPr>
                  <p:nvPr/>
                </p:nvSpPr>
                <p:spPr bwMode="auto">
                  <a:xfrm>
                    <a:off x="3183" y="555"/>
                    <a:ext cx="17" cy="4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grpSp>
                <p:nvGrpSpPr>
                  <p:cNvPr id="11" name="Group 108"/>
                  <p:cNvGrpSpPr>
                    <a:grpSpLocks/>
                  </p:cNvGrpSpPr>
                  <p:nvPr/>
                </p:nvGrpSpPr>
                <p:grpSpPr bwMode="auto">
                  <a:xfrm>
                    <a:off x="3200" y="458"/>
                    <a:ext cx="301" cy="448"/>
                    <a:chOff x="3200" y="453"/>
                    <a:chExt cx="301" cy="448"/>
                  </a:xfrm>
                </p:grpSpPr>
                <p:sp>
                  <p:nvSpPr>
                    <p:cNvPr id="249965" name="Freeform 109"/>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6" name="Freeform 110"/>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49967" name="Freeform 111"/>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solidFill>
                      <a:srgbClr val="EAEAEA"/>
                    </a:solidFill>
                    <a:ln w="9525">
                      <a:solidFill>
                        <a:srgbClr val="000000"/>
                      </a:solidFill>
                      <a:prstDash val="solid"/>
                      <a:round/>
                      <a:headEnd/>
                      <a:tailEnd/>
                    </a:ln>
                  </p:spPr>
                  <p:txBody>
                    <a:bodyPr/>
                    <a:lstStyle/>
                    <a:p>
                      <a:endParaRPr lang="en-US" sz="1350"/>
                    </a:p>
                  </p:txBody>
                </p:sp>
                <p:sp>
                  <p:nvSpPr>
                    <p:cNvPr id="249968" name="Freeform 112"/>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sp>
                  <p:nvSpPr>
                    <p:cNvPr id="249969" name="Freeform 113"/>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70" name="Freeform 114"/>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71" name="Freeform 115"/>
                  <p:cNvSpPr>
                    <a:spLocks/>
                  </p:cNvSpPr>
                  <p:nvPr/>
                </p:nvSpPr>
                <p:spPr bwMode="auto">
                  <a:xfrm>
                    <a:off x="2429" y="1008"/>
                    <a:ext cx="544" cy="618"/>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49972" name="Line 116"/>
                  <p:cNvSpPr>
                    <a:spLocks noChangeShapeType="1"/>
                  </p:cNvSpPr>
                  <p:nvPr/>
                </p:nvSpPr>
                <p:spPr bwMode="auto">
                  <a:xfrm>
                    <a:off x="2656" y="1054"/>
                    <a:ext cx="1" cy="74"/>
                  </a:xfrm>
                  <a:prstGeom prst="line">
                    <a:avLst/>
                  </a:prstGeom>
                  <a:noFill/>
                  <a:ln w="0">
                    <a:solidFill>
                      <a:srgbClr val="000000"/>
                    </a:solidFill>
                    <a:round/>
                    <a:headEnd/>
                    <a:tailEnd/>
                  </a:ln>
                </p:spPr>
                <p:txBody>
                  <a:bodyPr/>
                  <a:lstStyle/>
                  <a:p>
                    <a:endParaRPr lang="en-US" sz="1350"/>
                  </a:p>
                </p:txBody>
              </p:sp>
            </p:grpSp>
            <p:grpSp>
              <p:nvGrpSpPr>
                <p:cNvPr id="12" name="Group 117"/>
                <p:cNvGrpSpPr>
                  <a:grpSpLocks/>
                </p:cNvGrpSpPr>
                <p:nvPr/>
              </p:nvGrpSpPr>
              <p:grpSpPr bwMode="auto">
                <a:xfrm>
                  <a:off x="3489" y="1865"/>
                  <a:ext cx="845" cy="1219"/>
                  <a:chOff x="3489" y="1865"/>
                  <a:chExt cx="845" cy="1219"/>
                </a:xfrm>
              </p:grpSpPr>
              <p:sp>
                <p:nvSpPr>
                  <p:cNvPr id="249974" name="Freeform 118"/>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EAEAEA"/>
                  </a:solidFill>
                  <a:ln w="9525">
                    <a:solidFill>
                      <a:srgbClr val="000000"/>
                    </a:solidFill>
                    <a:prstDash val="solid"/>
                    <a:round/>
                    <a:headEnd/>
                    <a:tailEnd/>
                  </a:ln>
                </p:spPr>
                <p:txBody>
                  <a:bodyPr/>
                  <a:lstStyle/>
                  <a:p>
                    <a:endParaRPr lang="en-US" sz="1350"/>
                  </a:p>
                </p:txBody>
              </p:sp>
              <p:sp>
                <p:nvSpPr>
                  <p:cNvPr id="249975" name="Freeform 119"/>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EAEAEA"/>
                  </a:solidFill>
                  <a:ln w="9525">
                    <a:solidFill>
                      <a:srgbClr val="000000"/>
                    </a:solidFill>
                    <a:prstDash val="solid"/>
                    <a:round/>
                    <a:headEnd/>
                    <a:tailEnd/>
                  </a:ln>
                </p:spPr>
                <p:txBody>
                  <a:bodyPr/>
                  <a:lstStyle/>
                  <a:p>
                    <a:endParaRPr lang="en-US" sz="1350"/>
                  </a:p>
                </p:txBody>
              </p:sp>
            </p:grpSp>
          </p:grpSp>
        </p:grpSp>
        <p:grpSp>
          <p:nvGrpSpPr>
            <p:cNvPr id="13" name="Group 120"/>
            <p:cNvGrpSpPr>
              <a:grpSpLocks/>
            </p:cNvGrpSpPr>
            <p:nvPr/>
          </p:nvGrpSpPr>
          <p:grpSpPr bwMode="auto">
            <a:xfrm>
              <a:off x="1766" y="452"/>
              <a:ext cx="2455" cy="2314"/>
              <a:chOff x="1766" y="452"/>
              <a:chExt cx="2455" cy="2314"/>
            </a:xfrm>
          </p:grpSpPr>
          <p:grpSp>
            <p:nvGrpSpPr>
              <p:cNvPr id="14" name="Group 121"/>
              <p:cNvGrpSpPr>
                <a:grpSpLocks/>
              </p:cNvGrpSpPr>
              <p:nvPr/>
            </p:nvGrpSpPr>
            <p:grpSpPr bwMode="auto">
              <a:xfrm>
                <a:off x="3875" y="1598"/>
                <a:ext cx="346" cy="233"/>
                <a:chOff x="3875" y="1598"/>
                <a:chExt cx="346" cy="233"/>
              </a:xfrm>
            </p:grpSpPr>
            <p:sp>
              <p:nvSpPr>
                <p:cNvPr id="249978" name="Freeform 122"/>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solidFill>
                  <a:srgbClr val="EAEAEA"/>
                </a:solidFill>
                <a:ln w="9525">
                  <a:solidFill>
                    <a:srgbClr val="000000"/>
                  </a:solidFill>
                  <a:prstDash val="solid"/>
                  <a:round/>
                  <a:headEnd/>
                  <a:tailEnd/>
                </a:ln>
              </p:spPr>
              <p:txBody>
                <a:bodyPr/>
                <a:lstStyle/>
                <a:p>
                  <a:endParaRPr lang="en-US" sz="1350"/>
                </a:p>
              </p:txBody>
            </p:sp>
            <p:sp>
              <p:nvSpPr>
                <p:cNvPr id="249979" name="Freeform 123"/>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80" name="Freeform 124"/>
              <p:cNvSpPr>
                <a:spLocks/>
              </p:cNvSpPr>
              <p:nvPr/>
            </p:nvSpPr>
            <p:spPr bwMode="auto">
              <a:xfrm>
                <a:off x="2327" y="1649"/>
                <a:ext cx="953" cy="324"/>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49981" name="Freeform 125"/>
              <p:cNvSpPr>
                <a:spLocks/>
              </p:cNvSpPr>
              <p:nvPr/>
            </p:nvSpPr>
            <p:spPr bwMode="auto">
              <a:xfrm>
                <a:off x="2679" y="1751"/>
                <a:ext cx="45" cy="40"/>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982" name="Freeform 126"/>
              <p:cNvSpPr>
                <a:spLocks/>
              </p:cNvSpPr>
              <p:nvPr/>
            </p:nvSpPr>
            <p:spPr bwMode="auto">
              <a:xfrm>
                <a:off x="1766" y="1054"/>
                <a:ext cx="794" cy="1043"/>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83" name="Freeform 127"/>
              <p:cNvSpPr>
                <a:spLocks/>
              </p:cNvSpPr>
              <p:nvPr/>
            </p:nvSpPr>
            <p:spPr bwMode="auto">
              <a:xfrm>
                <a:off x="2594" y="2341"/>
                <a:ext cx="691" cy="34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984" name="Line 128"/>
              <p:cNvSpPr>
                <a:spLocks noChangeShapeType="1"/>
              </p:cNvSpPr>
              <p:nvPr/>
            </p:nvSpPr>
            <p:spPr bwMode="auto">
              <a:xfrm flipH="1" flipV="1">
                <a:off x="1925" y="1360"/>
                <a:ext cx="45" cy="46"/>
              </a:xfrm>
              <a:prstGeom prst="line">
                <a:avLst/>
              </a:prstGeom>
              <a:noFill/>
              <a:ln w="0">
                <a:solidFill>
                  <a:srgbClr val="000000"/>
                </a:solidFill>
                <a:round/>
                <a:headEnd/>
                <a:tailEnd/>
              </a:ln>
            </p:spPr>
            <p:txBody>
              <a:bodyPr/>
              <a:lstStyle/>
              <a:p>
                <a:endParaRPr lang="en-US" sz="1350"/>
              </a:p>
            </p:txBody>
          </p:sp>
          <p:grpSp>
            <p:nvGrpSpPr>
              <p:cNvPr id="15" name="Group 129"/>
              <p:cNvGrpSpPr>
                <a:grpSpLocks/>
              </p:cNvGrpSpPr>
              <p:nvPr/>
            </p:nvGrpSpPr>
            <p:grpSpPr bwMode="auto">
              <a:xfrm>
                <a:off x="3200" y="452"/>
                <a:ext cx="301" cy="448"/>
                <a:chOff x="3200" y="452"/>
                <a:chExt cx="301" cy="448"/>
              </a:xfrm>
            </p:grpSpPr>
            <p:sp>
              <p:nvSpPr>
                <p:cNvPr id="249986" name="Freeform 130"/>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16" name="Group 131" descr="Large checker board"/>
                <p:cNvGrpSpPr>
                  <a:grpSpLocks/>
                </p:cNvGrpSpPr>
                <p:nvPr/>
              </p:nvGrpSpPr>
              <p:grpSpPr bwMode="auto">
                <a:xfrm>
                  <a:off x="3200" y="452"/>
                  <a:ext cx="301" cy="448"/>
                  <a:chOff x="3200" y="452"/>
                  <a:chExt cx="301" cy="448"/>
                </a:xfrm>
              </p:grpSpPr>
              <p:sp>
                <p:nvSpPr>
                  <p:cNvPr id="249988" name="Freeform 132"/>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89" name="Freeform 133"/>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49990" name="Freeform 134"/>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1" name="Freeform 135"/>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grpSp>
          <p:sp>
            <p:nvSpPr>
              <p:cNvPr id="249992" name="Freeform 136"/>
              <p:cNvSpPr>
                <a:spLocks/>
              </p:cNvSpPr>
              <p:nvPr/>
            </p:nvSpPr>
            <p:spPr bwMode="auto">
              <a:xfrm>
                <a:off x="2979" y="1054"/>
                <a:ext cx="23" cy="10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93" name="Line 137"/>
              <p:cNvSpPr>
                <a:spLocks noChangeShapeType="1"/>
              </p:cNvSpPr>
              <p:nvPr/>
            </p:nvSpPr>
            <p:spPr bwMode="auto">
              <a:xfrm flipH="1">
                <a:off x="2979" y="1105"/>
                <a:ext cx="11" cy="1"/>
              </a:xfrm>
              <a:prstGeom prst="line">
                <a:avLst/>
              </a:prstGeom>
              <a:noFill/>
              <a:ln w="9525">
                <a:solidFill>
                  <a:srgbClr val="000000"/>
                </a:solidFill>
                <a:round/>
                <a:headEnd/>
                <a:tailEnd/>
              </a:ln>
            </p:spPr>
            <p:txBody>
              <a:bodyPr/>
              <a:lstStyle/>
              <a:p>
                <a:endParaRPr lang="en-US" sz="1350"/>
              </a:p>
            </p:txBody>
          </p:sp>
          <p:sp>
            <p:nvSpPr>
              <p:cNvPr id="249994" name="Line 138"/>
              <p:cNvSpPr>
                <a:spLocks noChangeShapeType="1"/>
              </p:cNvSpPr>
              <p:nvPr/>
            </p:nvSpPr>
            <p:spPr bwMode="auto">
              <a:xfrm flipH="1" flipV="1">
                <a:off x="3614" y="2676"/>
                <a:ext cx="17" cy="73"/>
              </a:xfrm>
              <a:prstGeom prst="line">
                <a:avLst/>
              </a:prstGeom>
              <a:noFill/>
              <a:ln w="9525">
                <a:solidFill>
                  <a:srgbClr val="000000"/>
                </a:solidFill>
                <a:round/>
                <a:headEnd/>
                <a:tailEnd/>
              </a:ln>
            </p:spPr>
            <p:txBody>
              <a:bodyPr/>
              <a:lstStyle/>
              <a:p>
                <a:endParaRPr lang="en-US" sz="1350"/>
              </a:p>
            </p:txBody>
          </p:sp>
          <p:sp>
            <p:nvSpPr>
              <p:cNvPr id="249995" name="Freeform 139"/>
              <p:cNvSpPr>
                <a:spLocks/>
              </p:cNvSpPr>
              <p:nvPr/>
            </p:nvSpPr>
            <p:spPr bwMode="auto">
              <a:xfrm>
                <a:off x="2939" y="1990"/>
                <a:ext cx="1078" cy="77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49996" name="Freeform 140"/>
              <p:cNvSpPr>
                <a:spLocks/>
              </p:cNvSpPr>
              <p:nvPr/>
            </p:nvSpPr>
            <p:spPr bwMode="auto">
              <a:xfrm>
                <a:off x="3484" y="2199"/>
                <a:ext cx="119" cy="74"/>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EAEAEA"/>
              </a:solidFill>
              <a:ln w="9525">
                <a:solidFill>
                  <a:srgbClr val="000000"/>
                </a:solidFill>
                <a:prstDash val="solid"/>
                <a:round/>
                <a:headEnd/>
                <a:tailEnd/>
              </a:ln>
            </p:spPr>
            <p:txBody>
              <a:bodyPr/>
              <a:lstStyle/>
              <a:p>
                <a:endParaRPr lang="en-US" sz="1350"/>
              </a:p>
            </p:txBody>
          </p:sp>
          <p:sp>
            <p:nvSpPr>
              <p:cNvPr id="249997" name="Freeform 141"/>
              <p:cNvSpPr>
                <a:spLocks/>
              </p:cNvSpPr>
              <p:nvPr/>
            </p:nvSpPr>
            <p:spPr bwMode="auto">
              <a:xfrm>
                <a:off x="3818" y="2324"/>
                <a:ext cx="11" cy="11"/>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8" name="Freeform 142"/>
              <p:cNvSpPr>
                <a:spLocks/>
              </p:cNvSpPr>
              <p:nvPr/>
            </p:nvSpPr>
            <p:spPr bwMode="auto">
              <a:xfrm>
                <a:off x="3829" y="2330"/>
                <a:ext cx="12" cy="17"/>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9" name="Freeform 143"/>
              <p:cNvSpPr>
                <a:spLocks/>
              </p:cNvSpPr>
              <p:nvPr/>
            </p:nvSpPr>
            <p:spPr bwMode="auto">
              <a:xfrm>
                <a:off x="3841" y="2330"/>
                <a:ext cx="11" cy="5"/>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50000" name="Freeform 144"/>
              <p:cNvSpPr>
                <a:spLocks/>
              </p:cNvSpPr>
              <p:nvPr/>
            </p:nvSpPr>
            <p:spPr bwMode="auto">
              <a:xfrm>
                <a:off x="3835" y="2386"/>
                <a:ext cx="23" cy="12"/>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50001" name="Line 145"/>
              <p:cNvSpPr>
                <a:spLocks noChangeShapeType="1"/>
              </p:cNvSpPr>
              <p:nvPr/>
            </p:nvSpPr>
            <p:spPr bwMode="auto">
              <a:xfrm>
                <a:off x="1873" y="1054"/>
                <a:ext cx="40" cy="1"/>
              </a:xfrm>
              <a:prstGeom prst="line">
                <a:avLst/>
              </a:prstGeom>
              <a:noFill/>
              <a:ln w="0">
                <a:solidFill>
                  <a:srgbClr val="000000"/>
                </a:solidFill>
                <a:round/>
                <a:headEnd/>
                <a:tailEnd/>
              </a:ln>
            </p:spPr>
            <p:txBody>
              <a:bodyPr/>
              <a:lstStyle/>
              <a:p>
                <a:endParaRPr lang="en-US" sz="1350"/>
              </a:p>
            </p:txBody>
          </p:sp>
          <p:sp>
            <p:nvSpPr>
              <p:cNvPr id="250002" name="Freeform 146"/>
              <p:cNvSpPr>
                <a:spLocks/>
              </p:cNvSpPr>
              <p:nvPr/>
            </p:nvSpPr>
            <p:spPr bwMode="auto">
              <a:xfrm>
                <a:off x="3041" y="2001"/>
                <a:ext cx="153" cy="6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50003" name="Freeform 147"/>
              <p:cNvSpPr>
                <a:spLocks/>
              </p:cNvSpPr>
              <p:nvPr/>
            </p:nvSpPr>
            <p:spPr bwMode="auto">
              <a:xfrm>
                <a:off x="2877" y="2069"/>
                <a:ext cx="11" cy="6"/>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50004" name="Freeform 148"/>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50005" name="Freeform 149"/>
              <p:cNvSpPr>
                <a:spLocks/>
              </p:cNvSpPr>
              <p:nvPr/>
            </p:nvSpPr>
            <p:spPr bwMode="auto">
              <a:xfrm>
                <a:off x="3081" y="2012"/>
                <a:ext cx="57" cy="34"/>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50006" name="Freeform 150"/>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50007" name="Freeform 151"/>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50008" name="Freeform 152"/>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50009" name="Freeform 153"/>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50010" name="Freeform 154"/>
              <p:cNvSpPr>
                <a:spLocks/>
              </p:cNvSpPr>
              <p:nvPr/>
            </p:nvSpPr>
            <p:spPr bwMode="auto">
              <a:xfrm>
                <a:off x="2967" y="791"/>
                <a:ext cx="459" cy="88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sp>
            <p:nvSpPr>
              <p:cNvPr id="250011" name="Freeform 155"/>
              <p:cNvSpPr>
                <a:spLocks/>
              </p:cNvSpPr>
              <p:nvPr/>
            </p:nvSpPr>
            <p:spPr bwMode="auto">
              <a:xfrm>
                <a:off x="2503" y="810"/>
                <a:ext cx="788" cy="1014"/>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EAEAEA"/>
              </a:solidFill>
              <a:ln w="9525">
                <a:solidFill>
                  <a:srgbClr val="000000"/>
                </a:solidFill>
                <a:prstDash val="solid"/>
                <a:round/>
                <a:headEnd/>
                <a:tailEnd/>
              </a:ln>
            </p:spPr>
            <p:txBody>
              <a:bodyPr/>
              <a:lstStyle/>
              <a:p>
                <a:endParaRPr lang="en-US" sz="1350"/>
              </a:p>
            </p:txBody>
          </p:sp>
        </p:grpSp>
      </p:grpSp>
      <p:grpSp>
        <p:nvGrpSpPr>
          <p:cNvPr id="17" name="Group 158"/>
          <p:cNvGrpSpPr>
            <a:grpSpLocks/>
          </p:cNvGrpSpPr>
          <p:nvPr/>
        </p:nvGrpSpPr>
        <p:grpSpPr bwMode="auto">
          <a:xfrm>
            <a:off x="5516166" y="2171700"/>
            <a:ext cx="355997" cy="247650"/>
            <a:chOff x="3875" y="1598"/>
            <a:chExt cx="346" cy="233"/>
          </a:xfrm>
        </p:grpSpPr>
        <p:sp>
          <p:nvSpPr>
            <p:cNvPr id="250015" name="Freeform 159"/>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noFill/>
            <a:ln w="9525">
              <a:solidFill>
                <a:srgbClr val="000000"/>
              </a:solidFill>
              <a:prstDash val="solid"/>
              <a:round/>
              <a:headEnd/>
              <a:tailEnd/>
            </a:ln>
          </p:spPr>
          <p:txBody>
            <a:bodyPr/>
            <a:lstStyle/>
            <a:p>
              <a:endParaRPr lang="en-US" sz="1350"/>
            </a:p>
          </p:txBody>
        </p:sp>
        <p:sp>
          <p:nvSpPr>
            <p:cNvPr id="250016" name="Freeform 160"/>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noFill/>
            <a:ln w="9525">
              <a:solidFill>
                <a:srgbClr val="000000"/>
              </a:solidFill>
              <a:prstDash val="solid"/>
              <a:round/>
              <a:headEnd/>
              <a:tailEnd/>
            </a:ln>
          </p:spPr>
          <p:txBody>
            <a:bodyPr/>
            <a:lstStyle/>
            <a:p>
              <a:endParaRPr lang="en-US" sz="1350"/>
            </a:p>
          </p:txBody>
        </p:sp>
      </p:grpSp>
      <p:sp>
        <p:nvSpPr>
          <p:cNvPr id="250020" name="Freeform 164"/>
          <p:cNvSpPr>
            <a:spLocks/>
          </p:cNvSpPr>
          <p:nvPr/>
        </p:nvSpPr>
        <p:spPr bwMode="auto">
          <a:xfrm>
            <a:off x="4460081" y="2564607"/>
            <a:ext cx="290513" cy="175022"/>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close/>
              </a:path>
            </a:pathLst>
          </a:custGeom>
          <a:solidFill>
            <a:srgbClr val="00A0C6"/>
          </a:solidFill>
          <a:ln w="9525">
            <a:noFill/>
            <a:round/>
            <a:headEnd/>
            <a:tailEnd/>
          </a:ln>
        </p:spPr>
        <p:txBody>
          <a:bodyPr/>
          <a:lstStyle/>
          <a:p>
            <a:endParaRPr lang="en-US" sz="1350"/>
          </a:p>
        </p:txBody>
      </p:sp>
      <p:sp>
        <p:nvSpPr>
          <p:cNvPr id="250021" name="Freeform 165"/>
          <p:cNvSpPr>
            <a:spLocks/>
          </p:cNvSpPr>
          <p:nvPr/>
        </p:nvSpPr>
        <p:spPr bwMode="auto">
          <a:xfrm>
            <a:off x="4460081" y="2564607"/>
            <a:ext cx="290513" cy="175022"/>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path>
            </a:pathLst>
          </a:custGeom>
          <a:noFill/>
          <a:ln w="9525">
            <a:solidFill>
              <a:srgbClr val="00A0C6"/>
            </a:solidFill>
            <a:prstDash val="solid"/>
            <a:round/>
            <a:headEnd/>
            <a:tailEnd/>
          </a:ln>
        </p:spPr>
        <p:txBody>
          <a:bodyPr/>
          <a:lstStyle/>
          <a:p>
            <a:endParaRPr lang="en-US" sz="1350"/>
          </a:p>
        </p:txBody>
      </p:sp>
      <p:sp>
        <p:nvSpPr>
          <p:cNvPr id="250022" name="Freeform 166"/>
          <p:cNvSpPr>
            <a:spLocks/>
          </p:cNvSpPr>
          <p:nvPr/>
        </p:nvSpPr>
        <p:spPr bwMode="auto">
          <a:xfrm>
            <a:off x="3163491" y="2425304"/>
            <a:ext cx="1214438" cy="1579959"/>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23" name="Freeform 167"/>
          <p:cNvSpPr>
            <a:spLocks/>
          </p:cNvSpPr>
          <p:nvPr/>
        </p:nvSpPr>
        <p:spPr bwMode="auto">
          <a:xfrm>
            <a:off x="2668191" y="1425178"/>
            <a:ext cx="98822" cy="108347"/>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noFill/>
          <a:ln w="9525">
            <a:solidFill>
              <a:srgbClr val="000000"/>
            </a:solidFill>
            <a:prstDash val="solid"/>
            <a:round/>
            <a:headEnd/>
            <a:tailEnd/>
          </a:ln>
        </p:spPr>
        <p:txBody>
          <a:bodyPr/>
          <a:lstStyle/>
          <a:p>
            <a:endParaRPr lang="en-US" sz="1350"/>
          </a:p>
        </p:txBody>
      </p:sp>
      <p:sp>
        <p:nvSpPr>
          <p:cNvPr id="250024" name="Freeform 168"/>
          <p:cNvSpPr>
            <a:spLocks/>
          </p:cNvSpPr>
          <p:nvPr/>
        </p:nvSpPr>
        <p:spPr bwMode="auto">
          <a:xfrm>
            <a:off x="2825354" y="1334691"/>
            <a:ext cx="47625"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00A0C6"/>
          </a:solidFill>
          <a:ln w="9525">
            <a:noFill/>
            <a:round/>
            <a:headEnd/>
            <a:tailEnd/>
          </a:ln>
        </p:spPr>
        <p:txBody>
          <a:bodyPr/>
          <a:lstStyle/>
          <a:p>
            <a:endParaRPr lang="en-US" sz="1350"/>
          </a:p>
        </p:txBody>
      </p:sp>
      <p:sp>
        <p:nvSpPr>
          <p:cNvPr id="250025" name="Freeform 169"/>
          <p:cNvSpPr>
            <a:spLocks/>
          </p:cNvSpPr>
          <p:nvPr/>
        </p:nvSpPr>
        <p:spPr bwMode="auto">
          <a:xfrm>
            <a:off x="2825354" y="1334691"/>
            <a:ext cx="47625"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26" name="Freeform 170"/>
          <p:cNvSpPr>
            <a:spLocks/>
          </p:cNvSpPr>
          <p:nvPr/>
        </p:nvSpPr>
        <p:spPr bwMode="auto">
          <a:xfrm>
            <a:off x="2977753" y="1558528"/>
            <a:ext cx="52388" cy="23813"/>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noFill/>
          <a:ln w="9525">
            <a:solidFill>
              <a:srgbClr val="000000"/>
            </a:solidFill>
            <a:prstDash val="solid"/>
            <a:round/>
            <a:headEnd/>
            <a:tailEnd/>
          </a:ln>
        </p:spPr>
        <p:txBody>
          <a:bodyPr/>
          <a:lstStyle/>
          <a:p>
            <a:endParaRPr lang="en-US" sz="1350"/>
          </a:p>
        </p:txBody>
      </p:sp>
      <p:sp>
        <p:nvSpPr>
          <p:cNvPr id="250027" name="Freeform 171"/>
          <p:cNvSpPr>
            <a:spLocks/>
          </p:cNvSpPr>
          <p:nvPr/>
        </p:nvSpPr>
        <p:spPr bwMode="auto">
          <a:xfrm>
            <a:off x="2574131" y="954882"/>
            <a:ext cx="810816" cy="692944"/>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noFill/>
          <a:ln w="9525">
            <a:solidFill>
              <a:srgbClr val="000000"/>
            </a:solidFill>
            <a:prstDash val="solid"/>
            <a:round/>
            <a:headEnd/>
            <a:tailEnd/>
          </a:ln>
        </p:spPr>
        <p:txBody>
          <a:bodyPr/>
          <a:lstStyle/>
          <a:p>
            <a:endParaRPr lang="en-US" sz="1350"/>
          </a:p>
        </p:txBody>
      </p:sp>
      <p:sp>
        <p:nvSpPr>
          <p:cNvPr id="250028" name="Freeform 172"/>
          <p:cNvSpPr>
            <a:spLocks/>
          </p:cNvSpPr>
          <p:nvPr/>
        </p:nvSpPr>
        <p:spPr bwMode="auto">
          <a:xfrm>
            <a:off x="2825354" y="1334691"/>
            <a:ext cx="47625" cy="5953"/>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8EDEFE"/>
          </a:solidFill>
          <a:ln w="9525">
            <a:noFill/>
            <a:round/>
            <a:headEnd/>
            <a:tailEnd/>
          </a:ln>
        </p:spPr>
        <p:txBody>
          <a:bodyPr/>
          <a:lstStyle/>
          <a:p>
            <a:endParaRPr lang="en-US" sz="1350"/>
          </a:p>
        </p:txBody>
      </p:sp>
      <p:sp>
        <p:nvSpPr>
          <p:cNvPr id="250029" name="Freeform 173"/>
          <p:cNvSpPr>
            <a:spLocks/>
          </p:cNvSpPr>
          <p:nvPr/>
        </p:nvSpPr>
        <p:spPr bwMode="auto">
          <a:xfrm>
            <a:off x="2825354" y="1334691"/>
            <a:ext cx="47625" cy="5953"/>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0" name="Freeform 174"/>
          <p:cNvSpPr>
            <a:spLocks/>
          </p:cNvSpPr>
          <p:nvPr/>
        </p:nvSpPr>
        <p:spPr bwMode="auto">
          <a:xfrm>
            <a:off x="2977753" y="1558528"/>
            <a:ext cx="52388" cy="22622"/>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8EDEFE"/>
          </a:solidFill>
          <a:ln w="9525">
            <a:solidFill>
              <a:srgbClr val="000000"/>
            </a:solidFill>
            <a:prstDash val="solid"/>
            <a:round/>
            <a:headEnd/>
            <a:tailEnd/>
          </a:ln>
        </p:spPr>
        <p:txBody>
          <a:bodyPr/>
          <a:lstStyle/>
          <a:p>
            <a:endParaRPr lang="en-US" sz="1350"/>
          </a:p>
        </p:txBody>
      </p:sp>
      <p:sp>
        <p:nvSpPr>
          <p:cNvPr id="250031" name="Freeform 175"/>
          <p:cNvSpPr>
            <a:spLocks/>
          </p:cNvSpPr>
          <p:nvPr/>
        </p:nvSpPr>
        <p:spPr bwMode="auto">
          <a:xfrm>
            <a:off x="2825354" y="1220392"/>
            <a:ext cx="47625" cy="48815"/>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2" name="Freeform 176"/>
          <p:cNvSpPr>
            <a:spLocks/>
          </p:cNvSpPr>
          <p:nvPr/>
        </p:nvSpPr>
        <p:spPr bwMode="auto">
          <a:xfrm>
            <a:off x="3070622" y="1485900"/>
            <a:ext cx="52388" cy="4762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8EDEFE"/>
          </a:solidFill>
          <a:ln w="9525">
            <a:solidFill>
              <a:srgbClr val="000000"/>
            </a:solidFill>
            <a:prstDash val="solid"/>
            <a:round/>
            <a:headEnd/>
            <a:tailEnd/>
          </a:ln>
        </p:spPr>
        <p:txBody>
          <a:bodyPr/>
          <a:lstStyle/>
          <a:p>
            <a:endParaRPr lang="en-US" sz="1350"/>
          </a:p>
        </p:txBody>
      </p:sp>
      <p:sp>
        <p:nvSpPr>
          <p:cNvPr id="250033" name="Freeform 177"/>
          <p:cNvSpPr>
            <a:spLocks/>
          </p:cNvSpPr>
          <p:nvPr/>
        </p:nvSpPr>
        <p:spPr bwMode="auto">
          <a:xfrm>
            <a:off x="3367088" y="2371726"/>
            <a:ext cx="17860"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8EDEFE"/>
          </a:solidFill>
          <a:ln w="9525">
            <a:noFill/>
            <a:round/>
            <a:headEnd/>
            <a:tailEnd/>
          </a:ln>
        </p:spPr>
        <p:txBody>
          <a:bodyPr/>
          <a:lstStyle/>
          <a:p>
            <a:endParaRPr lang="en-US" sz="1350"/>
          </a:p>
        </p:txBody>
      </p:sp>
      <p:sp>
        <p:nvSpPr>
          <p:cNvPr id="250034" name="Freeform 178"/>
          <p:cNvSpPr>
            <a:spLocks/>
          </p:cNvSpPr>
          <p:nvPr/>
        </p:nvSpPr>
        <p:spPr bwMode="auto">
          <a:xfrm>
            <a:off x="3367088" y="2371726"/>
            <a:ext cx="17860"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5" name="Freeform 179"/>
          <p:cNvSpPr>
            <a:spLocks/>
          </p:cNvSpPr>
          <p:nvPr/>
        </p:nvSpPr>
        <p:spPr bwMode="auto">
          <a:xfrm>
            <a:off x="4285060"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8EDEFE"/>
          </a:solidFill>
          <a:ln w="9525">
            <a:solidFill>
              <a:srgbClr val="000000"/>
            </a:solidFill>
            <a:prstDash val="solid"/>
            <a:round/>
            <a:headEnd/>
            <a:tailEnd/>
          </a:ln>
        </p:spPr>
        <p:txBody>
          <a:bodyPr/>
          <a:lstStyle/>
          <a:p>
            <a:endParaRPr lang="en-US" sz="1350"/>
          </a:p>
        </p:txBody>
      </p:sp>
      <p:sp>
        <p:nvSpPr>
          <p:cNvPr id="250036" name="Line 180"/>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037" name="Freeform 181"/>
          <p:cNvSpPr>
            <a:spLocks/>
          </p:cNvSpPr>
          <p:nvPr/>
        </p:nvSpPr>
        <p:spPr bwMode="auto">
          <a:xfrm>
            <a:off x="4261247" y="1370410"/>
            <a:ext cx="46434" cy="54769"/>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38" name="Freeform 182"/>
          <p:cNvSpPr>
            <a:spLocks/>
          </p:cNvSpPr>
          <p:nvPr/>
        </p:nvSpPr>
        <p:spPr bwMode="auto">
          <a:xfrm>
            <a:off x="4564856" y="2220517"/>
            <a:ext cx="28575" cy="30956"/>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8EDEFE"/>
          </a:solidFill>
          <a:ln w="9525">
            <a:solidFill>
              <a:srgbClr val="000000"/>
            </a:solidFill>
            <a:prstDash val="solid"/>
            <a:round/>
            <a:headEnd/>
            <a:tailEnd/>
          </a:ln>
        </p:spPr>
        <p:txBody>
          <a:bodyPr/>
          <a:lstStyle/>
          <a:p>
            <a:endParaRPr lang="en-US" sz="1350"/>
          </a:p>
        </p:txBody>
      </p:sp>
      <p:sp>
        <p:nvSpPr>
          <p:cNvPr id="250039" name="Freeform 183"/>
          <p:cNvSpPr>
            <a:spLocks/>
          </p:cNvSpPr>
          <p:nvPr/>
        </p:nvSpPr>
        <p:spPr bwMode="auto">
          <a:xfrm>
            <a:off x="4604147" y="2275285"/>
            <a:ext cx="41672" cy="48815"/>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8EDEFE"/>
          </a:solidFill>
          <a:ln w="9525">
            <a:solidFill>
              <a:srgbClr val="000000"/>
            </a:solidFill>
            <a:prstDash val="solid"/>
            <a:round/>
            <a:headEnd/>
            <a:tailEnd/>
          </a:ln>
        </p:spPr>
        <p:txBody>
          <a:bodyPr/>
          <a:lstStyle/>
          <a:p>
            <a:endParaRPr lang="en-US" sz="1350"/>
          </a:p>
        </p:txBody>
      </p:sp>
      <p:sp>
        <p:nvSpPr>
          <p:cNvPr id="250040" name="Freeform 184"/>
          <p:cNvSpPr>
            <a:spLocks/>
          </p:cNvSpPr>
          <p:nvPr/>
        </p:nvSpPr>
        <p:spPr bwMode="auto">
          <a:xfrm>
            <a:off x="4802981" y="2324100"/>
            <a:ext cx="23813" cy="29766"/>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1" name="Freeform 185"/>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8EDEFE"/>
          </a:solidFill>
          <a:ln w="9525">
            <a:solidFill>
              <a:srgbClr val="000000"/>
            </a:solidFill>
            <a:prstDash val="solid"/>
            <a:round/>
            <a:headEnd/>
            <a:tailEnd/>
          </a:ln>
        </p:spPr>
        <p:txBody>
          <a:bodyPr/>
          <a:lstStyle/>
          <a:p>
            <a:endParaRPr lang="en-US" sz="1350"/>
          </a:p>
        </p:txBody>
      </p:sp>
      <p:sp>
        <p:nvSpPr>
          <p:cNvPr id="250042" name="Line 186"/>
          <p:cNvSpPr>
            <a:spLocks noChangeShapeType="1"/>
          </p:cNvSpPr>
          <p:nvPr/>
        </p:nvSpPr>
        <p:spPr bwMode="auto">
          <a:xfrm flipH="1">
            <a:off x="4593431" y="1641873"/>
            <a:ext cx="10716" cy="1190"/>
          </a:xfrm>
          <a:prstGeom prst="line">
            <a:avLst/>
          </a:prstGeom>
          <a:noFill/>
          <a:ln w="9525">
            <a:solidFill>
              <a:srgbClr val="000000"/>
            </a:solidFill>
            <a:round/>
            <a:headEnd/>
            <a:tailEnd/>
          </a:ln>
        </p:spPr>
        <p:txBody>
          <a:bodyPr/>
          <a:lstStyle/>
          <a:p>
            <a:endParaRPr lang="en-US" sz="1350"/>
          </a:p>
        </p:txBody>
      </p:sp>
      <p:sp>
        <p:nvSpPr>
          <p:cNvPr id="250043" name="Freeform 187"/>
          <p:cNvSpPr>
            <a:spLocks/>
          </p:cNvSpPr>
          <p:nvPr/>
        </p:nvSpPr>
        <p:spPr bwMode="auto">
          <a:xfrm>
            <a:off x="4430317" y="3692129"/>
            <a:ext cx="69056" cy="53578"/>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4" name="Freeform 188"/>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8EDEFE"/>
          </a:solidFill>
          <a:ln w="9525">
            <a:noFill/>
            <a:round/>
            <a:headEnd/>
            <a:tailEnd/>
          </a:ln>
        </p:spPr>
        <p:txBody>
          <a:bodyPr/>
          <a:lstStyle/>
          <a:p>
            <a:endParaRPr lang="en-US" sz="1350"/>
          </a:p>
        </p:txBody>
      </p:sp>
      <p:sp>
        <p:nvSpPr>
          <p:cNvPr id="250045" name="Freeform 189"/>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solidFill>
            <a:srgbClr val="8EDEFE"/>
          </a:solidFill>
          <a:ln w="9525">
            <a:solidFill>
              <a:srgbClr val="000000"/>
            </a:solidFill>
            <a:prstDash val="solid"/>
            <a:round/>
            <a:headEnd/>
            <a:tailEnd/>
          </a:ln>
        </p:spPr>
        <p:txBody>
          <a:bodyPr/>
          <a:lstStyle/>
          <a:p>
            <a:endParaRPr lang="en-US" sz="1350"/>
          </a:p>
        </p:txBody>
      </p:sp>
      <p:sp>
        <p:nvSpPr>
          <p:cNvPr id="250046" name="Freeform 190"/>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8EDEFE"/>
          </a:solidFill>
          <a:ln w="9525">
            <a:noFill/>
            <a:round/>
            <a:headEnd/>
            <a:tailEnd/>
          </a:ln>
        </p:spPr>
        <p:txBody>
          <a:bodyPr/>
          <a:lstStyle/>
          <a:p>
            <a:endParaRPr lang="en-US" sz="1350"/>
          </a:p>
        </p:txBody>
      </p:sp>
      <p:sp>
        <p:nvSpPr>
          <p:cNvPr id="250047" name="Freeform 191"/>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8" name="Freeform 192"/>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8EDEFE"/>
          </a:solidFill>
          <a:ln w="9525">
            <a:noFill/>
            <a:round/>
            <a:headEnd/>
            <a:tailEnd/>
          </a:ln>
        </p:spPr>
        <p:txBody>
          <a:bodyPr/>
          <a:lstStyle/>
          <a:p>
            <a:endParaRPr lang="en-US" sz="1350"/>
          </a:p>
        </p:txBody>
      </p:sp>
      <p:sp>
        <p:nvSpPr>
          <p:cNvPr id="250049" name="Freeform 193"/>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50" name="Freeform 194"/>
          <p:cNvSpPr>
            <a:spLocks/>
          </p:cNvSpPr>
          <p:nvPr/>
        </p:nvSpPr>
        <p:spPr bwMode="auto">
          <a:xfrm>
            <a:off x="5142310" y="3606404"/>
            <a:ext cx="145256"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8EDEFE"/>
          </a:solidFill>
          <a:ln w="9525">
            <a:noFill/>
            <a:round/>
            <a:headEnd/>
            <a:tailEnd/>
          </a:ln>
        </p:spPr>
        <p:txBody>
          <a:bodyPr/>
          <a:lstStyle/>
          <a:p>
            <a:endParaRPr lang="en-US" sz="1350"/>
          </a:p>
        </p:txBody>
      </p:sp>
      <p:sp>
        <p:nvSpPr>
          <p:cNvPr id="250051" name="Freeform 195"/>
          <p:cNvSpPr>
            <a:spLocks/>
          </p:cNvSpPr>
          <p:nvPr/>
        </p:nvSpPr>
        <p:spPr bwMode="auto">
          <a:xfrm>
            <a:off x="5142310" y="3606404"/>
            <a:ext cx="145256"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solidFill>
            <a:srgbClr val="8EDEFE"/>
          </a:solidFill>
          <a:ln w="9525">
            <a:solidFill>
              <a:srgbClr val="000000"/>
            </a:solidFill>
            <a:prstDash val="solid"/>
            <a:round/>
            <a:headEnd/>
            <a:tailEnd/>
          </a:ln>
        </p:spPr>
        <p:txBody>
          <a:bodyPr/>
          <a:lstStyle/>
          <a:p>
            <a:endParaRPr lang="en-US" sz="1350"/>
          </a:p>
        </p:txBody>
      </p:sp>
      <p:sp>
        <p:nvSpPr>
          <p:cNvPr id="250052" name="Freeform 196"/>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8EDEFE"/>
          </a:solidFill>
          <a:ln w="9525">
            <a:noFill/>
            <a:round/>
            <a:headEnd/>
            <a:tailEnd/>
          </a:ln>
        </p:spPr>
        <p:txBody>
          <a:bodyPr/>
          <a:lstStyle/>
          <a:p>
            <a:endParaRPr lang="en-US" sz="1350"/>
          </a:p>
        </p:txBody>
      </p:sp>
      <p:sp>
        <p:nvSpPr>
          <p:cNvPr id="250053" name="Freeform 197"/>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solidFill>
            <a:srgbClr val="8EDEFE"/>
          </a:solidFill>
          <a:ln w="9525">
            <a:solidFill>
              <a:srgbClr val="000000"/>
            </a:solidFill>
            <a:prstDash val="solid"/>
            <a:round/>
            <a:headEnd/>
            <a:tailEnd/>
          </a:ln>
        </p:spPr>
        <p:txBody>
          <a:bodyPr/>
          <a:lstStyle/>
          <a:p>
            <a:endParaRPr lang="en-US" sz="1350"/>
          </a:p>
        </p:txBody>
      </p:sp>
      <p:sp>
        <p:nvSpPr>
          <p:cNvPr id="250054" name="Freeform 198"/>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8EDEFE"/>
          </a:solidFill>
          <a:ln w="9525">
            <a:noFill/>
            <a:round/>
            <a:headEnd/>
            <a:tailEnd/>
          </a:ln>
        </p:spPr>
        <p:txBody>
          <a:bodyPr/>
          <a:lstStyle/>
          <a:p>
            <a:endParaRPr lang="en-US" sz="1350"/>
          </a:p>
        </p:txBody>
      </p:sp>
      <p:sp>
        <p:nvSpPr>
          <p:cNvPr id="250055" name="Freeform 199"/>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solidFill>
            <a:srgbClr val="8EDEFE"/>
          </a:solidFill>
          <a:ln w="9525">
            <a:solidFill>
              <a:srgbClr val="000000"/>
            </a:solidFill>
            <a:prstDash val="solid"/>
            <a:round/>
            <a:headEnd/>
            <a:tailEnd/>
          </a:ln>
        </p:spPr>
        <p:txBody>
          <a:bodyPr/>
          <a:lstStyle/>
          <a:p>
            <a:endParaRPr lang="en-US" sz="1350"/>
          </a:p>
        </p:txBody>
      </p:sp>
      <p:sp>
        <p:nvSpPr>
          <p:cNvPr id="250056" name="Freeform 200"/>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8EDEFE"/>
          </a:solidFill>
          <a:ln w="9525">
            <a:noFill/>
            <a:round/>
            <a:headEnd/>
            <a:tailEnd/>
          </a:ln>
        </p:spPr>
        <p:txBody>
          <a:bodyPr/>
          <a:lstStyle/>
          <a:p>
            <a:endParaRPr lang="en-US" sz="1350"/>
          </a:p>
        </p:txBody>
      </p:sp>
      <p:sp>
        <p:nvSpPr>
          <p:cNvPr id="250057" name="Freeform 201"/>
          <p:cNvSpPr>
            <a:spLocks/>
          </p:cNvSpPr>
          <p:nvPr/>
        </p:nvSpPr>
        <p:spPr bwMode="auto">
          <a:xfrm>
            <a:off x="5509023" y="3477816"/>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50058" name="Line 202"/>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sp>
        <p:nvSpPr>
          <p:cNvPr id="250059" name="Freeform 203"/>
          <p:cNvSpPr>
            <a:spLocks/>
          </p:cNvSpPr>
          <p:nvPr/>
        </p:nvSpPr>
        <p:spPr bwMode="auto">
          <a:xfrm>
            <a:off x="5089923" y="3606404"/>
            <a:ext cx="197644" cy="54769"/>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solidFill>
            <a:srgbClr val="8EDEFE"/>
          </a:solidFill>
          <a:ln w="9525">
            <a:solidFill>
              <a:srgbClr val="000000"/>
            </a:solidFill>
            <a:prstDash val="solid"/>
            <a:round/>
            <a:headEnd/>
            <a:tailEnd/>
          </a:ln>
        </p:spPr>
        <p:txBody>
          <a:bodyPr/>
          <a:lstStyle/>
          <a:p>
            <a:endParaRPr lang="en-US" sz="1350"/>
          </a:p>
        </p:txBody>
      </p:sp>
      <p:sp>
        <p:nvSpPr>
          <p:cNvPr id="250060" name="Freeform 204"/>
          <p:cNvSpPr>
            <a:spLocks/>
          </p:cNvSpPr>
          <p:nvPr/>
        </p:nvSpPr>
        <p:spPr bwMode="auto">
          <a:xfrm>
            <a:off x="5089923" y="3475435"/>
            <a:ext cx="34528" cy="59531"/>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solidFill>
            <a:srgbClr val="8EDEFE"/>
          </a:solidFill>
          <a:ln w="9525">
            <a:solidFill>
              <a:srgbClr val="000000"/>
            </a:solidFill>
            <a:prstDash val="solid"/>
            <a:round/>
            <a:headEnd/>
            <a:tailEnd/>
          </a:ln>
        </p:spPr>
        <p:txBody>
          <a:bodyPr/>
          <a:lstStyle/>
          <a:p>
            <a:endParaRPr lang="en-US" sz="1350"/>
          </a:p>
        </p:txBody>
      </p:sp>
      <p:sp>
        <p:nvSpPr>
          <p:cNvPr id="250061" name="Freeform 205"/>
          <p:cNvSpPr>
            <a:spLocks/>
          </p:cNvSpPr>
          <p:nvPr/>
        </p:nvSpPr>
        <p:spPr bwMode="auto">
          <a:xfrm>
            <a:off x="2271713" y="948929"/>
            <a:ext cx="221456" cy="18692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8EDEFE"/>
          </a:solidFill>
          <a:ln w="9525">
            <a:noFill/>
            <a:round/>
            <a:headEnd/>
            <a:tailEnd/>
          </a:ln>
        </p:spPr>
        <p:txBody>
          <a:bodyPr/>
          <a:lstStyle/>
          <a:p>
            <a:endParaRPr lang="en-US" sz="1350"/>
          </a:p>
        </p:txBody>
      </p:sp>
      <p:sp>
        <p:nvSpPr>
          <p:cNvPr id="250062" name="Freeform 206"/>
          <p:cNvSpPr>
            <a:spLocks/>
          </p:cNvSpPr>
          <p:nvPr/>
        </p:nvSpPr>
        <p:spPr bwMode="auto">
          <a:xfrm>
            <a:off x="2271713" y="948929"/>
            <a:ext cx="221456" cy="18692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63" name="Line 207"/>
          <p:cNvSpPr>
            <a:spLocks noChangeShapeType="1"/>
          </p:cNvSpPr>
          <p:nvPr/>
        </p:nvSpPr>
        <p:spPr bwMode="auto">
          <a:xfrm>
            <a:off x="5882879" y="4191001"/>
            <a:ext cx="17859" cy="30956"/>
          </a:xfrm>
          <a:prstGeom prst="line">
            <a:avLst/>
          </a:prstGeom>
          <a:noFill/>
          <a:ln w="9525">
            <a:solidFill>
              <a:srgbClr val="13007C"/>
            </a:solidFill>
            <a:round/>
            <a:headEnd/>
            <a:tailEnd/>
          </a:ln>
        </p:spPr>
        <p:txBody>
          <a:bodyPr/>
          <a:lstStyle/>
          <a:p>
            <a:endParaRPr lang="en-US" sz="1350"/>
          </a:p>
        </p:txBody>
      </p:sp>
      <p:sp>
        <p:nvSpPr>
          <p:cNvPr id="250064" name="Freeform 208"/>
          <p:cNvSpPr>
            <a:spLocks/>
          </p:cNvSpPr>
          <p:nvPr/>
        </p:nvSpPr>
        <p:spPr bwMode="auto">
          <a:xfrm>
            <a:off x="5544741" y="4191000"/>
            <a:ext cx="355997" cy="253604"/>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65" name="Freeform 209"/>
          <p:cNvSpPr>
            <a:spLocks/>
          </p:cNvSpPr>
          <p:nvPr/>
        </p:nvSpPr>
        <p:spPr bwMode="auto">
          <a:xfrm>
            <a:off x="5568554" y="4300538"/>
            <a:ext cx="58340" cy="10239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8EDEFE"/>
          </a:solidFill>
          <a:ln w="9525">
            <a:noFill/>
            <a:round/>
            <a:headEnd/>
            <a:tailEnd/>
          </a:ln>
        </p:spPr>
        <p:txBody>
          <a:bodyPr/>
          <a:lstStyle/>
          <a:p>
            <a:endParaRPr lang="en-US" sz="1350"/>
          </a:p>
        </p:txBody>
      </p:sp>
      <p:sp>
        <p:nvSpPr>
          <p:cNvPr id="250066" name="Freeform 210"/>
          <p:cNvSpPr>
            <a:spLocks/>
          </p:cNvSpPr>
          <p:nvPr/>
        </p:nvSpPr>
        <p:spPr bwMode="auto">
          <a:xfrm>
            <a:off x="5568554" y="4300538"/>
            <a:ext cx="58340" cy="10239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solidFill>
            <a:srgbClr val="8EDEFE"/>
          </a:solidFill>
          <a:ln w="9525">
            <a:solidFill>
              <a:srgbClr val="000000"/>
            </a:solidFill>
            <a:prstDash val="solid"/>
            <a:round/>
            <a:headEnd/>
            <a:tailEnd/>
          </a:ln>
        </p:spPr>
        <p:txBody>
          <a:bodyPr/>
          <a:lstStyle/>
          <a:p>
            <a:endParaRPr lang="en-US" sz="1350"/>
          </a:p>
        </p:txBody>
      </p:sp>
      <p:sp>
        <p:nvSpPr>
          <p:cNvPr id="250067" name="Freeform 211"/>
          <p:cNvSpPr>
            <a:spLocks/>
          </p:cNvSpPr>
          <p:nvPr/>
        </p:nvSpPr>
        <p:spPr bwMode="auto">
          <a:xfrm>
            <a:off x="5112544" y="2805113"/>
            <a:ext cx="122635"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8EDEFE"/>
          </a:solidFill>
          <a:ln w="9525">
            <a:solidFill>
              <a:srgbClr val="000000"/>
            </a:solidFill>
            <a:prstDash val="solid"/>
            <a:round/>
            <a:headEnd/>
            <a:tailEnd/>
          </a:ln>
        </p:spPr>
        <p:txBody>
          <a:bodyPr/>
          <a:lstStyle/>
          <a:p>
            <a:endParaRPr lang="en-US" sz="1350"/>
          </a:p>
        </p:txBody>
      </p:sp>
      <p:sp>
        <p:nvSpPr>
          <p:cNvPr id="250068" name="Freeform 212"/>
          <p:cNvSpPr>
            <a:spLocks/>
          </p:cNvSpPr>
          <p:nvPr/>
        </p:nvSpPr>
        <p:spPr bwMode="auto">
          <a:xfrm>
            <a:off x="5456635" y="2938463"/>
            <a:ext cx="1190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69" name="Freeform 213"/>
          <p:cNvSpPr>
            <a:spLocks/>
          </p:cNvSpPr>
          <p:nvPr/>
        </p:nvSpPr>
        <p:spPr bwMode="auto">
          <a:xfrm>
            <a:off x="5468542" y="2944416"/>
            <a:ext cx="11906"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0" name="Freeform 214"/>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1" name="Freeform 215"/>
          <p:cNvSpPr>
            <a:spLocks/>
          </p:cNvSpPr>
          <p:nvPr/>
        </p:nvSpPr>
        <p:spPr bwMode="auto">
          <a:xfrm>
            <a:off x="5474494"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2" name="Line 216"/>
          <p:cNvSpPr>
            <a:spLocks noChangeShapeType="1"/>
          </p:cNvSpPr>
          <p:nvPr/>
        </p:nvSpPr>
        <p:spPr bwMode="auto">
          <a:xfrm>
            <a:off x="3455194" y="1588294"/>
            <a:ext cx="40481" cy="1191"/>
          </a:xfrm>
          <a:prstGeom prst="line">
            <a:avLst/>
          </a:prstGeom>
          <a:noFill/>
          <a:ln w="0">
            <a:solidFill>
              <a:srgbClr val="000000"/>
            </a:solidFill>
            <a:round/>
            <a:headEnd/>
            <a:tailEnd/>
          </a:ln>
        </p:spPr>
        <p:txBody>
          <a:bodyPr/>
          <a:lstStyle/>
          <a:p>
            <a:endParaRPr lang="en-US" sz="1350"/>
          </a:p>
        </p:txBody>
      </p:sp>
      <p:sp>
        <p:nvSpPr>
          <p:cNvPr id="250073" name="Freeform 217"/>
          <p:cNvSpPr>
            <a:spLocks/>
          </p:cNvSpPr>
          <p:nvPr/>
        </p:nvSpPr>
        <p:spPr bwMode="auto">
          <a:xfrm>
            <a:off x="5941219" y="3336132"/>
            <a:ext cx="46435" cy="11906"/>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solidFill>
            <a:srgbClr val="8EDEFE"/>
          </a:solidFill>
          <a:ln w="9525">
            <a:solidFill>
              <a:srgbClr val="000000"/>
            </a:solidFill>
            <a:prstDash val="solid"/>
            <a:round/>
            <a:headEnd/>
            <a:tailEnd/>
          </a:ln>
        </p:spPr>
        <p:txBody>
          <a:bodyPr/>
          <a:lstStyle/>
          <a:p>
            <a:endParaRPr lang="en-US" sz="1350"/>
          </a:p>
        </p:txBody>
      </p:sp>
      <p:sp>
        <p:nvSpPr>
          <p:cNvPr id="250074" name="Freeform 218"/>
          <p:cNvSpPr>
            <a:spLocks/>
          </p:cNvSpPr>
          <p:nvPr/>
        </p:nvSpPr>
        <p:spPr bwMode="auto">
          <a:xfrm>
            <a:off x="4657725" y="2594373"/>
            <a:ext cx="157163" cy="7262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8EDEFE"/>
          </a:solidFill>
          <a:ln w="9525">
            <a:noFill/>
            <a:round/>
            <a:headEnd/>
            <a:tailEnd/>
          </a:ln>
        </p:spPr>
        <p:txBody>
          <a:bodyPr/>
          <a:lstStyle/>
          <a:p>
            <a:endParaRPr lang="en-US" sz="1350"/>
          </a:p>
        </p:txBody>
      </p:sp>
      <p:sp>
        <p:nvSpPr>
          <p:cNvPr id="250075" name="Freeform 219"/>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8EDEFE"/>
          </a:solidFill>
          <a:ln w="9525">
            <a:noFill/>
            <a:round/>
            <a:headEnd/>
            <a:tailEnd/>
          </a:ln>
        </p:spPr>
        <p:txBody>
          <a:bodyPr/>
          <a:lstStyle/>
          <a:p>
            <a:endParaRPr lang="en-US" sz="1350"/>
          </a:p>
        </p:txBody>
      </p:sp>
      <p:sp>
        <p:nvSpPr>
          <p:cNvPr id="250076" name="Freeform 220"/>
          <p:cNvSpPr>
            <a:spLocks/>
          </p:cNvSpPr>
          <p:nvPr/>
        </p:nvSpPr>
        <p:spPr bwMode="auto">
          <a:xfrm>
            <a:off x="4581525" y="2576513"/>
            <a:ext cx="76200" cy="35719"/>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8EDEFE"/>
          </a:solidFill>
          <a:ln w="9525">
            <a:noFill/>
            <a:round/>
            <a:headEnd/>
            <a:tailEnd/>
          </a:ln>
        </p:spPr>
        <p:txBody>
          <a:bodyPr/>
          <a:lstStyle/>
          <a:p>
            <a:endParaRPr lang="en-US" sz="1350"/>
          </a:p>
        </p:txBody>
      </p:sp>
      <p:sp>
        <p:nvSpPr>
          <p:cNvPr id="250077" name="Freeform 221"/>
          <p:cNvSpPr>
            <a:spLocks/>
          </p:cNvSpPr>
          <p:nvPr/>
        </p:nvSpPr>
        <p:spPr bwMode="auto">
          <a:xfrm>
            <a:off x="4698206" y="2606279"/>
            <a:ext cx="58341" cy="3571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8EDEFE"/>
          </a:solidFill>
          <a:ln w="9525">
            <a:noFill/>
            <a:round/>
            <a:headEnd/>
            <a:tailEnd/>
          </a:ln>
        </p:spPr>
        <p:txBody>
          <a:bodyPr/>
          <a:lstStyle/>
          <a:p>
            <a:endParaRPr lang="en-US" sz="1350"/>
          </a:p>
        </p:txBody>
      </p:sp>
      <p:sp>
        <p:nvSpPr>
          <p:cNvPr id="250078" name="Freeform 222"/>
          <p:cNvSpPr>
            <a:spLocks/>
          </p:cNvSpPr>
          <p:nvPr/>
        </p:nvSpPr>
        <p:spPr bwMode="auto">
          <a:xfrm>
            <a:off x="4663679" y="2624138"/>
            <a:ext cx="86915" cy="60722"/>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8EDEFE"/>
          </a:solidFill>
          <a:ln w="9525">
            <a:noFill/>
            <a:round/>
            <a:headEnd/>
            <a:tailEnd/>
          </a:ln>
        </p:spPr>
        <p:txBody>
          <a:bodyPr/>
          <a:lstStyle/>
          <a:p>
            <a:endParaRPr lang="en-US" sz="1350"/>
          </a:p>
        </p:txBody>
      </p:sp>
      <p:sp>
        <p:nvSpPr>
          <p:cNvPr id="250079" name="Freeform 223"/>
          <p:cNvSpPr>
            <a:spLocks/>
          </p:cNvSpPr>
          <p:nvPr/>
        </p:nvSpPr>
        <p:spPr bwMode="auto">
          <a:xfrm>
            <a:off x="4722019" y="2582466"/>
            <a:ext cx="80963" cy="23813"/>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8EDEFE"/>
          </a:solidFill>
          <a:ln w="9525">
            <a:noFill/>
            <a:round/>
            <a:headEnd/>
            <a:tailEnd/>
          </a:ln>
        </p:spPr>
        <p:txBody>
          <a:bodyPr/>
          <a:lstStyle/>
          <a:p>
            <a:endParaRPr lang="en-US" sz="1350"/>
          </a:p>
        </p:txBody>
      </p:sp>
      <p:sp>
        <p:nvSpPr>
          <p:cNvPr id="250080" name="Freeform 224"/>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8EDEFE"/>
          </a:solidFill>
          <a:ln w="9525">
            <a:noFill/>
            <a:round/>
            <a:headEnd/>
            <a:tailEnd/>
          </a:ln>
        </p:spPr>
        <p:txBody>
          <a:bodyPr/>
          <a:lstStyle/>
          <a:p>
            <a:endParaRPr lang="en-US" sz="1350"/>
          </a:p>
        </p:txBody>
      </p:sp>
      <p:sp>
        <p:nvSpPr>
          <p:cNvPr id="250081" name="Freeform 225"/>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8EDEFE"/>
          </a:solidFill>
          <a:ln w="9525">
            <a:solidFill>
              <a:srgbClr val="000000"/>
            </a:solidFill>
            <a:prstDash val="solid"/>
            <a:round/>
            <a:headEnd/>
            <a:tailEnd/>
          </a:ln>
        </p:spPr>
        <p:txBody>
          <a:bodyPr/>
          <a:lstStyle/>
          <a:p>
            <a:endParaRPr lang="en-US" sz="1350"/>
          </a:p>
        </p:txBody>
      </p:sp>
      <p:sp>
        <p:nvSpPr>
          <p:cNvPr id="250082" name="Freeform 226"/>
          <p:cNvSpPr>
            <a:spLocks/>
          </p:cNvSpPr>
          <p:nvPr/>
        </p:nvSpPr>
        <p:spPr bwMode="auto">
          <a:xfrm>
            <a:off x="2825354" y="1220392"/>
            <a:ext cx="47625" cy="48815"/>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83" name="Freeform 227"/>
          <p:cNvSpPr>
            <a:spLocks/>
          </p:cNvSpPr>
          <p:nvPr/>
        </p:nvSpPr>
        <p:spPr bwMode="auto">
          <a:xfrm>
            <a:off x="3070622" y="1485900"/>
            <a:ext cx="52388" cy="4762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noFill/>
          <a:ln w="9525">
            <a:solidFill>
              <a:srgbClr val="000000"/>
            </a:solidFill>
            <a:prstDash val="solid"/>
            <a:round/>
            <a:headEnd/>
            <a:tailEnd/>
          </a:ln>
        </p:spPr>
        <p:txBody>
          <a:bodyPr/>
          <a:lstStyle/>
          <a:p>
            <a:endParaRPr lang="en-US" sz="1350"/>
          </a:p>
        </p:txBody>
      </p:sp>
      <p:sp>
        <p:nvSpPr>
          <p:cNvPr id="250084" name="Freeform 228"/>
          <p:cNvSpPr>
            <a:spLocks/>
          </p:cNvSpPr>
          <p:nvPr/>
        </p:nvSpPr>
        <p:spPr bwMode="auto">
          <a:xfrm>
            <a:off x="3368279" y="2371726"/>
            <a:ext cx="16669"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7FC97F"/>
          </a:solidFill>
          <a:ln w="9525">
            <a:noFill/>
            <a:round/>
            <a:headEnd/>
            <a:tailEnd/>
          </a:ln>
        </p:spPr>
        <p:txBody>
          <a:bodyPr/>
          <a:lstStyle/>
          <a:p>
            <a:endParaRPr lang="en-US" sz="1350"/>
          </a:p>
        </p:txBody>
      </p:sp>
      <p:sp>
        <p:nvSpPr>
          <p:cNvPr id="250085" name="Freeform 229"/>
          <p:cNvSpPr>
            <a:spLocks/>
          </p:cNvSpPr>
          <p:nvPr/>
        </p:nvSpPr>
        <p:spPr bwMode="auto">
          <a:xfrm>
            <a:off x="3368279" y="2371726"/>
            <a:ext cx="16669"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noFill/>
          <a:ln w="9525">
            <a:solidFill>
              <a:srgbClr val="000000"/>
            </a:solidFill>
            <a:prstDash val="solid"/>
            <a:round/>
            <a:headEnd/>
            <a:tailEnd/>
          </a:ln>
        </p:spPr>
        <p:txBody>
          <a:bodyPr/>
          <a:lstStyle/>
          <a:p>
            <a:endParaRPr lang="en-US" sz="1350"/>
          </a:p>
        </p:txBody>
      </p:sp>
      <p:grpSp>
        <p:nvGrpSpPr>
          <p:cNvPr id="18" name="Group 234"/>
          <p:cNvGrpSpPr>
            <a:grpSpLocks/>
          </p:cNvGrpSpPr>
          <p:nvPr/>
        </p:nvGrpSpPr>
        <p:grpSpPr bwMode="auto">
          <a:xfrm>
            <a:off x="1968104" y="953692"/>
            <a:ext cx="5199459" cy="3068240"/>
            <a:chOff x="692" y="893"/>
            <a:chExt cx="4367" cy="2577"/>
          </a:xfrm>
        </p:grpSpPr>
        <p:sp>
          <p:nvSpPr>
            <p:cNvPr id="250091" name="Freeform 235"/>
            <p:cNvSpPr>
              <a:spLocks/>
            </p:cNvSpPr>
            <p:nvPr/>
          </p:nvSpPr>
          <p:spPr bwMode="auto">
            <a:xfrm>
              <a:off x="1697" y="2133"/>
              <a:ext cx="1019" cy="1327"/>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92" name="Freeform 236"/>
            <p:cNvSpPr>
              <a:spLocks/>
            </p:cNvSpPr>
            <p:nvPr/>
          </p:nvSpPr>
          <p:spPr bwMode="auto">
            <a:xfrm>
              <a:off x="1202" y="893"/>
              <a:ext cx="681" cy="582"/>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8EDEFE"/>
            </a:solidFill>
            <a:ln w="9525">
              <a:solidFill>
                <a:srgbClr val="000000"/>
              </a:solidFill>
              <a:prstDash val="solid"/>
              <a:round/>
              <a:headEnd/>
              <a:tailEnd/>
            </a:ln>
          </p:spPr>
          <p:txBody>
            <a:bodyPr/>
            <a:lstStyle/>
            <a:p>
              <a:endParaRPr lang="en-US" sz="1350"/>
            </a:p>
          </p:txBody>
        </p:sp>
        <p:sp>
          <p:nvSpPr>
            <p:cNvPr id="250093" name="Freeform 237"/>
            <p:cNvSpPr>
              <a:spLocks/>
            </p:cNvSpPr>
            <p:nvPr/>
          </p:nvSpPr>
          <p:spPr bwMode="auto">
            <a:xfrm>
              <a:off x="1271" y="1405"/>
              <a:ext cx="764" cy="728"/>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8EDEFE"/>
            </a:solidFill>
            <a:ln w="9525">
              <a:solidFill>
                <a:srgbClr val="000000"/>
              </a:solidFill>
              <a:prstDash val="solid"/>
              <a:round/>
              <a:headEnd/>
              <a:tailEnd/>
            </a:ln>
          </p:spPr>
          <p:txBody>
            <a:bodyPr/>
            <a:lstStyle/>
            <a:p>
              <a:endParaRPr lang="en-US" sz="1350"/>
            </a:p>
          </p:txBody>
        </p:sp>
        <p:sp>
          <p:nvSpPr>
            <p:cNvPr id="250094" name="Freeform 238"/>
            <p:cNvSpPr>
              <a:spLocks/>
            </p:cNvSpPr>
            <p:nvPr/>
          </p:nvSpPr>
          <p:spPr bwMode="auto">
            <a:xfrm>
              <a:off x="3074" y="1911"/>
              <a:ext cx="598" cy="577"/>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rgbClr val="8EDEFE"/>
            </a:solidFill>
            <a:ln w="9525">
              <a:solidFill>
                <a:srgbClr val="000000"/>
              </a:solidFill>
              <a:prstDash val="solid"/>
              <a:round/>
              <a:headEnd/>
              <a:tailEnd/>
            </a:ln>
          </p:spPr>
          <p:txBody>
            <a:bodyPr/>
            <a:lstStyle/>
            <a:p>
              <a:endParaRPr lang="en-US" sz="1350"/>
            </a:p>
          </p:txBody>
        </p:sp>
        <p:sp>
          <p:nvSpPr>
            <p:cNvPr id="250095" name="Freeform 239"/>
            <p:cNvSpPr>
              <a:spLocks/>
            </p:cNvSpPr>
            <p:nvPr/>
          </p:nvSpPr>
          <p:spPr bwMode="auto">
            <a:xfrm>
              <a:off x="2334" y="1961"/>
              <a:ext cx="824" cy="289"/>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8EDEFE"/>
            </a:solidFill>
            <a:ln w="9525">
              <a:solidFill>
                <a:srgbClr val="000000"/>
              </a:solidFill>
              <a:prstDash val="solid"/>
              <a:round/>
              <a:headEnd/>
              <a:tailEnd/>
            </a:ln>
          </p:spPr>
          <p:txBody>
            <a:bodyPr/>
            <a:lstStyle/>
            <a:p>
              <a:endParaRPr lang="en-US" sz="1350"/>
            </a:p>
          </p:txBody>
        </p:sp>
        <p:sp>
          <p:nvSpPr>
            <p:cNvPr id="250096" name="Freeform 240"/>
            <p:cNvSpPr>
              <a:spLocks/>
            </p:cNvSpPr>
            <p:nvPr/>
          </p:nvSpPr>
          <p:spPr bwMode="auto">
            <a:xfrm>
              <a:off x="1849" y="1430"/>
              <a:ext cx="687" cy="931"/>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97" name="Freeform 241"/>
            <p:cNvSpPr>
              <a:spLocks/>
            </p:cNvSpPr>
            <p:nvPr/>
          </p:nvSpPr>
          <p:spPr bwMode="auto">
            <a:xfrm>
              <a:off x="2565" y="2579"/>
              <a:ext cx="597" cy="303"/>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98" name="Freeform 242"/>
            <p:cNvSpPr>
              <a:spLocks/>
            </p:cNvSpPr>
            <p:nvPr/>
          </p:nvSpPr>
          <p:spPr bwMode="auto">
            <a:xfrm>
              <a:off x="2520" y="2832"/>
              <a:ext cx="1579" cy="638"/>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8EDEFE"/>
            </a:solidFill>
            <a:ln w="9525">
              <a:solidFill>
                <a:srgbClr val="000000"/>
              </a:solidFill>
              <a:prstDash val="solid"/>
              <a:round/>
              <a:headEnd/>
              <a:tailEnd/>
            </a:ln>
          </p:spPr>
          <p:txBody>
            <a:bodyPr/>
            <a:lstStyle/>
            <a:p>
              <a:endParaRPr lang="en-US" sz="1350"/>
            </a:p>
          </p:txBody>
        </p:sp>
        <p:sp>
          <p:nvSpPr>
            <p:cNvPr id="250099" name="Freeform 243"/>
            <p:cNvSpPr>
              <a:spLocks/>
            </p:cNvSpPr>
            <p:nvPr/>
          </p:nvSpPr>
          <p:spPr bwMode="auto">
            <a:xfrm>
              <a:off x="2863" y="2265"/>
              <a:ext cx="932" cy="69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8EDEFE"/>
            </a:solidFill>
            <a:ln w="9525">
              <a:solidFill>
                <a:srgbClr val="000000"/>
              </a:solidFill>
              <a:prstDash val="solid"/>
              <a:round/>
              <a:headEnd/>
              <a:tailEnd/>
            </a:ln>
          </p:spPr>
          <p:txBody>
            <a:bodyPr/>
            <a:lstStyle/>
            <a:p>
              <a:endParaRPr lang="en-US" sz="1350"/>
            </a:p>
          </p:txBody>
        </p:sp>
        <p:sp>
          <p:nvSpPr>
            <p:cNvPr id="250100" name="Freeform 244"/>
            <p:cNvSpPr>
              <a:spLocks/>
            </p:cNvSpPr>
            <p:nvPr/>
          </p:nvSpPr>
          <p:spPr bwMode="auto">
            <a:xfrm>
              <a:off x="1800" y="893"/>
              <a:ext cx="819" cy="1195"/>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8EDEFE"/>
            </a:solidFill>
            <a:ln w="9525">
              <a:solidFill>
                <a:srgbClr val="000000"/>
              </a:solidFill>
              <a:prstDash val="solid"/>
              <a:round/>
              <a:headEnd/>
              <a:tailEnd/>
            </a:ln>
          </p:spPr>
          <p:txBody>
            <a:bodyPr/>
            <a:lstStyle/>
            <a:p>
              <a:endParaRPr lang="en-US" sz="1350"/>
            </a:p>
          </p:txBody>
        </p:sp>
        <p:sp>
          <p:nvSpPr>
            <p:cNvPr id="250101" name="Freeform 245"/>
            <p:cNvSpPr>
              <a:spLocks/>
            </p:cNvSpPr>
            <p:nvPr/>
          </p:nvSpPr>
          <p:spPr bwMode="auto">
            <a:xfrm>
              <a:off x="3946" y="2452"/>
              <a:ext cx="1113" cy="851"/>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solidFill>
              <a:srgbClr val="8EDEFE"/>
            </a:solidFill>
            <a:ln w="9525">
              <a:solidFill>
                <a:srgbClr val="000000"/>
              </a:solidFill>
              <a:prstDash val="solid"/>
              <a:round/>
              <a:headEnd/>
              <a:tailEnd/>
            </a:ln>
          </p:spPr>
          <p:txBody>
            <a:bodyPr/>
            <a:lstStyle/>
            <a:p>
              <a:endParaRPr lang="en-US" sz="1350"/>
            </a:p>
          </p:txBody>
        </p:sp>
        <p:sp>
          <p:nvSpPr>
            <p:cNvPr id="250102" name="Freeform 246"/>
            <p:cNvSpPr>
              <a:spLocks/>
            </p:cNvSpPr>
            <p:nvPr/>
          </p:nvSpPr>
          <p:spPr bwMode="auto">
            <a:xfrm>
              <a:off x="2888" y="1190"/>
              <a:ext cx="396" cy="790"/>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8EDEFE"/>
            </a:solidFill>
            <a:ln w="9525">
              <a:solidFill>
                <a:srgbClr val="000000"/>
              </a:solidFill>
              <a:prstDash val="solid"/>
              <a:round/>
              <a:headEnd/>
              <a:tailEnd/>
            </a:ln>
          </p:spPr>
          <p:txBody>
            <a:bodyPr/>
            <a:lstStyle/>
            <a:p>
              <a:endParaRPr lang="en-US" sz="1350"/>
            </a:p>
          </p:txBody>
        </p:sp>
        <p:grpSp>
          <p:nvGrpSpPr>
            <p:cNvPr id="19" name="Group 247"/>
            <p:cNvGrpSpPr>
              <a:grpSpLocks/>
            </p:cNvGrpSpPr>
            <p:nvPr/>
          </p:nvGrpSpPr>
          <p:grpSpPr bwMode="auto">
            <a:xfrm>
              <a:off x="692" y="1024"/>
              <a:ext cx="892" cy="446"/>
              <a:chOff x="428" y="600"/>
              <a:chExt cx="1032" cy="499"/>
            </a:xfrm>
          </p:grpSpPr>
          <p:sp>
            <p:nvSpPr>
              <p:cNvPr id="250104" name="Freeform 248"/>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8EDEFE"/>
              </a:solidFill>
              <a:ln w="9525">
                <a:solidFill>
                  <a:srgbClr val="000000"/>
                </a:solidFill>
                <a:prstDash val="solid"/>
                <a:round/>
                <a:headEnd/>
                <a:tailEnd/>
              </a:ln>
            </p:spPr>
            <p:txBody>
              <a:bodyPr/>
              <a:lstStyle/>
              <a:p>
                <a:endParaRPr lang="en-US" sz="1350"/>
              </a:p>
            </p:txBody>
          </p:sp>
          <p:grpSp>
            <p:nvGrpSpPr>
              <p:cNvPr id="20" name="Group 249"/>
              <p:cNvGrpSpPr>
                <a:grpSpLocks/>
              </p:cNvGrpSpPr>
              <p:nvPr/>
            </p:nvGrpSpPr>
            <p:grpSpPr bwMode="auto">
              <a:xfrm>
                <a:off x="428" y="657"/>
                <a:ext cx="1032" cy="442"/>
                <a:chOff x="428" y="657"/>
                <a:chExt cx="1032" cy="442"/>
              </a:xfrm>
            </p:grpSpPr>
            <p:sp>
              <p:nvSpPr>
                <p:cNvPr id="250106" name="Freeform 250"/>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grpSp>
              <p:nvGrpSpPr>
                <p:cNvPr id="21" name="Group 251"/>
                <p:cNvGrpSpPr>
                  <a:grpSpLocks/>
                </p:cNvGrpSpPr>
                <p:nvPr/>
              </p:nvGrpSpPr>
              <p:grpSpPr bwMode="auto">
                <a:xfrm>
                  <a:off x="428" y="657"/>
                  <a:ext cx="1032" cy="442"/>
                  <a:chOff x="428" y="657"/>
                  <a:chExt cx="1032" cy="442"/>
                </a:xfrm>
              </p:grpSpPr>
              <p:sp>
                <p:nvSpPr>
                  <p:cNvPr id="250108" name="Freeform 252"/>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8EDEFE"/>
                  </a:solidFill>
                  <a:ln w="9525">
                    <a:solidFill>
                      <a:srgbClr val="000000"/>
                    </a:solidFill>
                    <a:prstDash val="solid"/>
                    <a:round/>
                    <a:headEnd/>
                    <a:tailEnd/>
                  </a:ln>
                </p:spPr>
                <p:txBody>
                  <a:bodyPr/>
                  <a:lstStyle/>
                  <a:p>
                    <a:endParaRPr lang="en-US" sz="1350"/>
                  </a:p>
                </p:txBody>
              </p:sp>
              <p:sp>
                <p:nvSpPr>
                  <p:cNvPr id="250109" name="Freeform 253"/>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8EDEFE"/>
                  </a:solidFill>
                  <a:ln w="9525">
                    <a:solidFill>
                      <a:srgbClr val="000000"/>
                    </a:solidFill>
                    <a:prstDash val="solid"/>
                    <a:round/>
                    <a:headEnd/>
                    <a:tailEnd/>
                  </a:ln>
                </p:spPr>
                <p:txBody>
                  <a:bodyPr/>
                  <a:lstStyle/>
                  <a:p>
                    <a:endParaRPr lang="en-US" sz="1350"/>
                  </a:p>
                </p:txBody>
              </p:sp>
            </p:grpSp>
            <p:sp>
              <p:nvSpPr>
                <p:cNvPr id="250110" name="Freeform 254"/>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8EDEFE"/>
                </a:solidFill>
                <a:ln w="9525">
                  <a:solidFill>
                    <a:schemeClr val="tx1"/>
                  </a:solidFill>
                  <a:round/>
                  <a:headEnd/>
                  <a:tailEnd/>
                </a:ln>
                <a:effectLst/>
              </p:spPr>
              <p:txBody>
                <a:bodyPr/>
                <a:lstStyle/>
                <a:p>
                  <a:endParaRPr lang="en-US" sz="1350"/>
                </a:p>
              </p:txBody>
            </p:sp>
          </p:grpSp>
        </p:grpSp>
        <p:sp>
          <p:nvSpPr>
            <p:cNvPr id="250111" name="Freeform 255"/>
            <p:cNvSpPr>
              <a:spLocks/>
            </p:cNvSpPr>
            <p:nvPr/>
          </p:nvSpPr>
          <p:spPr bwMode="auto">
            <a:xfrm>
              <a:off x="1732" y="1961"/>
              <a:ext cx="88" cy="87"/>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noFill/>
            <a:ln w="9525">
              <a:solidFill>
                <a:srgbClr val="000000"/>
              </a:solidFill>
              <a:prstDash val="solid"/>
              <a:round/>
              <a:headEnd/>
              <a:tailEnd/>
            </a:ln>
          </p:spPr>
          <p:txBody>
            <a:bodyPr/>
            <a:lstStyle/>
            <a:p>
              <a:endParaRPr lang="en-US" sz="1350"/>
            </a:p>
          </p:txBody>
        </p:sp>
      </p:grpSp>
      <p:sp>
        <p:nvSpPr>
          <p:cNvPr id="250112" name="Freeform 256"/>
          <p:cNvSpPr>
            <a:spLocks/>
          </p:cNvSpPr>
          <p:nvPr/>
        </p:nvSpPr>
        <p:spPr bwMode="auto">
          <a:xfrm>
            <a:off x="2656285" y="1558529"/>
            <a:ext cx="909638" cy="866775"/>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noFill/>
          <a:ln w="9525">
            <a:solidFill>
              <a:srgbClr val="000000"/>
            </a:solidFill>
            <a:prstDash val="solid"/>
            <a:round/>
            <a:headEnd/>
            <a:tailEnd/>
          </a:ln>
        </p:spPr>
        <p:txBody>
          <a:bodyPr/>
          <a:lstStyle/>
          <a:p>
            <a:endParaRPr lang="en-US" sz="1350"/>
          </a:p>
        </p:txBody>
      </p:sp>
      <p:sp>
        <p:nvSpPr>
          <p:cNvPr id="250113" name="Freeform 257"/>
          <p:cNvSpPr>
            <a:spLocks/>
          </p:cNvSpPr>
          <p:nvPr/>
        </p:nvSpPr>
        <p:spPr bwMode="auto">
          <a:xfrm>
            <a:off x="4802982" y="2160985"/>
            <a:ext cx="713185" cy="686990"/>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noFill/>
          <a:ln w="9525">
            <a:solidFill>
              <a:srgbClr val="000000"/>
            </a:solidFill>
            <a:prstDash val="solid"/>
            <a:round/>
            <a:headEnd/>
            <a:tailEnd/>
          </a:ln>
        </p:spPr>
        <p:txBody>
          <a:bodyPr/>
          <a:lstStyle/>
          <a:p>
            <a:endParaRPr lang="en-US" sz="1350"/>
          </a:p>
        </p:txBody>
      </p:sp>
      <p:sp>
        <p:nvSpPr>
          <p:cNvPr id="250114" name="Line 258"/>
          <p:cNvSpPr>
            <a:spLocks noChangeShapeType="1"/>
          </p:cNvSpPr>
          <p:nvPr/>
        </p:nvSpPr>
        <p:spPr bwMode="auto">
          <a:xfrm flipV="1">
            <a:off x="5480447" y="2419351"/>
            <a:ext cx="41672" cy="40481"/>
          </a:xfrm>
          <a:prstGeom prst="line">
            <a:avLst/>
          </a:prstGeom>
          <a:noFill/>
          <a:ln w="9525">
            <a:solidFill>
              <a:srgbClr val="000000"/>
            </a:solidFill>
            <a:round/>
            <a:headEnd/>
            <a:tailEnd/>
          </a:ln>
        </p:spPr>
        <p:txBody>
          <a:bodyPr/>
          <a:lstStyle/>
          <a:p>
            <a:endParaRPr lang="en-US" sz="1350"/>
          </a:p>
        </p:txBody>
      </p:sp>
      <p:sp>
        <p:nvSpPr>
          <p:cNvPr id="250115" name="Freeform 259"/>
          <p:cNvSpPr>
            <a:spLocks/>
          </p:cNvSpPr>
          <p:nvPr/>
        </p:nvSpPr>
        <p:spPr bwMode="auto">
          <a:xfrm>
            <a:off x="3923110" y="2220517"/>
            <a:ext cx="979884" cy="344090"/>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noFill/>
          <a:ln w="9525">
            <a:solidFill>
              <a:srgbClr val="000000"/>
            </a:solidFill>
            <a:prstDash val="solid"/>
            <a:round/>
            <a:headEnd/>
            <a:tailEnd/>
          </a:ln>
        </p:spPr>
        <p:txBody>
          <a:bodyPr/>
          <a:lstStyle/>
          <a:p>
            <a:endParaRPr lang="en-US" sz="1350"/>
          </a:p>
        </p:txBody>
      </p:sp>
      <p:sp>
        <p:nvSpPr>
          <p:cNvPr id="250116" name="Freeform 260"/>
          <p:cNvSpPr>
            <a:spLocks/>
          </p:cNvSpPr>
          <p:nvPr/>
        </p:nvSpPr>
        <p:spPr bwMode="auto">
          <a:xfrm>
            <a:off x="4285060"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50117" name="Freeform 261"/>
          <p:cNvSpPr>
            <a:spLocks/>
          </p:cNvSpPr>
          <p:nvPr/>
        </p:nvSpPr>
        <p:spPr bwMode="auto">
          <a:xfrm>
            <a:off x="3345657" y="1588294"/>
            <a:ext cx="816769" cy="1108472"/>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18" name="Freeform 262"/>
          <p:cNvSpPr>
            <a:spLocks/>
          </p:cNvSpPr>
          <p:nvPr/>
        </p:nvSpPr>
        <p:spPr bwMode="auto">
          <a:xfrm>
            <a:off x="4196954" y="2956322"/>
            <a:ext cx="711994" cy="360759"/>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19" name="Line 263"/>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120" name="Freeform 264"/>
          <p:cNvSpPr>
            <a:spLocks/>
          </p:cNvSpPr>
          <p:nvPr/>
        </p:nvSpPr>
        <p:spPr bwMode="auto">
          <a:xfrm>
            <a:off x="4617244" y="954882"/>
            <a:ext cx="261938" cy="155972"/>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1" name="Freeform 265"/>
          <p:cNvSpPr>
            <a:spLocks/>
          </p:cNvSpPr>
          <p:nvPr/>
        </p:nvSpPr>
        <p:spPr bwMode="auto">
          <a:xfrm>
            <a:off x="4826794" y="948929"/>
            <a:ext cx="146447" cy="14525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noFill/>
          <a:ln w="9525">
            <a:solidFill>
              <a:srgbClr val="000000"/>
            </a:solidFill>
            <a:prstDash val="solid"/>
            <a:round/>
            <a:headEnd/>
            <a:tailEnd/>
          </a:ln>
        </p:spPr>
        <p:txBody>
          <a:bodyPr/>
          <a:lstStyle/>
          <a:p>
            <a:endParaRPr lang="en-US" sz="1350"/>
          </a:p>
        </p:txBody>
      </p:sp>
      <p:sp>
        <p:nvSpPr>
          <p:cNvPr id="250122" name="Freeform 266"/>
          <p:cNvSpPr>
            <a:spLocks/>
          </p:cNvSpPr>
          <p:nvPr/>
        </p:nvSpPr>
        <p:spPr bwMode="auto">
          <a:xfrm>
            <a:off x="4185048" y="954882"/>
            <a:ext cx="688181" cy="692944"/>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3" name="Freeform 267"/>
          <p:cNvSpPr>
            <a:spLocks/>
          </p:cNvSpPr>
          <p:nvPr/>
        </p:nvSpPr>
        <p:spPr bwMode="auto">
          <a:xfrm>
            <a:off x="4261247" y="1371600"/>
            <a:ext cx="46434" cy="53579"/>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24" name="Freeform 268"/>
          <p:cNvSpPr>
            <a:spLocks/>
          </p:cNvSpPr>
          <p:nvPr/>
        </p:nvSpPr>
        <p:spPr bwMode="auto">
          <a:xfrm>
            <a:off x="4925616" y="1533525"/>
            <a:ext cx="47625" cy="102394"/>
          </a:xfrm>
          <a:custGeom>
            <a:avLst/>
            <a:gdLst/>
            <a:ahLst/>
            <a:cxnLst>
              <a:cxn ang="0">
                <a:pos x="0" y="0"/>
              </a:cxn>
              <a:cxn ang="0">
                <a:pos x="46" y="0"/>
              </a:cxn>
              <a:cxn ang="0">
                <a:pos x="29" y="96"/>
              </a:cxn>
              <a:cxn ang="0">
                <a:pos x="0" y="96"/>
              </a:cxn>
              <a:cxn ang="0">
                <a:pos x="0" y="0"/>
              </a:cxn>
              <a:cxn ang="0">
                <a:pos x="0" y="0"/>
              </a:cxn>
            </a:cxnLst>
            <a:rect l="0" t="0" r="r" b="b"/>
            <a:pathLst>
              <a:path w="46" h="96">
                <a:moveTo>
                  <a:pt x="0" y="0"/>
                </a:moveTo>
                <a:lnTo>
                  <a:pt x="46" y="0"/>
                </a:lnTo>
                <a:lnTo>
                  <a:pt x="29" y="96"/>
                </a:lnTo>
                <a:lnTo>
                  <a:pt x="0" y="9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5" name="Freeform 269"/>
          <p:cNvSpPr>
            <a:spLocks/>
          </p:cNvSpPr>
          <p:nvPr/>
        </p:nvSpPr>
        <p:spPr bwMode="auto">
          <a:xfrm>
            <a:off x="4802982" y="1058466"/>
            <a:ext cx="17860" cy="4762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noFill/>
          <a:ln w="9525">
            <a:solidFill>
              <a:srgbClr val="000000"/>
            </a:solidFill>
            <a:prstDash val="solid"/>
            <a:round/>
            <a:headEnd/>
            <a:tailEnd/>
          </a:ln>
        </p:spPr>
        <p:txBody>
          <a:bodyPr/>
          <a:lstStyle/>
          <a:p>
            <a:endParaRPr lang="en-US" sz="1350"/>
          </a:p>
        </p:txBody>
      </p:sp>
      <p:grpSp>
        <p:nvGrpSpPr>
          <p:cNvPr id="22" name="Group 270"/>
          <p:cNvGrpSpPr>
            <a:grpSpLocks/>
          </p:cNvGrpSpPr>
          <p:nvPr/>
        </p:nvGrpSpPr>
        <p:grpSpPr bwMode="auto">
          <a:xfrm>
            <a:off x="4820841" y="954881"/>
            <a:ext cx="309563" cy="476250"/>
            <a:chOff x="3200" y="453"/>
            <a:chExt cx="301" cy="448"/>
          </a:xfrm>
        </p:grpSpPr>
        <p:sp>
          <p:nvSpPr>
            <p:cNvPr id="250127" name="Freeform 271"/>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8" name="Freeform 272"/>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noFill/>
            <a:ln w="9525">
              <a:solidFill>
                <a:srgbClr val="000000"/>
              </a:solidFill>
              <a:prstDash val="solid"/>
              <a:round/>
              <a:headEnd/>
              <a:tailEnd/>
            </a:ln>
          </p:spPr>
          <p:txBody>
            <a:bodyPr/>
            <a:lstStyle/>
            <a:p>
              <a:endParaRPr lang="en-US" sz="1350"/>
            </a:p>
          </p:txBody>
        </p:sp>
        <p:sp>
          <p:nvSpPr>
            <p:cNvPr id="250129" name="Freeform 273"/>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noFill/>
            <a:ln w="9525">
              <a:solidFill>
                <a:srgbClr val="000000"/>
              </a:solidFill>
              <a:prstDash val="solid"/>
              <a:round/>
              <a:headEnd/>
              <a:tailEnd/>
            </a:ln>
          </p:spPr>
          <p:txBody>
            <a:bodyPr/>
            <a:lstStyle/>
            <a:p>
              <a:endParaRPr lang="en-US" sz="1350"/>
            </a:p>
          </p:txBody>
        </p:sp>
        <p:sp>
          <p:nvSpPr>
            <p:cNvPr id="250130" name="Freeform 274"/>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noFill/>
            <a:ln w="9525">
              <a:solidFill>
                <a:srgbClr val="000000"/>
              </a:solidFill>
              <a:prstDash val="solid"/>
              <a:round/>
              <a:headEnd/>
              <a:tailEnd/>
            </a:ln>
          </p:spPr>
          <p:txBody>
            <a:bodyPr/>
            <a:lstStyle/>
            <a:p>
              <a:endParaRPr lang="en-US" sz="1350"/>
            </a:p>
          </p:txBody>
        </p:sp>
        <p:sp>
          <p:nvSpPr>
            <p:cNvPr id="250131" name="Freeform 275"/>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32" name="Freeform 276"/>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noFill/>
            <a:ln w="9525">
              <a:solidFill>
                <a:srgbClr val="000000"/>
              </a:solidFill>
              <a:prstDash val="solid"/>
              <a:round/>
              <a:headEnd/>
              <a:tailEnd/>
            </a:ln>
          </p:spPr>
          <p:txBody>
            <a:bodyPr/>
            <a:lstStyle/>
            <a:p>
              <a:endParaRPr lang="en-US" sz="1350"/>
            </a:p>
          </p:txBody>
        </p:sp>
      </p:grpSp>
      <p:sp>
        <p:nvSpPr>
          <p:cNvPr id="250133" name="Freeform 277"/>
          <p:cNvSpPr>
            <a:spLocks/>
          </p:cNvSpPr>
          <p:nvPr/>
        </p:nvSpPr>
        <p:spPr bwMode="auto">
          <a:xfrm>
            <a:off x="4104085" y="1328738"/>
            <a:ext cx="810815" cy="1077516"/>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noFill/>
          <a:ln w="9525">
            <a:solidFill>
              <a:srgbClr val="000000"/>
            </a:solidFill>
            <a:prstDash val="solid"/>
            <a:round/>
            <a:headEnd/>
            <a:tailEnd/>
          </a:ln>
        </p:spPr>
        <p:txBody>
          <a:bodyPr/>
          <a:lstStyle/>
          <a:p>
            <a:endParaRPr lang="en-US" sz="1350"/>
          </a:p>
        </p:txBody>
      </p:sp>
      <p:sp>
        <p:nvSpPr>
          <p:cNvPr id="250134" name="Freeform 278"/>
          <p:cNvSpPr>
            <a:spLocks/>
          </p:cNvSpPr>
          <p:nvPr/>
        </p:nvSpPr>
        <p:spPr bwMode="auto">
          <a:xfrm>
            <a:off x="4564856" y="2220517"/>
            <a:ext cx="28575" cy="30956"/>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50135" name="Freeform 279"/>
          <p:cNvSpPr>
            <a:spLocks/>
          </p:cNvSpPr>
          <p:nvPr/>
        </p:nvSpPr>
        <p:spPr bwMode="auto">
          <a:xfrm>
            <a:off x="4802981" y="2324100"/>
            <a:ext cx="23813" cy="29766"/>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36" name="Line 280"/>
          <p:cNvSpPr>
            <a:spLocks noChangeShapeType="1"/>
          </p:cNvSpPr>
          <p:nvPr/>
        </p:nvSpPr>
        <p:spPr bwMode="auto">
          <a:xfrm flipH="1">
            <a:off x="4593431" y="1491854"/>
            <a:ext cx="23813" cy="96440"/>
          </a:xfrm>
          <a:prstGeom prst="line">
            <a:avLst/>
          </a:prstGeom>
          <a:noFill/>
          <a:ln w="9525">
            <a:solidFill>
              <a:srgbClr val="000000"/>
            </a:solidFill>
            <a:round/>
            <a:headEnd/>
            <a:tailEnd/>
          </a:ln>
        </p:spPr>
        <p:txBody>
          <a:bodyPr/>
          <a:lstStyle/>
          <a:p>
            <a:endParaRPr lang="en-US" sz="1350"/>
          </a:p>
        </p:txBody>
      </p:sp>
      <p:sp>
        <p:nvSpPr>
          <p:cNvPr id="250137" name="Freeform 281"/>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138" name="Line 282"/>
          <p:cNvSpPr>
            <a:spLocks noChangeShapeType="1"/>
          </p:cNvSpPr>
          <p:nvPr/>
        </p:nvSpPr>
        <p:spPr bwMode="auto">
          <a:xfrm flipH="1">
            <a:off x="4593432" y="1641873"/>
            <a:ext cx="11906" cy="1190"/>
          </a:xfrm>
          <a:prstGeom prst="line">
            <a:avLst/>
          </a:prstGeom>
          <a:noFill/>
          <a:ln w="9525">
            <a:solidFill>
              <a:srgbClr val="000000"/>
            </a:solidFill>
            <a:round/>
            <a:headEnd/>
            <a:tailEnd/>
          </a:ln>
        </p:spPr>
        <p:txBody>
          <a:bodyPr/>
          <a:lstStyle/>
          <a:p>
            <a:endParaRPr lang="en-US" sz="1350"/>
          </a:p>
        </p:txBody>
      </p:sp>
      <p:sp>
        <p:nvSpPr>
          <p:cNvPr id="250139" name="Freeform 283"/>
          <p:cNvSpPr>
            <a:spLocks/>
          </p:cNvSpPr>
          <p:nvPr/>
        </p:nvSpPr>
        <p:spPr bwMode="auto">
          <a:xfrm>
            <a:off x="4027885" y="1539479"/>
            <a:ext cx="559594" cy="657225"/>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50140" name="Line 284"/>
          <p:cNvSpPr>
            <a:spLocks noChangeShapeType="1"/>
          </p:cNvSpPr>
          <p:nvPr/>
        </p:nvSpPr>
        <p:spPr bwMode="auto">
          <a:xfrm>
            <a:off x="4261248" y="1588294"/>
            <a:ext cx="1190" cy="78581"/>
          </a:xfrm>
          <a:prstGeom prst="line">
            <a:avLst/>
          </a:prstGeom>
          <a:noFill/>
          <a:ln w="0">
            <a:solidFill>
              <a:srgbClr val="000000"/>
            </a:solidFill>
            <a:round/>
            <a:headEnd/>
            <a:tailEnd/>
          </a:ln>
        </p:spPr>
        <p:txBody>
          <a:bodyPr/>
          <a:lstStyle/>
          <a:p>
            <a:endParaRPr lang="en-US" sz="1350"/>
          </a:p>
        </p:txBody>
      </p:sp>
      <p:sp>
        <p:nvSpPr>
          <p:cNvPr id="250141" name="Freeform 285"/>
          <p:cNvSpPr>
            <a:spLocks/>
          </p:cNvSpPr>
          <p:nvPr/>
        </p:nvSpPr>
        <p:spPr bwMode="auto">
          <a:xfrm>
            <a:off x="4430317" y="3692129"/>
            <a:ext cx="69056" cy="53578"/>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2" name="Freeform 286"/>
          <p:cNvSpPr>
            <a:spLocks/>
          </p:cNvSpPr>
          <p:nvPr/>
        </p:nvSpPr>
        <p:spPr bwMode="auto">
          <a:xfrm>
            <a:off x="4143376" y="3257550"/>
            <a:ext cx="1879997" cy="759619"/>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noFill/>
          <a:ln w="9525">
            <a:solidFill>
              <a:srgbClr val="000000"/>
            </a:solidFill>
            <a:prstDash val="solid"/>
            <a:round/>
            <a:headEnd/>
            <a:tailEnd/>
          </a:ln>
        </p:spPr>
        <p:txBody>
          <a:bodyPr/>
          <a:lstStyle/>
          <a:p>
            <a:endParaRPr lang="en-US" sz="1350"/>
          </a:p>
        </p:txBody>
      </p:sp>
      <p:sp>
        <p:nvSpPr>
          <p:cNvPr id="250143" name="Freeform 287"/>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FFFFFF"/>
          </a:solidFill>
          <a:ln w="9525">
            <a:noFill/>
            <a:round/>
            <a:headEnd/>
            <a:tailEnd/>
          </a:ln>
        </p:spPr>
        <p:txBody>
          <a:bodyPr/>
          <a:lstStyle/>
          <a:p>
            <a:endParaRPr lang="en-US" sz="1350"/>
          </a:p>
        </p:txBody>
      </p:sp>
      <p:sp>
        <p:nvSpPr>
          <p:cNvPr id="250144" name="Freeform 288"/>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noFill/>
          <a:ln w="9525">
            <a:solidFill>
              <a:srgbClr val="000000"/>
            </a:solidFill>
            <a:prstDash val="solid"/>
            <a:round/>
            <a:headEnd/>
            <a:tailEnd/>
          </a:ln>
        </p:spPr>
        <p:txBody>
          <a:bodyPr/>
          <a:lstStyle/>
          <a:p>
            <a:endParaRPr lang="en-US" sz="1350"/>
          </a:p>
        </p:txBody>
      </p:sp>
      <p:sp>
        <p:nvSpPr>
          <p:cNvPr id="250145" name="Freeform 289"/>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FFFFFF"/>
          </a:solidFill>
          <a:ln w="9525">
            <a:noFill/>
            <a:round/>
            <a:headEnd/>
            <a:tailEnd/>
          </a:ln>
        </p:spPr>
        <p:txBody>
          <a:bodyPr/>
          <a:lstStyle/>
          <a:p>
            <a:endParaRPr lang="en-US" sz="1350"/>
          </a:p>
        </p:txBody>
      </p:sp>
      <p:sp>
        <p:nvSpPr>
          <p:cNvPr id="250146" name="Freeform 290"/>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7" name="Freeform 291"/>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FFFFFF"/>
          </a:solidFill>
          <a:ln w="9525">
            <a:noFill/>
            <a:round/>
            <a:headEnd/>
            <a:tailEnd/>
          </a:ln>
        </p:spPr>
        <p:txBody>
          <a:bodyPr/>
          <a:lstStyle/>
          <a:p>
            <a:endParaRPr lang="en-US" sz="1350"/>
          </a:p>
        </p:txBody>
      </p:sp>
      <p:sp>
        <p:nvSpPr>
          <p:cNvPr id="250148" name="Freeform 292"/>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9" name="Freeform 293"/>
          <p:cNvSpPr>
            <a:spLocks/>
          </p:cNvSpPr>
          <p:nvPr/>
        </p:nvSpPr>
        <p:spPr bwMode="auto">
          <a:xfrm>
            <a:off x="5142310" y="3606404"/>
            <a:ext cx="146447"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FFFFFF"/>
          </a:solidFill>
          <a:ln w="9525">
            <a:noFill/>
            <a:round/>
            <a:headEnd/>
            <a:tailEnd/>
          </a:ln>
        </p:spPr>
        <p:txBody>
          <a:bodyPr/>
          <a:lstStyle/>
          <a:p>
            <a:endParaRPr lang="en-US" sz="1350"/>
          </a:p>
        </p:txBody>
      </p:sp>
      <p:sp>
        <p:nvSpPr>
          <p:cNvPr id="250150" name="Freeform 294"/>
          <p:cNvSpPr>
            <a:spLocks/>
          </p:cNvSpPr>
          <p:nvPr/>
        </p:nvSpPr>
        <p:spPr bwMode="auto">
          <a:xfrm>
            <a:off x="5142310" y="3606404"/>
            <a:ext cx="146447"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noFill/>
          <a:ln w="9525">
            <a:solidFill>
              <a:srgbClr val="000000"/>
            </a:solidFill>
            <a:prstDash val="solid"/>
            <a:round/>
            <a:headEnd/>
            <a:tailEnd/>
          </a:ln>
        </p:spPr>
        <p:txBody>
          <a:bodyPr/>
          <a:lstStyle/>
          <a:p>
            <a:endParaRPr lang="en-US" sz="1350"/>
          </a:p>
        </p:txBody>
      </p:sp>
      <p:sp>
        <p:nvSpPr>
          <p:cNvPr id="250151" name="Freeform 295"/>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FFFFFF"/>
          </a:solidFill>
          <a:ln w="9525">
            <a:noFill/>
            <a:round/>
            <a:headEnd/>
            <a:tailEnd/>
          </a:ln>
        </p:spPr>
        <p:txBody>
          <a:bodyPr/>
          <a:lstStyle/>
          <a:p>
            <a:endParaRPr lang="en-US" sz="1350"/>
          </a:p>
        </p:txBody>
      </p:sp>
      <p:sp>
        <p:nvSpPr>
          <p:cNvPr id="250152" name="Freeform 296"/>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noFill/>
          <a:ln w="9525">
            <a:solidFill>
              <a:srgbClr val="000000"/>
            </a:solidFill>
            <a:prstDash val="solid"/>
            <a:round/>
            <a:headEnd/>
            <a:tailEnd/>
          </a:ln>
        </p:spPr>
        <p:txBody>
          <a:bodyPr/>
          <a:lstStyle/>
          <a:p>
            <a:endParaRPr lang="en-US" sz="1350"/>
          </a:p>
        </p:txBody>
      </p:sp>
      <p:sp>
        <p:nvSpPr>
          <p:cNvPr id="250153" name="Freeform 297"/>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FFFFFF"/>
          </a:solidFill>
          <a:ln w="9525">
            <a:noFill/>
            <a:round/>
            <a:headEnd/>
            <a:tailEnd/>
          </a:ln>
        </p:spPr>
        <p:txBody>
          <a:bodyPr/>
          <a:lstStyle/>
          <a:p>
            <a:endParaRPr lang="en-US" sz="1350"/>
          </a:p>
        </p:txBody>
      </p:sp>
      <p:sp>
        <p:nvSpPr>
          <p:cNvPr id="250154" name="Freeform 298"/>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noFill/>
          <a:ln w="9525">
            <a:solidFill>
              <a:srgbClr val="000000"/>
            </a:solidFill>
            <a:prstDash val="solid"/>
            <a:round/>
            <a:headEnd/>
            <a:tailEnd/>
          </a:ln>
        </p:spPr>
        <p:txBody>
          <a:bodyPr/>
          <a:lstStyle/>
          <a:p>
            <a:endParaRPr lang="en-US" sz="1350"/>
          </a:p>
        </p:txBody>
      </p:sp>
      <p:sp>
        <p:nvSpPr>
          <p:cNvPr id="250155" name="Freeform 299"/>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FFFFFF"/>
          </a:solidFill>
          <a:ln w="9525">
            <a:noFill/>
            <a:round/>
            <a:headEnd/>
            <a:tailEnd/>
          </a:ln>
        </p:spPr>
        <p:txBody>
          <a:bodyPr/>
          <a:lstStyle/>
          <a:p>
            <a:endParaRPr lang="en-US" sz="1350"/>
          </a:p>
        </p:txBody>
      </p:sp>
      <p:sp>
        <p:nvSpPr>
          <p:cNvPr id="250156" name="Freeform 300"/>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50157" name="Freeform 301"/>
          <p:cNvSpPr>
            <a:spLocks/>
          </p:cNvSpPr>
          <p:nvPr/>
        </p:nvSpPr>
        <p:spPr bwMode="auto">
          <a:xfrm>
            <a:off x="5363767" y="3511153"/>
            <a:ext cx="86915" cy="271463"/>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50158" name="Line 302"/>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grpSp>
        <p:nvGrpSpPr>
          <p:cNvPr id="23" name="Group 303"/>
          <p:cNvGrpSpPr>
            <a:grpSpLocks/>
          </p:cNvGrpSpPr>
          <p:nvPr/>
        </p:nvGrpSpPr>
        <p:grpSpPr bwMode="auto">
          <a:xfrm>
            <a:off x="5118498" y="2450306"/>
            <a:ext cx="869156" cy="1295400"/>
            <a:chOff x="3489" y="1865"/>
            <a:chExt cx="845" cy="1219"/>
          </a:xfrm>
        </p:grpSpPr>
        <p:sp>
          <p:nvSpPr>
            <p:cNvPr id="250160" name="Freeform 3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noFill/>
            <a:ln w="9525">
              <a:solidFill>
                <a:srgbClr val="000000"/>
              </a:solidFill>
              <a:prstDash val="solid"/>
              <a:round/>
              <a:headEnd/>
              <a:tailEnd/>
            </a:ln>
          </p:spPr>
          <p:txBody>
            <a:bodyPr/>
            <a:lstStyle/>
            <a:p>
              <a:endParaRPr lang="en-US" sz="1350"/>
            </a:p>
          </p:txBody>
        </p:sp>
        <p:sp>
          <p:nvSpPr>
            <p:cNvPr id="250161" name="Freeform 3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noFill/>
            <a:ln w="9525">
              <a:solidFill>
                <a:srgbClr val="000000"/>
              </a:solidFill>
              <a:prstDash val="solid"/>
              <a:round/>
              <a:headEnd/>
              <a:tailEnd/>
            </a:ln>
          </p:spPr>
          <p:txBody>
            <a:bodyPr/>
            <a:lstStyle/>
            <a:p>
              <a:endParaRPr lang="en-US" sz="1350"/>
            </a:p>
          </p:txBody>
        </p:sp>
      </p:grpSp>
      <p:sp>
        <p:nvSpPr>
          <p:cNvPr id="250162" name="Freeform 306"/>
          <p:cNvSpPr>
            <a:spLocks/>
          </p:cNvSpPr>
          <p:nvPr/>
        </p:nvSpPr>
        <p:spPr bwMode="auto">
          <a:xfrm>
            <a:off x="5089922" y="3606404"/>
            <a:ext cx="198834" cy="54769"/>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noFill/>
          <a:ln w="9525">
            <a:solidFill>
              <a:srgbClr val="000000"/>
            </a:solidFill>
            <a:prstDash val="solid"/>
            <a:round/>
            <a:headEnd/>
            <a:tailEnd/>
          </a:ln>
        </p:spPr>
        <p:txBody>
          <a:bodyPr/>
          <a:lstStyle/>
          <a:p>
            <a:endParaRPr lang="en-US" sz="1350"/>
          </a:p>
        </p:txBody>
      </p:sp>
      <p:sp>
        <p:nvSpPr>
          <p:cNvPr id="250163" name="Freeform 307"/>
          <p:cNvSpPr>
            <a:spLocks/>
          </p:cNvSpPr>
          <p:nvPr/>
        </p:nvSpPr>
        <p:spPr bwMode="auto">
          <a:xfrm>
            <a:off x="5089923" y="3475435"/>
            <a:ext cx="34528" cy="59531"/>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noFill/>
          <a:ln w="9525">
            <a:solidFill>
              <a:srgbClr val="000000"/>
            </a:solidFill>
            <a:prstDash val="solid"/>
            <a:round/>
            <a:headEnd/>
            <a:tailEnd/>
          </a:ln>
        </p:spPr>
        <p:txBody>
          <a:bodyPr/>
          <a:lstStyle/>
          <a:p>
            <a:endParaRPr lang="en-US" sz="1350"/>
          </a:p>
        </p:txBody>
      </p:sp>
      <p:sp>
        <p:nvSpPr>
          <p:cNvPr id="250164" name="Freeform 308"/>
          <p:cNvSpPr>
            <a:spLocks/>
          </p:cNvSpPr>
          <p:nvPr/>
        </p:nvSpPr>
        <p:spPr bwMode="auto">
          <a:xfrm>
            <a:off x="2271713" y="948929"/>
            <a:ext cx="221456" cy="188119"/>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FFFFFF"/>
          </a:solidFill>
          <a:ln w="9525">
            <a:noFill/>
            <a:round/>
            <a:headEnd/>
            <a:tailEnd/>
          </a:ln>
        </p:spPr>
        <p:txBody>
          <a:bodyPr/>
          <a:lstStyle/>
          <a:p>
            <a:endParaRPr lang="en-US" sz="1350"/>
          </a:p>
        </p:txBody>
      </p:sp>
      <p:sp>
        <p:nvSpPr>
          <p:cNvPr id="250165" name="Freeform 309"/>
          <p:cNvSpPr>
            <a:spLocks/>
          </p:cNvSpPr>
          <p:nvPr/>
        </p:nvSpPr>
        <p:spPr bwMode="auto">
          <a:xfrm>
            <a:off x="2271713" y="948929"/>
            <a:ext cx="221456" cy="188119"/>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66" name="Line 310"/>
          <p:cNvSpPr>
            <a:spLocks noChangeShapeType="1"/>
          </p:cNvSpPr>
          <p:nvPr/>
        </p:nvSpPr>
        <p:spPr bwMode="auto">
          <a:xfrm>
            <a:off x="5882879" y="4191001"/>
            <a:ext cx="17859" cy="30956"/>
          </a:xfrm>
          <a:prstGeom prst="line">
            <a:avLst/>
          </a:prstGeom>
          <a:noFill/>
          <a:ln w="9525">
            <a:solidFill>
              <a:srgbClr val="13007C"/>
            </a:solidFill>
            <a:round/>
            <a:headEnd/>
            <a:tailEnd/>
          </a:ln>
        </p:spPr>
        <p:txBody>
          <a:bodyPr/>
          <a:lstStyle/>
          <a:p>
            <a:endParaRPr lang="en-US" sz="1350"/>
          </a:p>
        </p:txBody>
      </p:sp>
      <p:sp>
        <p:nvSpPr>
          <p:cNvPr id="250167" name="Freeform 311"/>
          <p:cNvSpPr>
            <a:spLocks/>
          </p:cNvSpPr>
          <p:nvPr/>
        </p:nvSpPr>
        <p:spPr bwMode="auto">
          <a:xfrm>
            <a:off x="5544741" y="4191000"/>
            <a:ext cx="355997" cy="253604"/>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68" name="Freeform 312"/>
          <p:cNvSpPr>
            <a:spLocks/>
          </p:cNvSpPr>
          <p:nvPr/>
        </p:nvSpPr>
        <p:spPr bwMode="auto">
          <a:xfrm>
            <a:off x="5568554" y="4299347"/>
            <a:ext cx="58340" cy="10358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FFFFFF"/>
          </a:solidFill>
          <a:ln w="9525">
            <a:noFill/>
            <a:round/>
            <a:headEnd/>
            <a:tailEnd/>
          </a:ln>
        </p:spPr>
        <p:txBody>
          <a:bodyPr/>
          <a:lstStyle/>
          <a:p>
            <a:endParaRPr lang="en-US" sz="1350"/>
          </a:p>
        </p:txBody>
      </p:sp>
      <p:sp>
        <p:nvSpPr>
          <p:cNvPr id="250169" name="Freeform 313"/>
          <p:cNvSpPr>
            <a:spLocks/>
          </p:cNvSpPr>
          <p:nvPr/>
        </p:nvSpPr>
        <p:spPr bwMode="auto">
          <a:xfrm>
            <a:off x="5568554" y="4299347"/>
            <a:ext cx="58340" cy="10358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noFill/>
          <a:ln w="9525">
            <a:solidFill>
              <a:srgbClr val="000000"/>
            </a:solidFill>
            <a:prstDash val="solid"/>
            <a:round/>
            <a:headEnd/>
            <a:tailEnd/>
          </a:ln>
        </p:spPr>
        <p:txBody>
          <a:bodyPr/>
          <a:lstStyle/>
          <a:p>
            <a:endParaRPr lang="en-US" sz="1350"/>
          </a:p>
        </p:txBody>
      </p:sp>
      <p:sp>
        <p:nvSpPr>
          <p:cNvPr id="250170" name="Freeform 314"/>
          <p:cNvSpPr>
            <a:spLocks/>
          </p:cNvSpPr>
          <p:nvPr/>
        </p:nvSpPr>
        <p:spPr bwMode="auto">
          <a:xfrm>
            <a:off x="4552951" y="2583656"/>
            <a:ext cx="1108472" cy="8239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noFill/>
          <a:ln w="9525">
            <a:solidFill>
              <a:srgbClr val="000000"/>
            </a:solidFill>
            <a:prstDash val="solid"/>
            <a:round/>
            <a:headEnd/>
            <a:tailEnd/>
          </a:ln>
        </p:spPr>
        <p:txBody>
          <a:bodyPr/>
          <a:lstStyle/>
          <a:p>
            <a:endParaRPr lang="en-US" sz="1350"/>
          </a:p>
        </p:txBody>
      </p:sp>
      <p:sp>
        <p:nvSpPr>
          <p:cNvPr id="250171" name="Freeform 315"/>
          <p:cNvSpPr>
            <a:spLocks/>
          </p:cNvSpPr>
          <p:nvPr/>
        </p:nvSpPr>
        <p:spPr bwMode="auto">
          <a:xfrm>
            <a:off x="5113735" y="2805113"/>
            <a:ext cx="121444"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172" name="Freeform 316"/>
          <p:cNvSpPr>
            <a:spLocks/>
          </p:cNvSpPr>
          <p:nvPr/>
        </p:nvSpPr>
        <p:spPr bwMode="auto">
          <a:xfrm>
            <a:off x="5456635" y="2938463"/>
            <a:ext cx="1190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3" name="Freeform 317"/>
          <p:cNvSpPr>
            <a:spLocks/>
          </p:cNvSpPr>
          <p:nvPr/>
        </p:nvSpPr>
        <p:spPr bwMode="auto">
          <a:xfrm>
            <a:off x="5468542" y="2944416"/>
            <a:ext cx="11906"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4" name="Freeform 318"/>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5" name="Freeform 319"/>
          <p:cNvSpPr>
            <a:spLocks/>
          </p:cNvSpPr>
          <p:nvPr/>
        </p:nvSpPr>
        <p:spPr bwMode="auto">
          <a:xfrm>
            <a:off x="5474494"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6" name="Freeform 320"/>
          <p:cNvSpPr>
            <a:spLocks/>
          </p:cNvSpPr>
          <p:nvPr/>
        </p:nvSpPr>
        <p:spPr bwMode="auto">
          <a:xfrm>
            <a:off x="4394598" y="2956322"/>
            <a:ext cx="158353" cy="108347"/>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close/>
              </a:path>
            </a:pathLst>
          </a:custGeom>
          <a:solidFill>
            <a:srgbClr val="00A0C6"/>
          </a:solidFill>
          <a:ln w="9525">
            <a:noFill/>
            <a:round/>
            <a:headEnd/>
            <a:tailEnd/>
          </a:ln>
        </p:spPr>
        <p:txBody>
          <a:bodyPr/>
          <a:lstStyle/>
          <a:p>
            <a:endParaRPr lang="en-US" sz="1350"/>
          </a:p>
        </p:txBody>
      </p:sp>
      <p:sp>
        <p:nvSpPr>
          <p:cNvPr id="250177" name="Freeform 321"/>
          <p:cNvSpPr>
            <a:spLocks/>
          </p:cNvSpPr>
          <p:nvPr/>
        </p:nvSpPr>
        <p:spPr bwMode="auto">
          <a:xfrm>
            <a:off x="4394598" y="2956322"/>
            <a:ext cx="158353" cy="108347"/>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path>
            </a:pathLst>
          </a:custGeom>
          <a:noFill/>
          <a:ln w="0">
            <a:solidFill>
              <a:srgbClr val="008837"/>
            </a:solidFill>
            <a:prstDash val="solid"/>
            <a:round/>
            <a:headEnd/>
            <a:tailEnd/>
          </a:ln>
        </p:spPr>
        <p:txBody>
          <a:bodyPr/>
          <a:lstStyle/>
          <a:p>
            <a:endParaRPr lang="en-US" sz="1350"/>
          </a:p>
        </p:txBody>
      </p:sp>
      <p:sp>
        <p:nvSpPr>
          <p:cNvPr id="250178" name="Freeform 322"/>
          <p:cNvSpPr>
            <a:spLocks/>
          </p:cNvSpPr>
          <p:nvPr/>
        </p:nvSpPr>
        <p:spPr bwMode="auto">
          <a:xfrm>
            <a:off x="3286126" y="954882"/>
            <a:ext cx="975122" cy="1421606"/>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noFill/>
          <a:ln w="9525">
            <a:solidFill>
              <a:srgbClr val="000000"/>
            </a:solidFill>
            <a:prstDash val="solid"/>
            <a:round/>
            <a:headEnd/>
            <a:tailEnd/>
          </a:ln>
        </p:spPr>
        <p:txBody>
          <a:bodyPr/>
          <a:lstStyle/>
          <a:p>
            <a:endParaRPr lang="en-US" sz="1350"/>
          </a:p>
        </p:txBody>
      </p:sp>
      <p:sp>
        <p:nvSpPr>
          <p:cNvPr id="250179" name="Freeform 323"/>
          <p:cNvSpPr>
            <a:spLocks/>
          </p:cNvSpPr>
          <p:nvPr/>
        </p:nvSpPr>
        <p:spPr bwMode="auto">
          <a:xfrm>
            <a:off x="3490913" y="1509713"/>
            <a:ext cx="613172" cy="446485"/>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noFill/>
          <a:ln w="0">
            <a:solidFill>
              <a:srgbClr val="000000"/>
            </a:solidFill>
            <a:prstDash val="solid"/>
            <a:round/>
            <a:headEnd/>
            <a:tailEnd/>
          </a:ln>
        </p:spPr>
        <p:txBody>
          <a:bodyPr/>
          <a:lstStyle/>
          <a:p>
            <a:endParaRPr lang="en-US" sz="1350"/>
          </a:p>
        </p:txBody>
      </p:sp>
      <p:sp>
        <p:nvSpPr>
          <p:cNvPr id="250180" name="Freeform 324"/>
          <p:cNvSpPr>
            <a:spLocks/>
          </p:cNvSpPr>
          <p:nvPr/>
        </p:nvSpPr>
        <p:spPr bwMode="auto">
          <a:xfrm>
            <a:off x="3649267" y="956073"/>
            <a:ext cx="250031" cy="602456"/>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noFill/>
          <a:ln w="0">
            <a:solidFill>
              <a:srgbClr val="000000"/>
            </a:solidFill>
            <a:prstDash val="solid"/>
            <a:round/>
            <a:headEnd/>
            <a:tailEnd/>
          </a:ln>
        </p:spPr>
        <p:txBody>
          <a:bodyPr/>
          <a:lstStyle/>
          <a:p>
            <a:endParaRPr lang="en-US" sz="1350"/>
          </a:p>
        </p:txBody>
      </p:sp>
      <p:sp>
        <p:nvSpPr>
          <p:cNvPr id="250181" name="Line 325"/>
          <p:cNvSpPr>
            <a:spLocks noChangeShapeType="1"/>
          </p:cNvSpPr>
          <p:nvPr/>
        </p:nvSpPr>
        <p:spPr bwMode="auto">
          <a:xfrm>
            <a:off x="3455194" y="1588294"/>
            <a:ext cx="41672" cy="1191"/>
          </a:xfrm>
          <a:prstGeom prst="line">
            <a:avLst/>
          </a:prstGeom>
          <a:noFill/>
          <a:ln w="0">
            <a:solidFill>
              <a:srgbClr val="000000"/>
            </a:solidFill>
            <a:round/>
            <a:headEnd/>
            <a:tailEnd/>
          </a:ln>
        </p:spPr>
        <p:txBody>
          <a:bodyPr/>
          <a:lstStyle/>
          <a:p>
            <a:endParaRPr lang="en-US" sz="1350"/>
          </a:p>
        </p:txBody>
      </p:sp>
      <p:sp>
        <p:nvSpPr>
          <p:cNvPr id="250182" name="Freeform 326"/>
          <p:cNvSpPr>
            <a:spLocks/>
          </p:cNvSpPr>
          <p:nvPr/>
        </p:nvSpPr>
        <p:spPr bwMode="auto">
          <a:xfrm>
            <a:off x="5842397" y="2805113"/>
            <a:ext cx="1323975" cy="1013222"/>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noFill/>
          <a:ln w="9525">
            <a:solidFill>
              <a:srgbClr val="000000"/>
            </a:solidFill>
            <a:prstDash val="solid"/>
            <a:round/>
            <a:headEnd/>
            <a:tailEnd/>
          </a:ln>
        </p:spPr>
        <p:txBody>
          <a:bodyPr/>
          <a:lstStyle/>
          <a:p>
            <a:endParaRPr lang="en-US" sz="1350"/>
          </a:p>
        </p:txBody>
      </p:sp>
      <p:sp>
        <p:nvSpPr>
          <p:cNvPr id="250183" name="Freeform 327"/>
          <p:cNvSpPr>
            <a:spLocks/>
          </p:cNvSpPr>
          <p:nvPr/>
        </p:nvSpPr>
        <p:spPr bwMode="auto">
          <a:xfrm>
            <a:off x="6274594" y="3558778"/>
            <a:ext cx="69056" cy="42863"/>
          </a:xfrm>
          <a:custGeom>
            <a:avLst/>
            <a:gdLst/>
            <a:ahLst/>
            <a:cxnLst>
              <a:cxn ang="0">
                <a:pos x="0" y="0"/>
              </a:cxn>
              <a:cxn ang="0">
                <a:pos x="68" y="0"/>
              </a:cxn>
              <a:cxn ang="0">
                <a:pos x="68" y="40"/>
              </a:cxn>
              <a:cxn ang="0">
                <a:pos x="34" y="40"/>
              </a:cxn>
              <a:cxn ang="0">
                <a:pos x="34" y="34"/>
              </a:cxn>
              <a:cxn ang="0">
                <a:pos x="11" y="34"/>
              </a:cxn>
              <a:cxn ang="0">
                <a:pos x="11" y="11"/>
              </a:cxn>
              <a:cxn ang="0">
                <a:pos x="0" y="11"/>
              </a:cxn>
              <a:cxn ang="0">
                <a:pos x="0" y="0"/>
              </a:cxn>
              <a:cxn ang="0">
                <a:pos x="0" y="0"/>
              </a:cxn>
            </a:cxnLst>
            <a:rect l="0" t="0" r="r" b="b"/>
            <a:pathLst>
              <a:path w="68" h="40">
                <a:moveTo>
                  <a:pt x="0" y="0"/>
                </a:moveTo>
                <a:lnTo>
                  <a:pt x="68" y="0"/>
                </a:lnTo>
                <a:lnTo>
                  <a:pt x="68" y="40"/>
                </a:lnTo>
                <a:lnTo>
                  <a:pt x="34" y="40"/>
                </a:lnTo>
                <a:lnTo>
                  <a:pt x="34" y="34"/>
                </a:lnTo>
                <a:lnTo>
                  <a:pt x="11" y="34"/>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84" name="Freeform 328"/>
          <p:cNvSpPr>
            <a:spLocks/>
          </p:cNvSpPr>
          <p:nvPr/>
        </p:nvSpPr>
        <p:spPr bwMode="auto">
          <a:xfrm>
            <a:off x="5941219" y="3336132"/>
            <a:ext cx="46435" cy="11906"/>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noFill/>
          <a:ln w="9525">
            <a:solidFill>
              <a:srgbClr val="000000"/>
            </a:solidFill>
            <a:prstDash val="solid"/>
            <a:round/>
            <a:headEnd/>
            <a:tailEnd/>
          </a:ln>
        </p:spPr>
        <p:txBody>
          <a:bodyPr/>
          <a:lstStyle/>
          <a:p>
            <a:endParaRPr lang="en-US" sz="1350"/>
          </a:p>
        </p:txBody>
      </p:sp>
      <p:sp>
        <p:nvSpPr>
          <p:cNvPr id="250185" name="Freeform 329"/>
          <p:cNvSpPr>
            <a:spLocks/>
          </p:cNvSpPr>
          <p:nvPr/>
        </p:nvSpPr>
        <p:spPr bwMode="auto">
          <a:xfrm>
            <a:off x="6390085" y="2890838"/>
            <a:ext cx="269081" cy="408385"/>
          </a:xfrm>
          <a:custGeom>
            <a:avLst/>
            <a:gdLst/>
            <a:ahLst/>
            <a:cxnLst>
              <a:cxn ang="0">
                <a:pos x="6" y="192"/>
              </a:cxn>
              <a:cxn ang="0">
                <a:pos x="6" y="243"/>
              </a:cxn>
              <a:cxn ang="0">
                <a:pos x="23" y="243"/>
              </a:cxn>
              <a:cxn ang="0">
                <a:pos x="23" y="266"/>
              </a:cxn>
              <a:cxn ang="0">
                <a:pos x="51" y="266"/>
              </a:cxn>
              <a:cxn ang="0">
                <a:pos x="51" y="289"/>
              </a:cxn>
              <a:cxn ang="0">
                <a:pos x="63" y="289"/>
              </a:cxn>
              <a:cxn ang="0">
                <a:pos x="63" y="340"/>
              </a:cxn>
              <a:cxn ang="0">
                <a:pos x="119" y="340"/>
              </a:cxn>
              <a:cxn ang="0">
                <a:pos x="119" y="385"/>
              </a:cxn>
              <a:cxn ang="0">
                <a:pos x="210" y="385"/>
              </a:cxn>
              <a:cxn ang="0">
                <a:pos x="210" y="340"/>
              </a:cxn>
              <a:cxn ang="0">
                <a:pos x="221" y="340"/>
              </a:cxn>
              <a:cxn ang="0">
                <a:pos x="221" y="329"/>
              </a:cxn>
              <a:cxn ang="0">
                <a:pos x="233" y="312"/>
              </a:cxn>
              <a:cxn ang="0">
                <a:pos x="250" y="312"/>
              </a:cxn>
              <a:cxn ang="0">
                <a:pos x="250" y="272"/>
              </a:cxn>
              <a:cxn ang="0">
                <a:pos x="261" y="272"/>
              </a:cxn>
              <a:cxn ang="0">
                <a:pos x="261" y="192"/>
              </a:cxn>
              <a:cxn ang="0">
                <a:pos x="210" y="192"/>
              </a:cxn>
              <a:cxn ang="0">
                <a:pos x="210" y="147"/>
              </a:cxn>
              <a:cxn ang="0">
                <a:pos x="159" y="147"/>
              </a:cxn>
              <a:cxn ang="0">
                <a:pos x="159" y="107"/>
              </a:cxn>
              <a:cxn ang="0">
                <a:pos x="108" y="107"/>
              </a:cxn>
              <a:cxn ang="0">
                <a:pos x="108" y="124"/>
              </a:cxn>
              <a:cxn ang="0">
                <a:pos x="97" y="124"/>
              </a:cxn>
              <a:cxn ang="0">
                <a:pos x="97" y="96"/>
              </a:cxn>
              <a:cxn ang="0">
                <a:pos x="68" y="79"/>
              </a:cxn>
              <a:cxn ang="0">
                <a:pos x="57" y="68"/>
              </a:cxn>
              <a:cxn ang="0">
                <a:pos x="51" y="56"/>
              </a:cxn>
              <a:cxn ang="0">
                <a:pos x="40" y="39"/>
              </a:cxn>
              <a:cxn ang="0">
                <a:pos x="34" y="17"/>
              </a:cxn>
              <a:cxn ang="0">
                <a:pos x="23" y="5"/>
              </a:cxn>
              <a:cxn ang="0">
                <a:pos x="0" y="0"/>
              </a:cxn>
            </a:cxnLst>
            <a:rect l="0" t="0" r="r" b="b"/>
            <a:pathLst>
              <a:path w="261" h="385">
                <a:moveTo>
                  <a:pt x="6" y="192"/>
                </a:moveTo>
                <a:lnTo>
                  <a:pt x="6" y="243"/>
                </a:lnTo>
                <a:lnTo>
                  <a:pt x="23" y="243"/>
                </a:lnTo>
                <a:lnTo>
                  <a:pt x="23" y="266"/>
                </a:lnTo>
                <a:lnTo>
                  <a:pt x="51" y="266"/>
                </a:lnTo>
                <a:lnTo>
                  <a:pt x="51" y="289"/>
                </a:lnTo>
                <a:lnTo>
                  <a:pt x="63" y="289"/>
                </a:lnTo>
                <a:lnTo>
                  <a:pt x="63" y="340"/>
                </a:lnTo>
                <a:lnTo>
                  <a:pt x="119" y="340"/>
                </a:lnTo>
                <a:lnTo>
                  <a:pt x="119" y="385"/>
                </a:lnTo>
                <a:lnTo>
                  <a:pt x="210" y="385"/>
                </a:lnTo>
                <a:lnTo>
                  <a:pt x="210" y="340"/>
                </a:lnTo>
                <a:lnTo>
                  <a:pt x="221" y="340"/>
                </a:lnTo>
                <a:lnTo>
                  <a:pt x="221" y="329"/>
                </a:lnTo>
                <a:lnTo>
                  <a:pt x="233" y="312"/>
                </a:lnTo>
                <a:lnTo>
                  <a:pt x="250" y="312"/>
                </a:lnTo>
                <a:lnTo>
                  <a:pt x="250" y="272"/>
                </a:lnTo>
                <a:lnTo>
                  <a:pt x="261" y="272"/>
                </a:lnTo>
                <a:lnTo>
                  <a:pt x="261" y="192"/>
                </a:lnTo>
                <a:lnTo>
                  <a:pt x="210" y="192"/>
                </a:lnTo>
                <a:lnTo>
                  <a:pt x="210" y="147"/>
                </a:lnTo>
                <a:lnTo>
                  <a:pt x="159" y="147"/>
                </a:lnTo>
                <a:lnTo>
                  <a:pt x="159" y="107"/>
                </a:lnTo>
                <a:lnTo>
                  <a:pt x="108" y="107"/>
                </a:lnTo>
                <a:lnTo>
                  <a:pt x="108" y="124"/>
                </a:lnTo>
                <a:lnTo>
                  <a:pt x="97" y="124"/>
                </a:lnTo>
                <a:lnTo>
                  <a:pt x="97" y="96"/>
                </a:lnTo>
                <a:lnTo>
                  <a:pt x="68" y="79"/>
                </a:lnTo>
                <a:lnTo>
                  <a:pt x="57" y="68"/>
                </a:lnTo>
                <a:lnTo>
                  <a:pt x="51" y="56"/>
                </a:lnTo>
                <a:lnTo>
                  <a:pt x="40" y="39"/>
                </a:lnTo>
                <a:lnTo>
                  <a:pt x="34" y="17"/>
                </a:lnTo>
                <a:lnTo>
                  <a:pt x="23" y="5"/>
                </a:lnTo>
                <a:lnTo>
                  <a:pt x="0" y="0"/>
                </a:lnTo>
              </a:path>
            </a:pathLst>
          </a:custGeom>
          <a:noFill/>
          <a:ln w="0">
            <a:solidFill>
              <a:srgbClr val="000000"/>
            </a:solidFill>
            <a:prstDash val="solid"/>
            <a:round/>
            <a:headEnd/>
            <a:tailEnd/>
          </a:ln>
        </p:spPr>
        <p:txBody>
          <a:bodyPr/>
          <a:lstStyle/>
          <a:p>
            <a:endParaRPr lang="en-US" sz="1350"/>
          </a:p>
        </p:txBody>
      </p:sp>
      <p:sp>
        <p:nvSpPr>
          <p:cNvPr id="250186" name="Freeform 330"/>
          <p:cNvSpPr>
            <a:spLocks/>
          </p:cNvSpPr>
          <p:nvPr/>
        </p:nvSpPr>
        <p:spPr bwMode="auto">
          <a:xfrm>
            <a:off x="6962775" y="3009900"/>
            <a:ext cx="198835" cy="180975"/>
          </a:xfrm>
          <a:custGeom>
            <a:avLst/>
            <a:gdLst/>
            <a:ahLst/>
            <a:cxnLst>
              <a:cxn ang="0">
                <a:pos x="193" y="0"/>
              </a:cxn>
              <a:cxn ang="0">
                <a:pos x="153" y="0"/>
              </a:cxn>
              <a:cxn ang="0">
                <a:pos x="153" y="23"/>
              </a:cxn>
              <a:cxn ang="0">
                <a:pos x="51" y="23"/>
              </a:cxn>
              <a:cxn ang="0">
                <a:pos x="51" y="17"/>
              </a:cxn>
              <a:cxn ang="0">
                <a:pos x="0" y="17"/>
              </a:cxn>
              <a:cxn ang="0">
                <a:pos x="0" y="108"/>
              </a:cxn>
              <a:cxn ang="0">
                <a:pos x="11" y="108"/>
              </a:cxn>
              <a:cxn ang="0">
                <a:pos x="11" y="119"/>
              </a:cxn>
              <a:cxn ang="0">
                <a:pos x="23" y="119"/>
              </a:cxn>
              <a:cxn ang="0">
                <a:pos x="23" y="130"/>
              </a:cxn>
              <a:cxn ang="0">
                <a:pos x="57" y="130"/>
              </a:cxn>
              <a:cxn ang="0">
                <a:pos x="57" y="148"/>
              </a:cxn>
              <a:cxn ang="0">
                <a:pos x="79" y="148"/>
              </a:cxn>
              <a:cxn ang="0">
                <a:pos x="79" y="170"/>
              </a:cxn>
              <a:cxn ang="0">
                <a:pos x="193" y="170"/>
              </a:cxn>
            </a:cxnLst>
            <a:rect l="0" t="0" r="r" b="b"/>
            <a:pathLst>
              <a:path w="193" h="170">
                <a:moveTo>
                  <a:pt x="193" y="0"/>
                </a:moveTo>
                <a:lnTo>
                  <a:pt x="153" y="0"/>
                </a:lnTo>
                <a:lnTo>
                  <a:pt x="153" y="23"/>
                </a:lnTo>
                <a:lnTo>
                  <a:pt x="51" y="23"/>
                </a:lnTo>
                <a:lnTo>
                  <a:pt x="51" y="17"/>
                </a:lnTo>
                <a:lnTo>
                  <a:pt x="0" y="17"/>
                </a:lnTo>
                <a:lnTo>
                  <a:pt x="0" y="108"/>
                </a:lnTo>
                <a:lnTo>
                  <a:pt x="11" y="108"/>
                </a:lnTo>
                <a:lnTo>
                  <a:pt x="11" y="119"/>
                </a:lnTo>
                <a:lnTo>
                  <a:pt x="23" y="119"/>
                </a:lnTo>
                <a:lnTo>
                  <a:pt x="23" y="130"/>
                </a:lnTo>
                <a:lnTo>
                  <a:pt x="57" y="130"/>
                </a:lnTo>
                <a:lnTo>
                  <a:pt x="57" y="148"/>
                </a:lnTo>
                <a:lnTo>
                  <a:pt x="79" y="148"/>
                </a:lnTo>
                <a:lnTo>
                  <a:pt x="79" y="170"/>
                </a:lnTo>
                <a:lnTo>
                  <a:pt x="193" y="170"/>
                </a:lnTo>
              </a:path>
            </a:pathLst>
          </a:custGeom>
          <a:noFill/>
          <a:ln w="0">
            <a:solidFill>
              <a:srgbClr val="000000"/>
            </a:solidFill>
            <a:prstDash val="solid"/>
            <a:round/>
            <a:headEnd/>
            <a:tailEnd/>
          </a:ln>
        </p:spPr>
        <p:txBody>
          <a:bodyPr/>
          <a:lstStyle/>
          <a:p>
            <a:endParaRPr lang="en-US" sz="1350"/>
          </a:p>
        </p:txBody>
      </p:sp>
      <p:sp>
        <p:nvSpPr>
          <p:cNvPr id="250187" name="Freeform 331"/>
          <p:cNvSpPr>
            <a:spLocks/>
          </p:cNvSpPr>
          <p:nvPr/>
        </p:nvSpPr>
        <p:spPr bwMode="auto">
          <a:xfrm>
            <a:off x="4657725" y="2594373"/>
            <a:ext cx="157163" cy="7262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FFFFFF"/>
          </a:solidFill>
          <a:ln w="9525">
            <a:noFill/>
            <a:round/>
            <a:headEnd/>
            <a:tailEnd/>
          </a:ln>
        </p:spPr>
        <p:txBody>
          <a:bodyPr/>
          <a:lstStyle/>
          <a:p>
            <a:endParaRPr lang="en-US" sz="1350"/>
          </a:p>
        </p:txBody>
      </p:sp>
      <p:sp>
        <p:nvSpPr>
          <p:cNvPr id="250188" name="Line 332"/>
          <p:cNvSpPr>
            <a:spLocks noChangeShapeType="1"/>
          </p:cNvSpPr>
          <p:nvPr/>
        </p:nvSpPr>
        <p:spPr bwMode="auto">
          <a:xfrm>
            <a:off x="4488656" y="2570560"/>
            <a:ext cx="1191" cy="144065"/>
          </a:xfrm>
          <a:prstGeom prst="line">
            <a:avLst/>
          </a:prstGeom>
          <a:noFill/>
          <a:ln w="0">
            <a:solidFill>
              <a:srgbClr val="000000"/>
            </a:solidFill>
            <a:round/>
            <a:headEnd/>
            <a:tailEnd/>
          </a:ln>
        </p:spPr>
        <p:txBody>
          <a:bodyPr/>
          <a:lstStyle/>
          <a:p>
            <a:endParaRPr lang="en-US" sz="1350"/>
          </a:p>
        </p:txBody>
      </p:sp>
      <p:sp>
        <p:nvSpPr>
          <p:cNvPr id="250189" name="Freeform 333"/>
          <p:cNvSpPr>
            <a:spLocks/>
          </p:cNvSpPr>
          <p:nvPr/>
        </p:nvSpPr>
        <p:spPr bwMode="auto">
          <a:xfrm>
            <a:off x="4488656" y="2624138"/>
            <a:ext cx="23813" cy="19050"/>
          </a:xfrm>
          <a:custGeom>
            <a:avLst/>
            <a:gdLst/>
            <a:ahLst/>
            <a:cxnLst>
              <a:cxn ang="0">
                <a:pos x="0" y="17"/>
              </a:cxn>
              <a:cxn ang="0">
                <a:pos x="0" y="0"/>
              </a:cxn>
              <a:cxn ang="0">
                <a:pos x="23" y="0"/>
              </a:cxn>
              <a:cxn ang="0">
                <a:pos x="23" y="17"/>
              </a:cxn>
              <a:cxn ang="0">
                <a:pos x="0" y="17"/>
              </a:cxn>
              <a:cxn ang="0">
                <a:pos x="0" y="17"/>
              </a:cxn>
            </a:cxnLst>
            <a:rect l="0" t="0" r="r" b="b"/>
            <a:pathLst>
              <a:path w="23" h="17">
                <a:moveTo>
                  <a:pt x="0" y="17"/>
                </a:moveTo>
                <a:lnTo>
                  <a:pt x="0" y="0"/>
                </a:lnTo>
                <a:lnTo>
                  <a:pt x="23" y="0"/>
                </a:lnTo>
                <a:lnTo>
                  <a:pt x="23" y="17"/>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190" name="Freeform 334"/>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FFFF41"/>
          </a:solidFill>
          <a:ln w="9525">
            <a:noFill/>
            <a:round/>
            <a:headEnd/>
            <a:tailEnd/>
          </a:ln>
        </p:spPr>
        <p:txBody>
          <a:bodyPr/>
          <a:lstStyle/>
          <a:p>
            <a:endParaRPr lang="en-US" sz="1350"/>
          </a:p>
        </p:txBody>
      </p:sp>
      <p:sp>
        <p:nvSpPr>
          <p:cNvPr id="250191" name="Freeform 335"/>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92" name="Line 336"/>
          <p:cNvSpPr>
            <a:spLocks noChangeShapeType="1"/>
          </p:cNvSpPr>
          <p:nvPr/>
        </p:nvSpPr>
        <p:spPr bwMode="auto">
          <a:xfrm flipV="1">
            <a:off x="4488656" y="2805113"/>
            <a:ext cx="1191" cy="48816"/>
          </a:xfrm>
          <a:prstGeom prst="line">
            <a:avLst/>
          </a:prstGeom>
          <a:noFill/>
          <a:ln w="9525">
            <a:solidFill>
              <a:srgbClr val="000000"/>
            </a:solidFill>
            <a:round/>
            <a:headEnd/>
            <a:tailEnd/>
          </a:ln>
        </p:spPr>
        <p:txBody>
          <a:bodyPr/>
          <a:lstStyle/>
          <a:p>
            <a:endParaRPr lang="en-US" sz="1350"/>
          </a:p>
        </p:txBody>
      </p:sp>
      <p:sp>
        <p:nvSpPr>
          <p:cNvPr id="250193" name="Freeform 337"/>
          <p:cNvSpPr>
            <a:spLocks/>
          </p:cNvSpPr>
          <p:nvPr/>
        </p:nvSpPr>
        <p:spPr bwMode="auto">
          <a:xfrm>
            <a:off x="4698207" y="2606279"/>
            <a:ext cx="59531" cy="3690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FFFF00"/>
          </a:solidFill>
          <a:ln w="9525">
            <a:noFill/>
            <a:round/>
            <a:headEnd/>
            <a:tailEnd/>
          </a:ln>
        </p:spPr>
        <p:txBody>
          <a:bodyPr/>
          <a:lstStyle/>
          <a:p>
            <a:endParaRPr lang="en-US" sz="1350"/>
          </a:p>
        </p:txBody>
      </p:sp>
      <p:sp>
        <p:nvSpPr>
          <p:cNvPr id="250194" name="Freeform 338"/>
          <p:cNvSpPr>
            <a:spLocks/>
          </p:cNvSpPr>
          <p:nvPr/>
        </p:nvSpPr>
        <p:spPr bwMode="auto">
          <a:xfrm>
            <a:off x="4698207" y="2606279"/>
            <a:ext cx="59531" cy="3690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path>
            </a:pathLst>
          </a:custGeom>
          <a:noFill/>
          <a:ln w="9525">
            <a:solidFill>
              <a:srgbClr val="000000"/>
            </a:solidFill>
            <a:prstDash val="solid"/>
            <a:round/>
            <a:headEnd/>
            <a:tailEnd/>
          </a:ln>
        </p:spPr>
        <p:txBody>
          <a:bodyPr/>
          <a:lstStyle/>
          <a:p>
            <a:endParaRPr lang="en-US" sz="1350"/>
          </a:p>
        </p:txBody>
      </p:sp>
      <p:sp>
        <p:nvSpPr>
          <p:cNvPr id="250195" name="Freeform 339"/>
          <p:cNvSpPr>
            <a:spLocks/>
          </p:cNvSpPr>
          <p:nvPr/>
        </p:nvSpPr>
        <p:spPr bwMode="auto">
          <a:xfrm>
            <a:off x="4663679" y="2624138"/>
            <a:ext cx="86915" cy="60722"/>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FFFFFF"/>
          </a:solidFill>
          <a:ln w="9525">
            <a:noFill/>
            <a:round/>
            <a:headEnd/>
            <a:tailEnd/>
          </a:ln>
        </p:spPr>
        <p:txBody>
          <a:bodyPr/>
          <a:lstStyle/>
          <a:p>
            <a:endParaRPr lang="en-US" sz="1350"/>
          </a:p>
        </p:txBody>
      </p:sp>
      <p:sp>
        <p:nvSpPr>
          <p:cNvPr id="250196" name="Freeform 340"/>
          <p:cNvSpPr>
            <a:spLocks/>
          </p:cNvSpPr>
          <p:nvPr/>
        </p:nvSpPr>
        <p:spPr bwMode="auto">
          <a:xfrm>
            <a:off x="4722019" y="2583657"/>
            <a:ext cx="80963" cy="226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FFFFFF"/>
          </a:solidFill>
          <a:ln w="9525">
            <a:noFill/>
            <a:round/>
            <a:headEnd/>
            <a:tailEnd/>
          </a:ln>
        </p:spPr>
        <p:txBody>
          <a:bodyPr/>
          <a:lstStyle/>
          <a:p>
            <a:endParaRPr lang="en-US" sz="1350"/>
          </a:p>
        </p:txBody>
      </p:sp>
      <p:grpSp>
        <p:nvGrpSpPr>
          <p:cNvPr id="24" name="Group 341"/>
          <p:cNvGrpSpPr>
            <a:grpSpLocks/>
          </p:cNvGrpSpPr>
          <p:nvPr/>
        </p:nvGrpSpPr>
        <p:grpSpPr bwMode="auto">
          <a:xfrm>
            <a:off x="4191001" y="2564607"/>
            <a:ext cx="611981" cy="289322"/>
            <a:chOff x="2588" y="1973"/>
            <a:chExt cx="595" cy="272"/>
          </a:xfrm>
        </p:grpSpPr>
        <p:sp>
          <p:nvSpPr>
            <p:cNvPr id="250198" name="Freeform 342"/>
            <p:cNvSpPr>
              <a:spLocks/>
            </p:cNvSpPr>
            <p:nvPr/>
          </p:nvSpPr>
          <p:spPr bwMode="auto">
            <a:xfrm>
              <a:off x="2588" y="1973"/>
              <a:ext cx="397" cy="164"/>
            </a:xfrm>
            <a:custGeom>
              <a:avLst/>
              <a:gdLst/>
              <a:ahLst/>
              <a:cxnLst>
                <a:cxn ang="0">
                  <a:pos x="51" y="0"/>
                </a:cxn>
                <a:cxn ang="0">
                  <a:pos x="51" y="22"/>
                </a:cxn>
                <a:cxn ang="0">
                  <a:pos x="0" y="22"/>
                </a:cxn>
                <a:cxn ang="0">
                  <a:pos x="0" y="113"/>
                </a:cxn>
                <a:cxn ang="0">
                  <a:pos x="11" y="113"/>
                </a:cxn>
                <a:cxn ang="0">
                  <a:pos x="11" y="136"/>
                </a:cxn>
                <a:cxn ang="0">
                  <a:pos x="23" y="147"/>
                </a:cxn>
                <a:cxn ang="0">
                  <a:pos x="23" y="164"/>
                </a:cxn>
                <a:cxn ang="0">
                  <a:pos x="45" y="164"/>
                </a:cxn>
                <a:cxn ang="0">
                  <a:pos x="45" y="147"/>
                </a:cxn>
                <a:cxn ang="0">
                  <a:pos x="198" y="147"/>
                </a:cxn>
                <a:cxn ang="0">
                  <a:pos x="198" y="124"/>
                </a:cxn>
                <a:cxn ang="0">
                  <a:pos x="227" y="124"/>
                </a:cxn>
                <a:cxn ang="0">
                  <a:pos x="227" y="147"/>
                </a:cxn>
                <a:cxn ang="0">
                  <a:pos x="249" y="147"/>
                </a:cxn>
                <a:cxn ang="0">
                  <a:pos x="255" y="141"/>
                </a:cxn>
                <a:cxn ang="0">
                  <a:pos x="261" y="147"/>
                </a:cxn>
                <a:cxn ang="0">
                  <a:pos x="283" y="147"/>
                </a:cxn>
                <a:cxn ang="0">
                  <a:pos x="283" y="136"/>
                </a:cxn>
                <a:cxn ang="0">
                  <a:pos x="300" y="136"/>
                </a:cxn>
                <a:cxn ang="0">
                  <a:pos x="300" y="124"/>
                </a:cxn>
                <a:cxn ang="0">
                  <a:pos x="312" y="124"/>
                </a:cxn>
                <a:cxn ang="0">
                  <a:pos x="312" y="113"/>
                </a:cxn>
                <a:cxn ang="0">
                  <a:pos x="340" y="113"/>
                </a:cxn>
                <a:cxn ang="0">
                  <a:pos x="340" y="102"/>
                </a:cxn>
                <a:cxn ang="0">
                  <a:pos x="351" y="102"/>
                </a:cxn>
                <a:cxn ang="0">
                  <a:pos x="351" y="90"/>
                </a:cxn>
                <a:cxn ang="0">
                  <a:pos x="380" y="90"/>
                </a:cxn>
                <a:cxn ang="0">
                  <a:pos x="380" y="73"/>
                </a:cxn>
                <a:cxn ang="0">
                  <a:pos x="397" y="73"/>
                </a:cxn>
                <a:cxn ang="0">
                  <a:pos x="397" y="39"/>
                </a:cxn>
                <a:cxn ang="0">
                  <a:pos x="363" y="0"/>
                </a:cxn>
                <a:cxn ang="0">
                  <a:pos x="289" y="0"/>
                </a:cxn>
                <a:cxn ang="0">
                  <a:pos x="289" y="28"/>
                </a:cxn>
                <a:cxn ang="0">
                  <a:pos x="244" y="28"/>
                </a:cxn>
                <a:cxn ang="0">
                  <a:pos x="244" y="0"/>
                </a:cxn>
                <a:cxn ang="0">
                  <a:pos x="221" y="0"/>
                </a:cxn>
                <a:cxn ang="0">
                  <a:pos x="181" y="28"/>
                </a:cxn>
                <a:cxn ang="0">
                  <a:pos x="181" y="0"/>
                </a:cxn>
                <a:cxn ang="0">
                  <a:pos x="51" y="0"/>
                </a:cxn>
                <a:cxn ang="0">
                  <a:pos x="51" y="0"/>
                </a:cxn>
              </a:cxnLst>
              <a:rect l="0" t="0" r="r" b="b"/>
              <a:pathLst>
                <a:path w="397" h="164">
                  <a:moveTo>
                    <a:pt x="51" y="0"/>
                  </a:moveTo>
                  <a:lnTo>
                    <a:pt x="51" y="22"/>
                  </a:lnTo>
                  <a:lnTo>
                    <a:pt x="0" y="22"/>
                  </a:lnTo>
                  <a:lnTo>
                    <a:pt x="0" y="113"/>
                  </a:lnTo>
                  <a:lnTo>
                    <a:pt x="11" y="113"/>
                  </a:lnTo>
                  <a:lnTo>
                    <a:pt x="11" y="136"/>
                  </a:lnTo>
                  <a:lnTo>
                    <a:pt x="23" y="147"/>
                  </a:lnTo>
                  <a:lnTo>
                    <a:pt x="23" y="164"/>
                  </a:lnTo>
                  <a:lnTo>
                    <a:pt x="45" y="164"/>
                  </a:lnTo>
                  <a:lnTo>
                    <a:pt x="45" y="147"/>
                  </a:lnTo>
                  <a:lnTo>
                    <a:pt x="198" y="147"/>
                  </a:lnTo>
                  <a:lnTo>
                    <a:pt x="198" y="124"/>
                  </a:lnTo>
                  <a:lnTo>
                    <a:pt x="227" y="124"/>
                  </a:lnTo>
                  <a:lnTo>
                    <a:pt x="227" y="147"/>
                  </a:lnTo>
                  <a:lnTo>
                    <a:pt x="249" y="147"/>
                  </a:lnTo>
                  <a:lnTo>
                    <a:pt x="255" y="141"/>
                  </a:lnTo>
                  <a:lnTo>
                    <a:pt x="261" y="147"/>
                  </a:lnTo>
                  <a:lnTo>
                    <a:pt x="283" y="147"/>
                  </a:lnTo>
                  <a:lnTo>
                    <a:pt x="283" y="136"/>
                  </a:lnTo>
                  <a:lnTo>
                    <a:pt x="300" y="136"/>
                  </a:lnTo>
                  <a:lnTo>
                    <a:pt x="300" y="124"/>
                  </a:lnTo>
                  <a:lnTo>
                    <a:pt x="312" y="124"/>
                  </a:lnTo>
                  <a:lnTo>
                    <a:pt x="312" y="113"/>
                  </a:lnTo>
                  <a:lnTo>
                    <a:pt x="340" y="113"/>
                  </a:lnTo>
                  <a:lnTo>
                    <a:pt x="340" y="102"/>
                  </a:lnTo>
                  <a:lnTo>
                    <a:pt x="351" y="102"/>
                  </a:lnTo>
                  <a:lnTo>
                    <a:pt x="351" y="90"/>
                  </a:lnTo>
                  <a:lnTo>
                    <a:pt x="380" y="90"/>
                  </a:lnTo>
                  <a:lnTo>
                    <a:pt x="380" y="73"/>
                  </a:lnTo>
                  <a:lnTo>
                    <a:pt x="397" y="73"/>
                  </a:lnTo>
                  <a:lnTo>
                    <a:pt x="397" y="39"/>
                  </a:lnTo>
                  <a:lnTo>
                    <a:pt x="363" y="0"/>
                  </a:lnTo>
                  <a:lnTo>
                    <a:pt x="289" y="0"/>
                  </a:lnTo>
                  <a:lnTo>
                    <a:pt x="289" y="28"/>
                  </a:lnTo>
                  <a:lnTo>
                    <a:pt x="244" y="28"/>
                  </a:lnTo>
                  <a:lnTo>
                    <a:pt x="244" y="0"/>
                  </a:lnTo>
                  <a:lnTo>
                    <a:pt x="221" y="0"/>
                  </a:lnTo>
                  <a:lnTo>
                    <a:pt x="181" y="28"/>
                  </a:lnTo>
                  <a:lnTo>
                    <a:pt x="181" y="0"/>
                  </a:lnTo>
                  <a:lnTo>
                    <a:pt x="51" y="0"/>
                  </a:lnTo>
                  <a:lnTo>
                    <a:pt x="51" y="0"/>
                  </a:lnTo>
                </a:path>
              </a:pathLst>
            </a:custGeom>
            <a:solidFill>
              <a:srgbClr val="FFFF00"/>
            </a:solidFill>
            <a:ln w="9525">
              <a:solidFill>
                <a:srgbClr val="000000"/>
              </a:solidFill>
              <a:prstDash val="solid"/>
              <a:round/>
              <a:headEnd/>
              <a:tailEnd/>
            </a:ln>
          </p:spPr>
          <p:txBody>
            <a:bodyPr/>
            <a:lstStyle/>
            <a:p>
              <a:endParaRPr lang="en-US" sz="1350"/>
            </a:p>
          </p:txBody>
        </p:sp>
        <p:sp>
          <p:nvSpPr>
            <p:cNvPr id="250199" name="Freeform 343"/>
            <p:cNvSpPr>
              <a:spLocks/>
            </p:cNvSpPr>
            <p:nvPr/>
          </p:nvSpPr>
          <p:spPr bwMode="auto">
            <a:xfrm>
              <a:off x="2758" y="2069"/>
              <a:ext cx="323" cy="176"/>
            </a:xfrm>
            <a:custGeom>
              <a:avLst/>
              <a:gdLst/>
              <a:ahLst/>
              <a:cxnLst>
                <a:cxn ang="0">
                  <a:pos x="96" y="79"/>
                </a:cxn>
                <a:cxn ang="0">
                  <a:pos x="79" y="102"/>
                </a:cxn>
                <a:cxn ang="0">
                  <a:pos x="119" y="125"/>
                </a:cxn>
                <a:cxn ang="0">
                  <a:pos x="142" y="62"/>
                </a:cxn>
                <a:cxn ang="0">
                  <a:pos x="278" y="57"/>
                </a:cxn>
                <a:cxn ang="0">
                  <a:pos x="261" y="62"/>
                </a:cxn>
                <a:cxn ang="0">
                  <a:pos x="232" y="68"/>
                </a:cxn>
                <a:cxn ang="0">
                  <a:pos x="187" y="62"/>
                </a:cxn>
                <a:cxn ang="0">
                  <a:pos x="164" y="68"/>
                </a:cxn>
                <a:cxn ang="0">
                  <a:pos x="159" y="74"/>
                </a:cxn>
                <a:cxn ang="0">
                  <a:pos x="153" y="108"/>
                </a:cxn>
                <a:cxn ang="0">
                  <a:pos x="159" y="113"/>
                </a:cxn>
                <a:cxn ang="0">
                  <a:pos x="164" y="119"/>
                </a:cxn>
                <a:cxn ang="0">
                  <a:pos x="176" y="125"/>
                </a:cxn>
                <a:cxn ang="0">
                  <a:pos x="181" y="130"/>
                </a:cxn>
                <a:cxn ang="0">
                  <a:pos x="187" y="136"/>
                </a:cxn>
                <a:cxn ang="0">
                  <a:pos x="193" y="142"/>
                </a:cxn>
                <a:cxn ang="0">
                  <a:pos x="249" y="142"/>
                </a:cxn>
                <a:cxn ang="0">
                  <a:pos x="255" y="136"/>
                </a:cxn>
                <a:cxn ang="0">
                  <a:pos x="261" y="130"/>
                </a:cxn>
                <a:cxn ang="0">
                  <a:pos x="272" y="125"/>
                </a:cxn>
                <a:cxn ang="0">
                  <a:pos x="278" y="125"/>
                </a:cxn>
                <a:cxn ang="0">
                  <a:pos x="283" y="119"/>
                </a:cxn>
                <a:cxn ang="0">
                  <a:pos x="283" y="113"/>
                </a:cxn>
                <a:cxn ang="0">
                  <a:pos x="289" y="108"/>
                </a:cxn>
                <a:cxn ang="0">
                  <a:pos x="295" y="102"/>
                </a:cxn>
                <a:cxn ang="0">
                  <a:pos x="300" y="79"/>
                </a:cxn>
                <a:cxn ang="0">
                  <a:pos x="323" y="176"/>
                </a:cxn>
                <a:cxn ang="0">
                  <a:pos x="221" y="153"/>
                </a:cxn>
                <a:cxn ang="0">
                  <a:pos x="176" y="176"/>
                </a:cxn>
                <a:cxn ang="0">
                  <a:pos x="136" y="164"/>
                </a:cxn>
                <a:cxn ang="0">
                  <a:pos x="125" y="176"/>
                </a:cxn>
                <a:cxn ang="0">
                  <a:pos x="23" y="96"/>
                </a:cxn>
                <a:cxn ang="0">
                  <a:pos x="0" y="79"/>
                </a:cxn>
              </a:cxnLst>
              <a:rect l="0" t="0" r="r" b="b"/>
              <a:pathLst>
                <a:path w="323" h="176">
                  <a:moveTo>
                    <a:pt x="0" y="79"/>
                  </a:moveTo>
                  <a:lnTo>
                    <a:pt x="96" y="79"/>
                  </a:lnTo>
                  <a:lnTo>
                    <a:pt x="96" y="102"/>
                  </a:lnTo>
                  <a:lnTo>
                    <a:pt x="79" y="102"/>
                  </a:lnTo>
                  <a:lnTo>
                    <a:pt x="79" y="125"/>
                  </a:lnTo>
                  <a:lnTo>
                    <a:pt x="119" y="125"/>
                  </a:lnTo>
                  <a:lnTo>
                    <a:pt x="119" y="62"/>
                  </a:lnTo>
                  <a:lnTo>
                    <a:pt x="142" y="62"/>
                  </a:lnTo>
                  <a:lnTo>
                    <a:pt x="278" y="0"/>
                  </a:lnTo>
                  <a:lnTo>
                    <a:pt x="278" y="57"/>
                  </a:lnTo>
                  <a:lnTo>
                    <a:pt x="261" y="57"/>
                  </a:lnTo>
                  <a:lnTo>
                    <a:pt x="261" y="62"/>
                  </a:lnTo>
                  <a:lnTo>
                    <a:pt x="232" y="62"/>
                  </a:lnTo>
                  <a:lnTo>
                    <a:pt x="232" y="68"/>
                  </a:lnTo>
                  <a:lnTo>
                    <a:pt x="187" y="68"/>
                  </a:lnTo>
                  <a:lnTo>
                    <a:pt x="187" y="62"/>
                  </a:lnTo>
                  <a:lnTo>
                    <a:pt x="164" y="62"/>
                  </a:lnTo>
                  <a:lnTo>
                    <a:pt x="164" y="68"/>
                  </a:lnTo>
                  <a:lnTo>
                    <a:pt x="159" y="68"/>
                  </a:lnTo>
                  <a:lnTo>
                    <a:pt x="159" y="74"/>
                  </a:lnTo>
                  <a:lnTo>
                    <a:pt x="153" y="74"/>
                  </a:lnTo>
                  <a:lnTo>
                    <a:pt x="153" y="108"/>
                  </a:lnTo>
                  <a:lnTo>
                    <a:pt x="159" y="108"/>
                  </a:lnTo>
                  <a:lnTo>
                    <a:pt x="159" y="113"/>
                  </a:lnTo>
                  <a:lnTo>
                    <a:pt x="164" y="113"/>
                  </a:lnTo>
                  <a:lnTo>
                    <a:pt x="164" y="119"/>
                  </a:lnTo>
                  <a:lnTo>
                    <a:pt x="176" y="119"/>
                  </a:lnTo>
                  <a:lnTo>
                    <a:pt x="176" y="125"/>
                  </a:lnTo>
                  <a:lnTo>
                    <a:pt x="181" y="125"/>
                  </a:lnTo>
                  <a:lnTo>
                    <a:pt x="181" y="130"/>
                  </a:lnTo>
                  <a:lnTo>
                    <a:pt x="187" y="130"/>
                  </a:lnTo>
                  <a:lnTo>
                    <a:pt x="187" y="136"/>
                  </a:lnTo>
                  <a:lnTo>
                    <a:pt x="193" y="136"/>
                  </a:lnTo>
                  <a:lnTo>
                    <a:pt x="193" y="142"/>
                  </a:lnTo>
                  <a:lnTo>
                    <a:pt x="249" y="142"/>
                  </a:lnTo>
                  <a:lnTo>
                    <a:pt x="249" y="142"/>
                  </a:lnTo>
                  <a:lnTo>
                    <a:pt x="255" y="142"/>
                  </a:lnTo>
                  <a:lnTo>
                    <a:pt x="255" y="136"/>
                  </a:lnTo>
                  <a:lnTo>
                    <a:pt x="261" y="136"/>
                  </a:lnTo>
                  <a:lnTo>
                    <a:pt x="261" y="130"/>
                  </a:lnTo>
                  <a:lnTo>
                    <a:pt x="272" y="130"/>
                  </a:lnTo>
                  <a:lnTo>
                    <a:pt x="272" y="125"/>
                  </a:lnTo>
                  <a:lnTo>
                    <a:pt x="278" y="125"/>
                  </a:lnTo>
                  <a:lnTo>
                    <a:pt x="278" y="125"/>
                  </a:lnTo>
                  <a:lnTo>
                    <a:pt x="283" y="125"/>
                  </a:lnTo>
                  <a:lnTo>
                    <a:pt x="283" y="119"/>
                  </a:lnTo>
                  <a:lnTo>
                    <a:pt x="283" y="119"/>
                  </a:lnTo>
                  <a:lnTo>
                    <a:pt x="283" y="113"/>
                  </a:lnTo>
                  <a:lnTo>
                    <a:pt x="289" y="113"/>
                  </a:lnTo>
                  <a:lnTo>
                    <a:pt x="289" y="108"/>
                  </a:lnTo>
                  <a:lnTo>
                    <a:pt x="295" y="108"/>
                  </a:lnTo>
                  <a:lnTo>
                    <a:pt x="295" y="102"/>
                  </a:lnTo>
                  <a:lnTo>
                    <a:pt x="300" y="102"/>
                  </a:lnTo>
                  <a:lnTo>
                    <a:pt x="300" y="79"/>
                  </a:lnTo>
                  <a:lnTo>
                    <a:pt x="323" y="79"/>
                  </a:lnTo>
                  <a:lnTo>
                    <a:pt x="323" y="176"/>
                  </a:lnTo>
                  <a:lnTo>
                    <a:pt x="221" y="176"/>
                  </a:lnTo>
                  <a:lnTo>
                    <a:pt x="221" y="153"/>
                  </a:lnTo>
                  <a:lnTo>
                    <a:pt x="176" y="153"/>
                  </a:lnTo>
                  <a:lnTo>
                    <a:pt x="176" y="176"/>
                  </a:lnTo>
                  <a:lnTo>
                    <a:pt x="136" y="176"/>
                  </a:lnTo>
                  <a:lnTo>
                    <a:pt x="136" y="164"/>
                  </a:lnTo>
                  <a:lnTo>
                    <a:pt x="125" y="164"/>
                  </a:lnTo>
                  <a:lnTo>
                    <a:pt x="125" y="176"/>
                  </a:lnTo>
                  <a:lnTo>
                    <a:pt x="23" y="176"/>
                  </a:lnTo>
                  <a:lnTo>
                    <a:pt x="23" y="96"/>
                  </a:lnTo>
                  <a:lnTo>
                    <a:pt x="0" y="96"/>
                  </a:lnTo>
                  <a:lnTo>
                    <a:pt x="0" y="79"/>
                  </a:lnTo>
                  <a:lnTo>
                    <a:pt x="0" y="79"/>
                  </a:lnTo>
                </a:path>
              </a:pathLst>
            </a:custGeom>
            <a:solidFill>
              <a:srgbClr val="FFFF00"/>
            </a:solidFill>
            <a:ln w="9525">
              <a:solidFill>
                <a:srgbClr val="000000"/>
              </a:solidFill>
              <a:prstDash val="solid"/>
              <a:round/>
              <a:headEnd/>
              <a:tailEnd/>
            </a:ln>
          </p:spPr>
          <p:txBody>
            <a:bodyPr/>
            <a:lstStyle/>
            <a:p>
              <a:endParaRPr lang="en-US" sz="1350"/>
            </a:p>
          </p:txBody>
        </p:sp>
        <p:sp>
          <p:nvSpPr>
            <p:cNvPr id="250200" name="Freeform 344"/>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path>
              </a:pathLst>
            </a:custGeom>
            <a:solidFill>
              <a:srgbClr val="FFFF00"/>
            </a:solidFill>
            <a:ln w="9525">
              <a:solidFill>
                <a:srgbClr val="000000"/>
              </a:solidFill>
              <a:prstDash val="solid"/>
              <a:round/>
              <a:headEnd/>
              <a:tailEnd/>
            </a:ln>
          </p:spPr>
          <p:txBody>
            <a:bodyPr/>
            <a:lstStyle/>
            <a:p>
              <a:endParaRPr lang="en-US" sz="1350"/>
            </a:p>
          </p:txBody>
        </p:sp>
        <p:sp>
          <p:nvSpPr>
            <p:cNvPr id="250201" name="Freeform 345"/>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path>
              </a:pathLst>
            </a:custGeom>
            <a:solidFill>
              <a:srgbClr val="FFFF00"/>
            </a:solidFill>
            <a:ln w="9525">
              <a:solidFill>
                <a:srgbClr val="000000"/>
              </a:solidFill>
              <a:prstDash val="solid"/>
              <a:round/>
              <a:headEnd/>
              <a:tailEnd/>
            </a:ln>
          </p:spPr>
          <p:txBody>
            <a:bodyPr/>
            <a:lstStyle/>
            <a:p>
              <a:endParaRPr lang="en-US" sz="1350"/>
            </a:p>
          </p:txBody>
        </p:sp>
        <p:sp>
          <p:nvSpPr>
            <p:cNvPr id="250202" name="Freeform 346"/>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path>
              </a:pathLst>
            </a:custGeom>
            <a:solidFill>
              <a:srgbClr val="FFFF00"/>
            </a:solidFill>
            <a:ln w="9525">
              <a:solidFill>
                <a:srgbClr val="000000"/>
              </a:solidFill>
              <a:prstDash val="solid"/>
              <a:round/>
              <a:headEnd/>
              <a:tailEnd/>
            </a:ln>
          </p:spPr>
          <p:txBody>
            <a:bodyPr/>
            <a:lstStyle/>
            <a:p>
              <a:endParaRPr lang="en-US" sz="1350"/>
            </a:p>
          </p:txBody>
        </p:sp>
      </p:grpSp>
      <p:sp>
        <p:nvSpPr>
          <p:cNvPr id="250203" name="Freeform 347"/>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50204" name="Freeform 348"/>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50205" name="Freeform 349"/>
          <p:cNvSpPr>
            <a:spLocks/>
          </p:cNvSpPr>
          <p:nvPr/>
        </p:nvSpPr>
        <p:spPr bwMode="auto">
          <a:xfrm>
            <a:off x="4581525" y="1308498"/>
            <a:ext cx="471488" cy="939403"/>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noFill/>
          <a:ln w="9525">
            <a:solidFill>
              <a:srgbClr val="000000"/>
            </a:solidFill>
            <a:prstDash val="solid"/>
            <a:round/>
            <a:headEnd/>
            <a:tailEnd/>
          </a:ln>
        </p:spPr>
        <p:txBody>
          <a:bodyPr/>
          <a:lstStyle/>
          <a:p>
            <a:endParaRPr lang="en-US" sz="1350"/>
          </a:p>
        </p:txBody>
      </p:sp>
      <p:sp>
        <p:nvSpPr>
          <p:cNvPr id="250206" name="Line 350"/>
          <p:cNvSpPr>
            <a:spLocks noChangeShapeType="1"/>
          </p:cNvSpPr>
          <p:nvPr/>
        </p:nvSpPr>
        <p:spPr bwMode="auto">
          <a:xfrm flipV="1">
            <a:off x="5480447" y="2419351"/>
            <a:ext cx="41672" cy="40481"/>
          </a:xfrm>
          <a:prstGeom prst="line">
            <a:avLst/>
          </a:prstGeom>
          <a:noFill/>
          <a:ln w="9525">
            <a:solidFill>
              <a:srgbClr val="000000"/>
            </a:solidFill>
            <a:round/>
            <a:headEnd/>
            <a:tailEnd/>
          </a:ln>
        </p:spPr>
        <p:txBody>
          <a:bodyPr/>
          <a:lstStyle/>
          <a:p>
            <a:endParaRPr lang="en-US" sz="1350"/>
          </a:p>
        </p:txBody>
      </p:sp>
      <p:sp>
        <p:nvSpPr>
          <p:cNvPr id="250207" name="Line 351"/>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208" name="Freeform 352"/>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FF0000"/>
          </a:solidFill>
          <a:ln w="9525">
            <a:solidFill>
              <a:srgbClr val="000000"/>
            </a:solidFill>
            <a:prstDash val="solid"/>
            <a:round/>
            <a:headEnd/>
            <a:tailEnd/>
          </a:ln>
        </p:spPr>
        <p:txBody>
          <a:bodyPr/>
          <a:lstStyle/>
          <a:p>
            <a:endParaRPr lang="en-US" sz="1350"/>
          </a:p>
        </p:txBody>
      </p:sp>
      <p:sp>
        <p:nvSpPr>
          <p:cNvPr id="250209" name="Line 353"/>
          <p:cNvSpPr>
            <a:spLocks noChangeShapeType="1"/>
          </p:cNvSpPr>
          <p:nvPr/>
        </p:nvSpPr>
        <p:spPr bwMode="auto">
          <a:xfrm flipH="1">
            <a:off x="4593432" y="1641873"/>
            <a:ext cx="11906" cy="1190"/>
          </a:xfrm>
          <a:prstGeom prst="line">
            <a:avLst/>
          </a:prstGeom>
          <a:noFill/>
          <a:ln w="9525">
            <a:solidFill>
              <a:srgbClr val="000000"/>
            </a:solidFill>
            <a:round/>
            <a:headEnd/>
            <a:tailEnd/>
          </a:ln>
        </p:spPr>
        <p:txBody>
          <a:bodyPr/>
          <a:lstStyle/>
          <a:p>
            <a:endParaRPr lang="en-US" sz="1350"/>
          </a:p>
        </p:txBody>
      </p:sp>
      <p:sp>
        <p:nvSpPr>
          <p:cNvPr id="250210" name="Line 354"/>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sp>
        <p:nvSpPr>
          <p:cNvPr id="250211" name="Freeform 355"/>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FF0000"/>
          </a:solidFill>
          <a:ln w="9525">
            <a:solidFill>
              <a:srgbClr val="000000"/>
            </a:solidFill>
            <a:prstDash val="solid"/>
            <a:round/>
            <a:headEnd/>
            <a:tailEnd/>
          </a:ln>
        </p:spPr>
        <p:txBody>
          <a:bodyPr/>
          <a:lstStyle/>
          <a:p>
            <a:endParaRPr lang="en-US" sz="1350"/>
          </a:p>
        </p:txBody>
      </p:sp>
      <p:sp>
        <p:nvSpPr>
          <p:cNvPr id="250212" name="Line 356"/>
          <p:cNvSpPr>
            <a:spLocks noChangeShapeType="1"/>
          </p:cNvSpPr>
          <p:nvPr/>
        </p:nvSpPr>
        <p:spPr bwMode="auto">
          <a:xfrm>
            <a:off x="3455194" y="1588294"/>
            <a:ext cx="41672" cy="1191"/>
          </a:xfrm>
          <a:prstGeom prst="line">
            <a:avLst/>
          </a:prstGeom>
          <a:noFill/>
          <a:ln w="0">
            <a:solidFill>
              <a:srgbClr val="000000"/>
            </a:solidFill>
            <a:round/>
            <a:headEnd/>
            <a:tailEnd/>
          </a:ln>
        </p:spPr>
        <p:txBody>
          <a:bodyPr/>
          <a:lstStyle/>
          <a:p>
            <a:endParaRPr lang="en-US" sz="1350"/>
          </a:p>
        </p:txBody>
      </p:sp>
      <p:grpSp>
        <p:nvGrpSpPr>
          <p:cNvPr id="25" name="Group 357"/>
          <p:cNvGrpSpPr>
            <a:grpSpLocks/>
          </p:cNvGrpSpPr>
          <p:nvPr/>
        </p:nvGrpSpPr>
        <p:grpSpPr bwMode="auto">
          <a:xfrm>
            <a:off x="3899298" y="4466026"/>
            <a:ext cx="777478" cy="186569"/>
            <a:chOff x="2370" y="3782"/>
            <a:chExt cx="756" cy="175"/>
          </a:xfrm>
        </p:grpSpPr>
        <p:sp>
          <p:nvSpPr>
            <p:cNvPr id="250214" name="Freeform 358"/>
            <p:cNvSpPr>
              <a:spLocks/>
            </p:cNvSpPr>
            <p:nvPr/>
          </p:nvSpPr>
          <p:spPr bwMode="auto">
            <a:xfrm>
              <a:off x="2442" y="3884"/>
              <a:ext cx="584" cy="51"/>
            </a:xfrm>
            <a:custGeom>
              <a:avLst/>
              <a:gdLst/>
              <a:ahLst/>
              <a:cxnLst>
                <a:cxn ang="0">
                  <a:pos x="0" y="0"/>
                </a:cxn>
                <a:cxn ang="0">
                  <a:pos x="317" y="0"/>
                </a:cxn>
                <a:cxn ang="0">
                  <a:pos x="584" y="0"/>
                </a:cxn>
                <a:cxn ang="0">
                  <a:pos x="584" y="51"/>
                </a:cxn>
                <a:cxn ang="0">
                  <a:pos x="260" y="51"/>
                </a:cxn>
                <a:cxn ang="0">
                  <a:pos x="0" y="51"/>
                </a:cxn>
                <a:cxn ang="0">
                  <a:pos x="0" y="0"/>
                </a:cxn>
                <a:cxn ang="0">
                  <a:pos x="0" y="0"/>
                </a:cxn>
              </a:cxnLst>
              <a:rect l="0" t="0" r="r" b="b"/>
              <a:pathLst>
                <a:path w="584" h="51">
                  <a:moveTo>
                    <a:pt x="0" y="0"/>
                  </a:moveTo>
                  <a:lnTo>
                    <a:pt x="317" y="0"/>
                  </a:lnTo>
                  <a:lnTo>
                    <a:pt x="584" y="0"/>
                  </a:lnTo>
                  <a:lnTo>
                    <a:pt x="584" y="51"/>
                  </a:lnTo>
                  <a:lnTo>
                    <a:pt x="260" y="51"/>
                  </a:lnTo>
                  <a:lnTo>
                    <a:pt x="0" y="51"/>
                  </a:lnTo>
                  <a:lnTo>
                    <a:pt x="0" y="0"/>
                  </a:lnTo>
                  <a:lnTo>
                    <a:pt x="0" y="0"/>
                  </a:lnTo>
                </a:path>
              </a:pathLst>
            </a:custGeom>
            <a:solidFill>
              <a:schemeClr val="tx1"/>
            </a:solidFill>
            <a:ln w="0">
              <a:solidFill>
                <a:srgbClr val="000000"/>
              </a:solidFill>
              <a:prstDash val="solid"/>
              <a:round/>
              <a:headEnd/>
              <a:tailEnd/>
            </a:ln>
          </p:spPr>
          <p:txBody>
            <a:bodyPr/>
            <a:lstStyle/>
            <a:p>
              <a:endParaRPr lang="en-US" sz="1350"/>
            </a:p>
          </p:txBody>
        </p:sp>
        <p:sp>
          <p:nvSpPr>
            <p:cNvPr id="250215" name="Freeform 359"/>
            <p:cNvSpPr>
              <a:spLocks/>
            </p:cNvSpPr>
            <p:nvPr/>
          </p:nvSpPr>
          <p:spPr bwMode="auto">
            <a:xfrm>
              <a:off x="2634" y="3885"/>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close/>
                </a:path>
              </a:pathLst>
            </a:custGeom>
            <a:solidFill>
              <a:schemeClr val="bg1"/>
            </a:solidFill>
            <a:ln w="9525">
              <a:noFill/>
              <a:round/>
              <a:headEnd/>
              <a:tailEnd/>
            </a:ln>
          </p:spPr>
          <p:txBody>
            <a:bodyPr/>
            <a:lstStyle/>
            <a:p>
              <a:endParaRPr lang="en-US" sz="1350"/>
            </a:p>
          </p:txBody>
        </p:sp>
        <p:sp>
          <p:nvSpPr>
            <p:cNvPr id="250216" name="Freeform 360"/>
            <p:cNvSpPr>
              <a:spLocks/>
            </p:cNvSpPr>
            <p:nvPr/>
          </p:nvSpPr>
          <p:spPr bwMode="auto">
            <a:xfrm>
              <a:off x="2634" y="3885"/>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17" name="Freeform 361"/>
            <p:cNvSpPr>
              <a:spLocks/>
            </p:cNvSpPr>
            <p:nvPr/>
          </p:nvSpPr>
          <p:spPr bwMode="auto">
            <a:xfrm>
              <a:off x="2538"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close/>
                </a:path>
              </a:pathLst>
            </a:custGeom>
            <a:solidFill>
              <a:schemeClr val="bg1"/>
            </a:solidFill>
            <a:ln w="9525">
              <a:noFill/>
              <a:round/>
              <a:headEnd/>
              <a:tailEnd/>
            </a:ln>
          </p:spPr>
          <p:txBody>
            <a:bodyPr/>
            <a:lstStyle/>
            <a:p>
              <a:endParaRPr lang="en-US" sz="1350"/>
            </a:p>
          </p:txBody>
        </p:sp>
        <p:sp>
          <p:nvSpPr>
            <p:cNvPr id="250218" name="Freeform 362"/>
            <p:cNvSpPr>
              <a:spLocks/>
            </p:cNvSpPr>
            <p:nvPr/>
          </p:nvSpPr>
          <p:spPr bwMode="auto">
            <a:xfrm>
              <a:off x="2538"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19" name="Freeform 363"/>
            <p:cNvSpPr>
              <a:spLocks/>
            </p:cNvSpPr>
            <p:nvPr/>
          </p:nvSpPr>
          <p:spPr bwMode="auto">
            <a:xfrm>
              <a:off x="2447"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path>
              </a:pathLst>
            </a:custGeom>
            <a:solidFill>
              <a:schemeClr val="bg1"/>
            </a:solidFill>
            <a:ln w="0">
              <a:solidFill>
                <a:srgbClr val="000000"/>
              </a:solidFill>
              <a:prstDash val="solid"/>
              <a:round/>
              <a:headEnd/>
              <a:tailEnd/>
            </a:ln>
          </p:spPr>
          <p:txBody>
            <a:bodyPr/>
            <a:lstStyle/>
            <a:p>
              <a:endParaRPr lang="en-US" sz="1350"/>
            </a:p>
          </p:txBody>
        </p:sp>
        <p:sp>
          <p:nvSpPr>
            <p:cNvPr id="250220" name="Freeform 364"/>
            <p:cNvSpPr>
              <a:spLocks/>
            </p:cNvSpPr>
            <p:nvPr/>
          </p:nvSpPr>
          <p:spPr bwMode="auto">
            <a:xfrm>
              <a:off x="2589"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close/>
                </a:path>
              </a:pathLst>
            </a:custGeom>
            <a:solidFill>
              <a:schemeClr val="bg1"/>
            </a:solidFill>
            <a:ln w="9525">
              <a:noFill/>
              <a:round/>
              <a:headEnd/>
              <a:tailEnd/>
            </a:ln>
          </p:spPr>
          <p:txBody>
            <a:bodyPr/>
            <a:lstStyle/>
            <a:p>
              <a:endParaRPr lang="en-US" sz="1350"/>
            </a:p>
          </p:txBody>
        </p:sp>
        <p:sp>
          <p:nvSpPr>
            <p:cNvPr id="250221" name="Freeform 365"/>
            <p:cNvSpPr>
              <a:spLocks/>
            </p:cNvSpPr>
            <p:nvPr/>
          </p:nvSpPr>
          <p:spPr bwMode="auto">
            <a:xfrm>
              <a:off x="2589"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2" name="Freeform 366"/>
            <p:cNvSpPr>
              <a:spLocks/>
            </p:cNvSpPr>
            <p:nvPr/>
          </p:nvSpPr>
          <p:spPr bwMode="auto">
            <a:xfrm>
              <a:off x="2493"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close/>
                </a:path>
              </a:pathLst>
            </a:custGeom>
            <a:solidFill>
              <a:schemeClr val="bg1"/>
            </a:solidFill>
            <a:ln w="9525">
              <a:noFill/>
              <a:round/>
              <a:headEnd/>
              <a:tailEnd/>
            </a:ln>
          </p:spPr>
          <p:txBody>
            <a:bodyPr/>
            <a:lstStyle/>
            <a:p>
              <a:endParaRPr lang="en-US" sz="1350"/>
            </a:p>
          </p:txBody>
        </p:sp>
        <p:sp>
          <p:nvSpPr>
            <p:cNvPr id="250223" name="Freeform 367"/>
            <p:cNvSpPr>
              <a:spLocks/>
            </p:cNvSpPr>
            <p:nvPr/>
          </p:nvSpPr>
          <p:spPr bwMode="auto">
            <a:xfrm>
              <a:off x="2493"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4" name="Freeform 368"/>
            <p:cNvSpPr>
              <a:spLocks/>
            </p:cNvSpPr>
            <p:nvPr/>
          </p:nvSpPr>
          <p:spPr bwMode="auto">
            <a:xfrm>
              <a:off x="2827" y="3908"/>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close/>
                </a:path>
              </a:pathLst>
            </a:custGeom>
            <a:solidFill>
              <a:schemeClr val="bg1"/>
            </a:solidFill>
            <a:ln w="9525">
              <a:noFill/>
              <a:round/>
              <a:headEnd/>
              <a:tailEnd/>
            </a:ln>
          </p:spPr>
          <p:txBody>
            <a:bodyPr/>
            <a:lstStyle/>
            <a:p>
              <a:endParaRPr lang="en-US" sz="1350"/>
            </a:p>
          </p:txBody>
        </p:sp>
        <p:sp>
          <p:nvSpPr>
            <p:cNvPr id="250225" name="Freeform 369"/>
            <p:cNvSpPr>
              <a:spLocks/>
            </p:cNvSpPr>
            <p:nvPr/>
          </p:nvSpPr>
          <p:spPr bwMode="auto">
            <a:xfrm>
              <a:off x="2827" y="3908"/>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6" name="Text Box 370"/>
            <p:cNvSpPr txBox="1">
              <a:spLocks noChangeArrowheads="1"/>
            </p:cNvSpPr>
            <p:nvPr/>
          </p:nvSpPr>
          <p:spPr bwMode="auto">
            <a:xfrm>
              <a:off x="2370" y="3783"/>
              <a:ext cx="178" cy="173"/>
            </a:xfrm>
            <a:prstGeom prst="rect">
              <a:avLst/>
            </a:prstGeom>
            <a:noFill/>
            <a:ln w="9525">
              <a:noFill/>
              <a:miter lim="800000"/>
              <a:headEnd/>
              <a:tailEnd/>
            </a:ln>
            <a:effectLst/>
          </p:spPr>
          <p:txBody>
            <a:bodyPr>
              <a:spAutoFit/>
            </a:bodyPr>
            <a:lstStyle/>
            <a:p>
              <a:pPr>
                <a:spcBef>
                  <a:spcPct val="50000"/>
                </a:spcBef>
              </a:pPr>
              <a:r>
                <a:rPr lang="en-US" sz="600"/>
                <a:t>4</a:t>
              </a:r>
            </a:p>
          </p:txBody>
        </p:sp>
        <p:sp>
          <p:nvSpPr>
            <p:cNvPr id="250227" name="Text Box 371"/>
            <p:cNvSpPr txBox="1">
              <a:spLocks noChangeArrowheads="1"/>
            </p:cNvSpPr>
            <p:nvPr/>
          </p:nvSpPr>
          <p:spPr bwMode="auto">
            <a:xfrm>
              <a:off x="2556" y="3784"/>
              <a:ext cx="178" cy="173"/>
            </a:xfrm>
            <a:prstGeom prst="rect">
              <a:avLst/>
            </a:prstGeom>
            <a:noFill/>
            <a:ln w="9525">
              <a:noFill/>
              <a:miter lim="800000"/>
              <a:headEnd/>
              <a:tailEnd/>
            </a:ln>
            <a:effectLst/>
          </p:spPr>
          <p:txBody>
            <a:bodyPr>
              <a:spAutoFit/>
            </a:bodyPr>
            <a:lstStyle/>
            <a:p>
              <a:pPr>
                <a:spcBef>
                  <a:spcPct val="50000"/>
                </a:spcBef>
              </a:pPr>
              <a:r>
                <a:rPr lang="en-US" sz="600"/>
                <a:t>0</a:t>
              </a:r>
            </a:p>
          </p:txBody>
        </p:sp>
        <p:sp>
          <p:nvSpPr>
            <p:cNvPr id="250228" name="Text Box 372"/>
            <p:cNvSpPr txBox="1">
              <a:spLocks noChangeArrowheads="1"/>
            </p:cNvSpPr>
            <p:nvPr/>
          </p:nvSpPr>
          <p:spPr bwMode="auto">
            <a:xfrm>
              <a:off x="2752" y="3782"/>
              <a:ext cx="178" cy="173"/>
            </a:xfrm>
            <a:prstGeom prst="rect">
              <a:avLst/>
            </a:prstGeom>
            <a:noFill/>
            <a:ln w="9525">
              <a:noFill/>
              <a:miter lim="800000"/>
              <a:headEnd/>
              <a:tailEnd/>
            </a:ln>
            <a:effectLst/>
          </p:spPr>
          <p:txBody>
            <a:bodyPr>
              <a:spAutoFit/>
            </a:bodyPr>
            <a:lstStyle/>
            <a:p>
              <a:pPr>
                <a:spcBef>
                  <a:spcPct val="50000"/>
                </a:spcBef>
              </a:pPr>
              <a:r>
                <a:rPr lang="en-US" sz="600"/>
                <a:t>4</a:t>
              </a:r>
            </a:p>
          </p:txBody>
        </p:sp>
        <p:sp>
          <p:nvSpPr>
            <p:cNvPr id="250229" name="Text Box 373"/>
            <p:cNvSpPr txBox="1">
              <a:spLocks noChangeArrowheads="1"/>
            </p:cNvSpPr>
            <p:nvPr/>
          </p:nvSpPr>
          <p:spPr bwMode="auto">
            <a:xfrm>
              <a:off x="2948" y="3782"/>
              <a:ext cx="178" cy="173"/>
            </a:xfrm>
            <a:prstGeom prst="rect">
              <a:avLst/>
            </a:prstGeom>
            <a:noFill/>
            <a:ln w="9525">
              <a:noFill/>
              <a:miter lim="800000"/>
              <a:headEnd/>
              <a:tailEnd/>
            </a:ln>
            <a:effectLst/>
          </p:spPr>
          <p:txBody>
            <a:bodyPr>
              <a:spAutoFit/>
            </a:bodyPr>
            <a:lstStyle/>
            <a:p>
              <a:pPr>
                <a:spcBef>
                  <a:spcPct val="50000"/>
                </a:spcBef>
              </a:pPr>
              <a:r>
                <a:rPr lang="en-US" sz="600"/>
                <a:t>8</a:t>
              </a:r>
            </a:p>
          </p:txBody>
        </p:sp>
      </p:grpSp>
      <p:sp>
        <p:nvSpPr>
          <p:cNvPr id="250230" name="Text Box 374"/>
          <p:cNvSpPr txBox="1">
            <a:spLocks noChangeArrowheads="1"/>
          </p:cNvSpPr>
          <p:nvPr/>
        </p:nvSpPr>
        <p:spPr bwMode="auto">
          <a:xfrm>
            <a:off x="4195762" y="834628"/>
            <a:ext cx="690563" cy="276999"/>
          </a:xfrm>
          <a:prstGeom prst="rect">
            <a:avLst/>
          </a:prstGeom>
          <a:noFill/>
          <a:ln w="9525">
            <a:noFill/>
            <a:miter lim="800000"/>
            <a:headEnd/>
            <a:tailEnd/>
          </a:ln>
          <a:effectLst/>
        </p:spPr>
        <p:txBody>
          <a:bodyPr>
            <a:spAutoFit/>
          </a:bodyPr>
          <a:lstStyle/>
          <a:p>
            <a:pPr>
              <a:spcBef>
                <a:spcPct val="50000"/>
              </a:spcBef>
            </a:pPr>
            <a:r>
              <a:rPr lang="en-US" sz="600" b="1">
                <a:latin typeface="Arial Narrow" pitchFamily="34" charset="0"/>
              </a:rPr>
              <a:t>Delano-Earlimart ID</a:t>
            </a:r>
          </a:p>
        </p:txBody>
      </p:sp>
      <p:sp>
        <p:nvSpPr>
          <p:cNvPr id="250234" name="Text Box 378"/>
          <p:cNvSpPr txBox="1">
            <a:spLocks noChangeArrowheads="1"/>
          </p:cNvSpPr>
          <p:nvPr/>
        </p:nvSpPr>
        <p:spPr bwMode="auto">
          <a:xfrm>
            <a:off x="5843587" y="3988594"/>
            <a:ext cx="671513"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Tejon-Castac WD</a:t>
            </a:r>
          </a:p>
        </p:txBody>
      </p:sp>
      <p:sp>
        <p:nvSpPr>
          <p:cNvPr id="250235" name="Text Box 379"/>
          <p:cNvSpPr txBox="1">
            <a:spLocks noChangeArrowheads="1"/>
          </p:cNvSpPr>
          <p:nvPr/>
        </p:nvSpPr>
        <p:spPr bwMode="auto">
          <a:xfrm>
            <a:off x="1775222" y="1028700"/>
            <a:ext cx="641747"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Devils Den WD</a:t>
            </a:r>
          </a:p>
        </p:txBody>
      </p:sp>
      <p:sp>
        <p:nvSpPr>
          <p:cNvPr id="250247" name="Freeform 391"/>
          <p:cNvSpPr>
            <a:spLocks/>
          </p:cNvSpPr>
          <p:nvPr/>
        </p:nvSpPr>
        <p:spPr bwMode="auto">
          <a:xfrm>
            <a:off x="4825604" y="946547"/>
            <a:ext cx="146447" cy="14406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FF00FF"/>
          </a:solidFill>
          <a:ln w="9525">
            <a:solidFill>
              <a:srgbClr val="000000"/>
            </a:solidFill>
            <a:prstDash val="solid"/>
            <a:round/>
            <a:headEnd/>
            <a:tailEnd/>
          </a:ln>
        </p:spPr>
        <p:txBody>
          <a:bodyPr/>
          <a:lstStyle/>
          <a:p>
            <a:endParaRPr lang="en-US" sz="1350"/>
          </a:p>
        </p:txBody>
      </p:sp>
      <p:sp>
        <p:nvSpPr>
          <p:cNvPr id="250248" name="Freeform 392"/>
          <p:cNvSpPr>
            <a:spLocks/>
          </p:cNvSpPr>
          <p:nvPr/>
        </p:nvSpPr>
        <p:spPr bwMode="auto">
          <a:xfrm>
            <a:off x="4616053" y="951310"/>
            <a:ext cx="261938" cy="157163"/>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sp>
        <p:nvSpPr>
          <p:cNvPr id="250249" name="Freeform 393"/>
          <p:cNvSpPr>
            <a:spLocks/>
          </p:cNvSpPr>
          <p:nvPr/>
        </p:nvSpPr>
        <p:spPr bwMode="auto">
          <a:xfrm>
            <a:off x="4183858" y="951310"/>
            <a:ext cx="688181" cy="694135"/>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grpSp>
        <p:nvGrpSpPr>
          <p:cNvPr id="26" name="Group 395"/>
          <p:cNvGrpSpPr>
            <a:grpSpLocks/>
          </p:cNvGrpSpPr>
          <p:nvPr/>
        </p:nvGrpSpPr>
        <p:grpSpPr bwMode="auto">
          <a:xfrm>
            <a:off x="4819651" y="951310"/>
            <a:ext cx="309563" cy="476250"/>
            <a:chOff x="3200" y="453"/>
            <a:chExt cx="301" cy="448"/>
          </a:xfrm>
        </p:grpSpPr>
        <p:sp>
          <p:nvSpPr>
            <p:cNvPr id="250252" name="Freeform 396"/>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FF00FF"/>
            </a:solidFill>
            <a:ln w="9525">
              <a:solidFill>
                <a:srgbClr val="000000"/>
              </a:solidFill>
              <a:prstDash val="solid"/>
              <a:round/>
              <a:headEnd/>
              <a:tailEnd/>
            </a:ln>
          </p:spPr>
          <p:txBody>
            <a:bodyPr/>
            <a:lstStyle/>
            <a:p>
              <a:endParaRPr lang="en-US" sz="1350"/>
            </a:p>
          </p:txBody>
        </p:sp>
        <p:sp>
          <p:nvSpPr>
            <p:cNvPr id="250253" name="Freeform 397"/>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FF00FF"/>
            </a:solidFill>
            <a:ln w="9525">
              <a:solidFill>
                <a:srgbClr val="000000"/>
              </a:solidFill>
              <a:prstDash val="solid"/>
              <a:round/>
              <a:headEnd/>
              <a:tailEnd/>
            </a:ln>
          </p:spPr>
          <p:txBody>
            <a:bodyPr/>
            <a:lstStyle/>
            <a:p>
              <a:endParaRPr lang="en-US" sz="1350"/>
            </a:p>
          </p:txBody>
        </p:sp>
        <p:sp>
          <p:nvSpPr>
            <p:cNvPr id="250254" name="Freeform 398"/>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solidFill>
              <a:srgbClr val="FF00FF"/>
            </a:solidFill>
            <a:ln w="9525">
              <a:solidFill>
                <a:srgbClr val="000000"/>
              </a:solidFill>
              <a:prstDash val="solid"/>
              <a:round/>
              <a:headEnd/>
              <a:tailEnd/>
            </a:ln>
          </p:spPr>
          <p:txBody>
            <a:bodyPr/>
            <a:lstStyle/>
            <a:p>
              <a:endParaRPr lang="en-US" sz="1350"/>
            </a:p>
          </p:txBody>
        </p:sp>
        <p:sp>
          <p:nvSpPr>
            <p:cNvPr id="250255" name="Freeform 399"/>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solidFill>
              <a:srgbClr val="FF00FF"/>
            </a:solidFill>
            <a:ln w="9525">
              <a:solidFill>
                <a:srgbClr val="000000"/>
              </a:solidFill>
              <a:prstDash val="solid"/>
              <a:round/>
              <a:headEnd/>
              <a:tailEnd/>
            </a:ln>
          </p:spPr>
          <p:txBody>
            <a:bodyPr/>
            <a:lstStyle/>
            <a:p>
              <a:endParaRPr lang="en-US" sz="1350"/>
            </a:p>
          </p:txBody>
        </p:sp>
        <p:sp>
          <p:nvSpPr>
            <p:cNvPr id="250256" name="Freeform 400"/>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FF00FF"/>
            </a:solidFill>
            <a:ln w="9525">
              <a:solidFill>
                <a:srgbClr val="000000"/>
              </a:solidFill>
              <a:prstDash val="solid"/>
              <a:round/>
              <a:headEnd/>
              <a:tailEnd/>
            </a:ln>
          </p:spPr>
          <p:txBody>
            <a:bodyPr/>
            <a:lstStyle/>
            <a:p>
              <a:endParaRPr lang="en-US" sz="1350"/>
            </a:p>
          </p:txBody>
        </p:sp>
        <p:sp>
          <p:nvSpPr>
            <p:cNvPr id="250257" name="Freeform 401"/>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FF00FF"/>
            </a:solidFill>
            <a:ln w="9525">
              <a:solidFill>
                <a:srgbClr val="000000"/>
              </a:solidFill>
              <a:prstDash val="solid"/>
              <a:round/>
              <a:headEnd/>
              <a:tailEnd/>
            </a:ln>
          </p:spPr>
          <p:txBody>
            <a:bodyPr/>
            <a:lstStyle/>
            <a:p>
              <a:endParaRPr lang="en-US" sz="1350"/>
            </a:p>
          </p:txBody>
        </p:sp>
      </p:grpSp>
      <p:sp>
        <p:nvSpPr>
          <p:cNvPr id="250258" name="Freeform 402"/>
          <p:cNvSpPr>
            <a:spLocks/>
          </p:cNvSpPr>
          <p:nvPr/>
        </p:nvSpPr>
        <p:spPr bwMode="auto">
          <a:xfrm>
            <a:off x="4025504" y="1535907"/>
            <a:ext cx="560785" cy="657225"/>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FF99FF"/>
          </a:solidFill>
          <a:ln w="9525">
            <a:solidFill>
              <a:srgbClr val="000000"/>
            </a:solidFill>
            <a:prstDash val="solid"/>
            <a:round/>
            <a:headEnd/>
            <a:tailEnd/>
          </a:ln>
        </p:spPr>
        <p:txBody>
          <a:bodyPr/>
          <a:lstStyle/>
          <a:p>
            <a:endParaRPr lang="en-US" sz="1350"/>
          </a:p>
        </p:txBody>
      </p:sp>
      <p:grpSp>
        <p:nvGrpSpPr>
          <p:cNvPr id="27" name="Group 403"/>
          <p:cNvGrpSpPr>
            <a:grpSpLocks/>
          </p:cNvGrpSpPr>
          <p:nvPr/>
        </p:nvGrpSpPr>
        <p:grpSpPr bwMode="auto">
          <a:xfrm>
            <a:off x="5117308" y="2450307"/>
            <a:ext cx="869156" cy="1295400"/>
            <a:chOff x="3489" y="1865"/>
            <a:chExt cx="845" cy="1219"/>
          </a:xfrm>
        </p:grpSpPr>
        <p:sp>
          <p:nvSpPr>
            <p:cNvPr id="250260" name="Freeform 4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FF99FF"/>
            </a:solidFill>
            <a:ln w="9525">
              <a:solidFill>
                <a:srgbClr val="000000"/>
              </a:solidFill>
              <a:prstDash val="solid"/>
              <a:round/>
              <a:headEnd/>
              <a:tailEnd/>
            </a:ln>
          </p:spPr>
          <p:txBody>
            <a:bodyPr/>
            <a:lstStyle/>
            <a:p>
              <a:endParaRPr lang="en-US" sz="1350"/>
            </a:p>
          </p:txBody>
        </p:sp>
        <p:sp>
          <p:nvSpPr>
            <p:cNvPr id="250261" name="Freeform 4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FF99FF"/>
            </a:solidFill>
            <a:ln w="9525">
              <a:solidFill>
                <a:srgbClr val="000000"/>
              </a:solidFill>
              <a:prstDash val="solid"/>
              <a:round/>
              <a:headEnd/>
              <a:tailEnd/>
            </a:ln>
          </p:spPr>
          <p:txBody>
            <a:bodyPr/>
            <a:lstStyle/>
            <a:p>
              <a:endParaRPr lang="en-US" sz="1350"/>
            </a:p>
          </p:txBody>
        </p:sp>
      </p:grpSp>
      <p:sp>
        <p:nvSpPr>
          <p:cNvPr id="250262" name="Text Box 406"/>
          <p:cNvSpPr txBox="1">
            <a:spLocks noChangeArrowheads="1"/>
          </p:cNvSpPr>
          <p:nvPr/>
        </p:nvSpPr>
        <p:spPr bwMode="auto">
          <a:xfrm>
            <a:off x="5232797" y="4324351"/>
            <a:ext cx="395288"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Lebec CWD</a:t>
            </a:r>
          </a:p>
        </p:txBody>
      </p:sp>
      <p:sp>
        <p:nvSpPr>
          <p:cNvPr id="250263" name="Text Box 407"/>
          <p:cNvSpPr txBox="1">
            <a:spLocks noChangeArrowheads="1"/>
          </p:cNvSpPr>
          <p:nvPr/>
        </p:nvSpPr>
        <p:spPr bwMode="auto">
          <a:xfrm>
            <a:off x="2626519" y="825103"/>
            <a:ext cx="679847"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California Aqueduct</a:t>
            </a:r>
          </a:p>
        </p:txBody>
      </p:sp>
      <p:grpSp>
        <p:nvGrpSpPr>
          <p:cNvPr id="28" name="Group 408"/>
          <p:cNvGrpSpPr>
            <a:grpSpLocks/>
          </p:cNvGrpSpPr>
          <p:nvPr/>
        </p:nvGrpSpPr>
        <p:grpSpPr bwMode="auto">
          <a:xfrm>
            <a:off x="2632472" y="889397"/>
            <a:ext cx="70247" cy="89297"/>
            <a:chOff x="2843" y="2162"/>
            <a:chExt cx="68" cy="85"/>
          </a:xfrm>
        </p:grpSpPr>
        <p:sp>
          <p:nvSpPr>
            <p:cNvPr id="250265" name="Freeform 409"/>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50266" name="Freeform 410"/>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50267" name="Freeform 411"/>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50268" name="Freeform 412"/>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sp>
        <p:nvSpPr>
          <p:cNvPr id="250269" name="Freeform 413"/>
          <p:cNvSpPr>
            <a:spLocks/>
          </p:cNvSpPr>
          <p:nvPr/>
        </p:nvSpPr>
        <p:spPr bwMode="auto">
          <a:xfrm>
            <a:off x="5729288" y="2326481"/>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close/>
              </a:path>
            </a:pathLst>
          </a:custGeom>
          <a:solidFill>
            <a:schemeClr val="tx1"/>
          </a:solidFill>
          <a:ln w="9525">
            <a:noFill/>
            <a:round/>
            <a:headEnd/>
            <a:tailEnd/>
          </a:ln>
        </p:spPr>
        <p:txBody>
          <a:bodyPr/>
          <a:lstStyle/>
          <a:p>
            <a:endParaRPr lang="en-US" sz="1350"/>
          </a:p>
        </p:txBody>
      </p:sp>
      <p:sp>
        <p:nvSpPr>
          <p:cNvPr id="250270" name="Freeform 414"/>
          <p:cNvSpPr>
            <a:spLocks/>
          </p:cNvSpPr>
          <p:nvPr/>
        </p:nvSpPr>
        <p:spPr bwMode="auto">
          <a:xfrm>
            <a:off x="5729288" y="2326481"/>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path>
            </a:pathLst>
          </a:custGeom>
          <a:solidFill>
            <a:schemeClr val="tx1"/>
          </a:solidFill>
          <a:ln w="0">
            <a:solidFill>
              <a:srgbClr val="000000"/>
            </a:solidFill>
            <a:prstDash val="solid"/>
            <a:round/>
            <a:headEnd/>
            <a:tailEnd/>
          </a:ln>
        </p:spPr>
        <p:txBody>
          <a:bodyPr/>
          <a:lstStyle/>
          <a:p>
            <a:endParaRPr lang="en-US" sz="1350"/>
          </a:p>
        </p:txBody>
      </p:sp>
      <p:sp>
        <p:nvSpPr>
          <p:cNvPr id="250271" name="Freeform 415"/>
          <p:cNvSpPr>
            <a:spLocks/>
          </p:cNvSpPr>
          <p:nvPr/>
        </p:nvSpPr>
        <p:spPr bwMode="auto">
          <a:xfrm>
            <a:off x="5726907" y="2321719"/>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path>
            </a:pathLst>
          </a:custGeom>
          <a:noFill/>
          <a:ln w="0">
            <a:solidFill>
              <a:srgbClr val="000000"/>
            </a:solidFill>
            <a:prstDash val="solid"/>
            <a:round/>
            <a:headEnd/>
            <a:tailEnd/>
          </a:ln>
        </p:spPr>
        <p:txBody>
          <a:bodyPr/>
          <a:lstStyle/>
          <a:p>
            <a:endParaRPr lang="en-US" sz="1350"/>
          </a:p>
        </p:txBody>
      </p:sp>
      <p:grpSp>
        <p:nvGrpSpPr>
          <p:cNvPr id="29" name="Group 419"/>
          <p:cNvGrpSpPr>
            <a:grpSpLocks/>
          </p:cNvGrpSpPr>
          <p:nvPr/>
        </p:nvGrpSpPr>
        <p:grpSpPr bwMode="auto">
          <a:xfrm>
            <a:off x="2268141" y="978694"/>
            <a:ext cx="53578" cy="83344"/>
            <a:chOff x="2864" y="2192"/>
            <a:chExt cx="52" cy="79"/>
          </a:xfrm>
        </p:grpSpPr>
        <p:sp>
          <p:nvSpPr>
            <p:cNvPr id="250276" name="Freeform 420"/>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chemeClr val="tx1"/>
            </a:solidFill>
            <a:ln w="9525">
              <a:noFill/>
              <a:round/>
              <a:headEnd/>
              <a:tailEnd/>
            </a:ln>
          </p:spPr>
          <p:txBody>
            <a:bodyPr/>
            <a:lstStyle/>
            <a:p>
              <a:endParaRPr lang="en-US" sz="1350"/>
            </a:p>
          </p:txBody>
        </p:sp>
        <p:sp>
          <p:nvSpPr>
            <p:cNvPr id="250277" name="Freeform 421"/>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solidFill>
              <a:schemeClr val="tx1"/>
            </a:solidFill>
            <a:ln w="0">
              <a:solidFill>
                <a:srgbClr val="000000"/>
              </a:solidFill>
              <a:prstDash val="solid"/>
              <a:round/>
              <a:headEnd/>
              <a:tailEnd/>
            </a:ln>
          </p:spPr>
          <p:txBody>
            <a:bodyPr/>
            <a:lstStyle/>
            <a:p>
              <a:endParaRPr lang="en-US" sz="1350"/>
            </a:p>
          </p:txBody>
        </p:sp>
        <p:sp>
          <p:nvSpPr>
            <p:cNvPr id="250278" name="Freeform 422"/>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rgbClr val="FFFFFF"/>
            </a:solidFill>
            <a:ln w="9525">
              <a:noFill/>
              <a:round/>
              <a:headEnd/>
              <a:tailEnd/>
            </a:ln>
          </p:spPr>
          <p:txBody>
            <a:bodyPr/>
            <a:lstStyle/>
            <a:p>
              <a:endParaRPr lang="en-US" sz="1350"/>
            </a:p>
          </p:txBody>
        </p:sp>
        <p:sp>
          <p:nvSpPr>
            <p:cNvPr id="250279" name="Freeform 423"/>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noFill/>
            <a:ln w="0">
              <a:solidFill>
                <a:srgbClr val="000000"/>
              </a:solidFill>
              <a:prstDash val="solid"/>
              <a:round/>
              <a:headEnd/>
              <a:tailEnd/>
            </a:ln>
          </p:spPr>
          <p:txBody>
            <a:bodyPr/>
            <a:lstStyle/>
            <a:p>
              <a:endParaRPr lang="en-US" sz="1350"/>
            </a:p>
          </p:txBody>
        </p:sp>
      </p:grpSp>
      <p:grpSp>
        <p:nvGrpSpPr>
          <p:cNvPr id="30" name="Group 424"/>
          <p:cNvGrpSpPr>
            <a:grpSpLocks/>
          </p:cNvGrpSpPr>
          <p:nvPr/>
        </p:nvGrpSpPr>
        <p:grpSpPr bwMode="auto">
          <a:xfrm>
            <a:off x="5874544" y="4123135"/>
            <a:ext cx="60722" cy="75009"/>
            <a:chOff x="2846" y="2210"/>
            <a:chExt cx="59" cy="71"/>
          </a:xfrm>
        </p:grpSpPr>
        <p:sp>
          <p:nvSpPr>
            <p:cNvPr id="250281" name="Freeform 425"/>
            <p:cNvSpPr>
              <a:spLocks/>
            </p:cNvSpPr>
            <p:nvPr/>
          </p:nvSpPr>
          <p:spPr bwMode="auto">
            <a:xfrm>
              <a:off x="2846" y="2210"/>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close/>
                </a:path>
              </a:pathLst>
            </a:custGeom>
            <a:solidFill>
              <a:schemeClr val="tx1"/>
            </a:solidFill>
            <a:ln w="9525">
              <a:noFill/>
              <a:round/>
              <a:headEnd/>
              <a:tailEnd/>
            </a:ln>
          </p:spPr>
          <p:txBody>
            <a:bodyPr/>
            <a:lstStyle/>
            <a:p>
              <a:endParaRPr lang="en-US" sz="1350"/>
            </a:p>
          </p:txBody>
        </p:sp>
        <p:sp>
          <p:nvSpPr>
            <p:cNvPr id="250282" name="Freeform 426"/>
            <p:cNvSpPr>
              <a:spLocks/>
            </p:cNvSpPr>
            <p:nvPr/>
          </p:nvSpPr>
          <p:spPr bwMode="auto">
            <a:xfrm>
              <a:off x="2846" y="2210"/>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path>
              </a:pathLst>
            </a:custGeom>
            <a:solidFill>
              <a:schemeClr val="tx1"/>
            </a:solidFill>
            <a:ln w="0">
              <a:solidFill>
                <a:srgbClr val="000000"/>
              </a:solidFill>
              <a:prstDash val="solid"/>
              <a:round/>
              <a:headEnd/>
              <a:tailEnd/>
            </a:ln>
          </p:spPr>
          <p:txBody>
            <a:bodyPr/>
            <a:lstStyle/>
            <a:p>
              <a:endParaRPr lang="en-US" sz="1350"/>
            </a:p>
          </p:txBody>
        </p:sp>
        <p:sp>
          <p:nvSpPr>
            <p:cNvPr id="250283" name="Freeform 427"/>
            <p:cNvSpPr>
              <a:spLocks/>
            </p:cNvSpPr>
            <p:nvPr/>
          </p:nvSpPr>
          <p:spPr bwMode="auto">
            <a:xfrm>
              <a:off x="2849" y="2213"/>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close/>
                </a:path>
              </a:pathLst>
            </a:custGeom>
            <a:solidFill>
              <a:srgbClr val="FFFFFF"/>
            </a:solidFill>
            <a:ln w="9525">
              <a:noFill/>
              <a:round/>
              <a:headEnd/>
              <a:tailEnd/>
            </a:ln>
          </p:spPr>
          <p:txBody>
            <a:bodyPr/>
            <a:lstStyle/>
            <a:p>
              <a:endParaRPr lang="en-US" sz="1350"/>
            </a:p>
          </p:txBody>
        </p:sp>
        <p:sp>
          <p:nvSpPr>
            <p:cNvPr id="250284" name="Freeform 428"/>
            <p:cNvSpPr>
              <a:spLocks/>
            </p:cNvSpPr>
            <p:nvPr/>
          </p:nvSpPr>
          <p:spPr bwMode="auto">
            <a:xfrm>
              <a:off x="2849" y="2213"/>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path>
              </a:pathLst>
            </a:custGeom>
            <a:noFill/>
            <a:ln w="0">
              <a:solidFill>
                <a:srgbClr val="000000"/>
              </a:solidFill>
              <a:prstDash val="solid"/>
              <a:round/>
              <a:headEnd/>
              <a:tailEnd/>
            </a:ln>
          </p:spPr>
          <p:txBody>
            <a:bodyPr/>
            <a:lstStyle/>
            <a:p>
              <a:endParaRPr lang="en-US" sz="1350"/>
            </a:p>
          </p:txBody>
        </p:sp>
      </p:grpSp>
      <p:grpSp>
        <p:nvGrpSpPr>
          <p:cNvPr id="31" name="Group 429"/>
          <p:cNvGrpSpPr>
            <a:grpSpLocks/>
          </p:cNvGrpSpPr>
          <p:nvPr/>
        </p:nvGrpSpPr>
        <p:grpSpPr bwMode="auto">
          <a:xfrm>
            <a:off x="5503069" y="4373167"/>
            <a:ext cx="75010" cy="67865"/>
            <a:chOff x="2843" y="2174"/>
            <a:chExt cx="73" cy="64"/>
          </a:xfrm>
        </p:grpSpPr>
        <p:sp>
          <p:nvSpPr>
            <p:cNvPr id="250286" name="Freeform 430"/>
            <p:cNvSpPr>
              <a:spLocks/>
            </p:cNvSpPr>
            <p:nvPr/>
          </p:nvSpPr>
          <p:spPr bwMode="auto">
            <a:xfrm>
              <a:off x="2848" y="2176"/>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close/>
                </a:path>
              </a:pathLst>
            </a:custGeom>
            <a:solidFill>
              <a:schemeClr val="tx1"/>
            </a:solidFill>
            <a:ln w="9525">
              <a:noFill/>
              <a:round/>
              <a:headEnd/>
              <a:tailEnd/>
            </a:ln>
          </p:spPr>
          <p:txBody>
            <a:bodyPr/>
            <a:lstStyle/>
            <a:p>
              <a:endParaRPr lang="en-US" sz="1350"/>
            </a:p>
          </p:txBody>
        </p:sp>
        <p:sp>
          <p:nvSpPr>
            <p:cNvPr id="250287" name="Freeform 431"/>
            <p:cNvSpPr>
              <a:spLocks/>
            </p:cNvSpPr>
            <p:nvPr/>
          </p:nvSpPr>
          <p:spPr bwMode="auto">
            <a:xfrm>
              <a:off x="2848" y="2176"/>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path>
              </a:pathLst>
            </a:custGeom>
            <a:solidFill>
              <a:schemeClr val="tx1"/>
            </a:solidFill>
            <a:ln w="0">
              <a:solidFill>
                <a:srgbClr val="000000"/>
              </a:solidFill>
              <a:prstDash val="solid"/>
              <a:round/>
              <a:headEnd/>
              <a:tailEnd/>
            </a:ln>
          </p:spPr>
          <p:txBody>
            <a:bodyPr/>
            <a:lstStyle/>
            <a:p>
              <a:endParaRPr lang="en-US" sz="1350"/>
            </a:p>
          </p:txBody>
        </p:sp>
        <p:sp>
          <p:nvSpPr>
            <p:cNvPr id="250288" name="Freeform 432"/>
            <p:cNvSpPr>
              <a:spLocks/>
            </p:cNvSpPr>
            <p:nvPr/>
          </p:nvSpPr>
          <p:spPr bwMode="auto">
            <a:xfrm>
              <a:off x="2843" y="2174"/>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close/>
                </a:path>
              </a:pathLst>
            </a:custGeom>
            <a:solidFill>
              <a:srgbClr val="FFFFFF"/>
            </a:solidFill>
            <a:ln w="9525">
              <a:noFill/>
              <a:round/>
              <a:headEnd/>
              <a:tailEnd/>
            </a:ln>
          </p:spPr>
          <p:txBody>
            <a:bodyPr/>
            <a:lstStyle/>
            <a:p>
              <a:endParaRPr lang="en-US" sz="1350"/>
            </a:p>
          </p:txBody>
        </p:sp>
        <p:sp>
          <p:nvSpPr>
            <p:cNvPr id="250289" name="Freeform 433"/>
            <p:cNvSpPr>
              <a:spLocks/>
            </p:cNvSpPr>
            <p:nvPr/>
          </p:nvSpPr>
          <p:spPr bwMode="auto">
            <a:xfrm>
              <a:off x="2843" y="2174"/>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path>
              </a:pathLst>
            </a:custGeom>
            <a:noFill/>
            <a:ln w="0">
              <a:solidFill>
                <a:srgbClr val="000000"/>
              </a:solidFill>
              <a:prstDash val="solid"/>
              <a:round/>
              <a:headEnd/>
              <a:tailEnd/>
            </a:ln>
          </p:spPr>
          <p:txBody>
            <a:bodyPr/>
            <a:lstStyle/>
            <a:p>
              <a:endParaRPr lang="en-US" sz="1350"/>
            </a:p>
          </p:txBody>
        </p:sp>
      </p:grpSp>
      <p:sp>
        <p:nvSpPr>
          <p:cNvPr id="250290" name="Freeform 434"/>
          <p:cNvSpPr>
            <a:spLocks/>
          </p:cNvSpPr>
          <p:nvPr/>
        </p:nvSpPr>
        <p:spPr bwMode="auto">
          <a:xfrm>
            <a:off x="4582716" y="2576513"/>
            <a:ext cx="75009" cy="36910"/>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FFFF00"/>
          </a:solidFill>
          <a:ln w="9525">
            <a:noFill/>
            <a:round/>
            <a:headEnd/>
            <a:tailEnd/>
          </a:ln>
        </p:spPr>
        <p:txBody>
          <a:bodyPr/>
          <a:lstStyle/>
          <a:p>
            <a:endParaRPr lang="en-US" sz="1350"/>
          </a:p>
        </p:txBody>
      </p:sp>
      <p:sp>
        <p:nvSpPr>
          <p:cNvPr id="250291" name="Line 435"/>
          <p:cNvSpPr>
            <a:spLocks noChangeShapeType="1"/>
          </p:cNvSpPr>
          <p:nvPr/>
        </p:nvSpPr>
        <p:spPr bwMode="auto">
          <a:xfrm flipH="1">
            <a:off x="4067175" y="3594498"/>
            <a:ext cx="246460" cy="1190"/>
          </a:xfrm>
          <a:prstGeom prst="line">
            <a:avLst/>
          </a:prstGeom>
          <a:noFill/>
          <a:ln w="9525">
            <a:solidFill>
              <a:srgbClr val="000000"/>
            </a:solidFill>
            <a:round/>
            <a:headEnd/>
            <a:tailEnd/>
          </a:ln>
        </p:spPr>
        <p:txBody>
          <a:bodyPr/>
          <a:lstStyle/>
          <a:p>
            <a:endParaRPr lang="en-US" sz="1350"/>
          </a:p>
        </p:txBody>
      </p:sp>
      <p:sp>
        <p:nvSpPr>
          <p:cNvPr id="250292" name="Freeform 436"/>
          <p:cNvSpPr>
            <a:spLocks/>
          </p:cNvSpPr>
          <p:nvPr/>
        </p:nvSpPr>
        <p:spPr bwMode="auto">
          <a:xfrm>
            <a:off x="3414713" y="2353866"/>
            <a:ext cx="257175" cy="319088"/>
          </a:xfrm>
          <a:custGeom>
            <a:avLst/>
            <a:gdLst/>
            <a:ahLst/>
            <a:cxnLst>
              <a:cxn ang="0">
                <a:pos x="0" y="300"/>
              </a:cxn>
              <a:cxn ang="0">
                <a:pos x="6" y="289"/>
              </a:cxn>
              <a:cxn ang="0">
                <a:pos x="12" y="272"/>
              </a:cxn>
              <a:cxn ang="0">
                <a:pos x="34" y="232"/>
              </a:cxn>
              <a:cxn ang="0">
                <a:pos x="51" y="198"/>
              </a:cxn>
              <a:cxn ang="0">
                <a:pos x="57" y="181"/>
              </a:cxn>
              <a:cxn ang="0">
                <a:pos x="63" y="176"/>
              </a:cxn>
              <a:cxn ang="0">
                <a:pos x="80" y="164"/>
              </a:cxn>
              <a:cxn ang="0">
                <a:pos x="97" y="153"/>
              </a:cxn>
              <a:cxn ang="0">
                <a:pos x="148" y="113"/>
              </a:cxn>
              <a:cxn ang="0">
                <a:pos x="199" y="56"/>
              </a:cxn>
              <a:cxn ang="0">
                <a:pos x="250" y="0"/>
              </a:cxn>
            </a:cxnLst>
            <a:rect l="0" t="0" r="r" b="b"/>
            <a:pathLst>
              <a:path w="250" h="300">
                <a:moveTo>
                  <a:pt x="0" y="300"/>
                </a:moveTo>
                <a:lnTo>
                  <a:pt x="6" y="289"/>
                </a:lnTo>
                <a:lnTo>
                  <a:pt x="12" y="272"/>
                </a:lnTo>
                <a:lnTo>
                  <a:pt x="34" y="232"/>
                </a:lnTo>
                <a:lnTo>
                  <a:pt x="51" y="198"/>
                </a:lnTo>
                <a:lnTo>
                  <a:pt x="57" y="181"/>
                </a:lnTo>
                <a:lnTo>
                  <a:pt x="63" y="176"/>
                </a:lnTo>
                <a:lnTo>
                  <a:pt x="80" y="164"/>
                </a:lnTo>
                <a:lnTo>
                  <a:pt x="97" y="153"/>
                </a:lnTo>
                <a:lnTo>
                  <a:pt x="148" y="113"/>
                </a:lnTo>
                <a:lnTo>
                  <a:pt x="199" y="56"/>
                </a:lnTo>
                <a:lnTo>
                  <a:pt x="250" y="0"/>
                </a:lnTo>
              </a:path>
            </a:pathLst>
          </a:custGeom>
          <a:noFill/>
          <a:ln w="9525">
            <a:solidFill>
              <a:srgbClr val="000000"/>
            </a:solidFill>
            <a:prstDash val="solid"/>
            <a:round/>
            <a:headEnd/>
            <a:tailEnd/>
          </a:ln>
        </p:spPr>
        <p:txBody>
          <a:bodyPr/>
          <a:lstStyle/>
          <a:p>
            <a:endParaRPr lang="en-US" sz="1350"/>
          </a:p>
        </p:txBody>
      </p:sp>
      <p:sp>
        <p:nvSpPr>
          <p:cNvPr id="250293" name="Freeform 437"/>
          <p:cNvSpPr>
            <a:spLocks/>
          </p:cNvSpPr>
          <p:nvPr/>
        </p:nvSpPr>
        <p:spPr bwMode="auto">
          <a:xfrm>
            <a:off x="4989910" y="2232423"/>
            <a:ext cx="134540" cy="511969"/>
          </a:xfrm>
          <a:custGeom>
            <a:avLst/>
            <a:gdLst/>
            <a:ahLst/>
            <a:cxnLst>
              <a:cxn ang="0">
                <a:pos x="0" y="0"/>
              </a:cxn>
              <a:cxn ang="0">
                <a:pos x="29" y="29"/>
              </a:cxn>
              <a:cxn ang="0">
                <a:pos x="57" y="51"/>
              </a:cxn>
              <a:cxn ang="0">
                <a:pos x="63" y="63"/>
              </a:cxn>
              <a:cxn ang="0">
                <a:pos x="63" y="80"/>
              </a:cxn>
              <a:cxn ang="0">
                <a:pos x="74" y="91"/>
              </a:cxn>
              <a:cxn ang="0">
                <a:pos x="85" y="108"/>
              </a:cxn>
              <a:cxn ang="0">
                <a:pos x="97" y="119"/>
              </a:cxn>
              <a:cxn ang="0">
                <a:pos x="102" y="125"/>
              </a:cxn>
              <a:cxn ang="0">
                <a:pos x="108" y="210"/>
              </a:cxn>
              <a:cxn ang="0">
                <a:pos x="108" y="284"/>
              </a:cxn>
              <a:cxn ang="0">
                <a:pos x="108" y="341"/>
              </a:cxn>
              <a:cxn ang="0">
                <a:pos x="108" y="380"/>
              </a:cxn>
              <a:cxn ang="0">
                <a:pos x="114" y="392"/>
              </a:cxn>
              <a:cxn ang="0">
                <a:pos x="131" y="482"/>
              </a:cxn>
            </a:cxnLst>
            <a:rect l="0" t="0" r="r" b="b"/>
            <a:pathLst>
              <a:path w="131" h="482">
                <a:moveTo>
                  <a:pt x="0" y="0"/>
                </a:moveTo>
                <a:lnTo>
                  <a:pt x="29" y="29"/>
                </a:lnTo>
                <a:lnTo>
                  <a:pt x="57" y="51"/>
                </a:lnTo>
                <a:lnTo>
                  <a:pt x="63" y="63"/>
                </a:lnTo>
                <a:lnTo>
                  <a:pt x="63" y="80"/>
                </a:lnTo>
                <a:lnTo>
                  <a:pt x="74" y="91"/>
                </a:lnTo>
                <a:lnTo>
                  <a:pt x="85" y="108"/>
                </a:lnTo>
                <a:lnTo>
                  <a:pt x="97" y="119"/>
                </a:lnTo>
                <a:lnTo>
                  <a:pt x="102" y="125"/>
                </a:lnTo>
                <a:lnTo>
                  <a:pt x="108" y="210"/>
                </a:lnTo>
                <a:lnTo>
                  <a:pt x="108" y="284"/>
                </a:lnTo>
                <a:lnTo>
                  <a:pt x="108" y="341"/>
                </a:lnTo>
                <a:lnTo>
                  <a:pt x="108" y="380"/>
                </a:lnTo>
                <a:lnTo>
                  <a:pt x="114" y="392"/>
                </a:lnTo>
                <a:lnTo>
                  <a:pt x="131" y="482"/>
                </a:lnTo>
              </a:path>
            </a:pathLst>
          </a:custGeom>
          <a:noFill/>
          <a:ln w="9525">
            <a:solidFill>
              <a:srgbClr val="000000"/>
            </a:solidFill>
            <a:prstDash val="solid"/>
            <a:round/>
            <a:headEnd/>
            <a:tailEnd/>
          </a:ln>
        </p:spPr>
        <p:txBody>
          <a:bodyPr/>
          <a:lstStyle/>
          <a:p>
            <a:endParaRPr lang="en-US" sz="1350"/>
          </a:p>
        </p:txBody>
      </p:sp>
      <p:sp>
        <p:nvSpPr>
          <p:cNvPr id="250294" name="Line 438"/>
          <p:cNvSpPr>
            <a:spLocks noChangeShapeType="1"/>
          </p:cNvSpPr>
          <p:nvPr/>
        </p:nvSpPr>
        <p:spPr bwMode="auto">
          <a:xfrm flipH="1" flipV="1">
            <a:off x="5124451" y="2407444"/>
            <a:ext cx="297656" cy="96441"/>
          </a:xfrm>
          <a:prstGeom prst="line">
            <a:avLst/>
          </a:prstGeom>
          <a:noFill/>
          <a:ln w="9525">
            <a:solidFill>
              <a:srgbClr val="000000"/>
            </a:solidFill>
            <a:round/>
            <a:headEnd/>
            <a:tailEnd/>
          </a:ln>
        </p:spPr>
        <p:txBody>
          <a:bodyPr/>
          <a:lstStyle/>
          <a:p>
            <a:endParaRPr lang="en-US" sz="1350"/>
          </a:p>
        </p:txBody>
      </p:sp>
      <p:sp>
        <p:nvSpPr>
          <p:cNvPr id="250295" name="Line 439"/>
          <p:cNvSpPr>
            <a:spLocks noChangeShapeType="1"/>
          </p:cNvSpPr>
          <p:nvPr/>
        </p:nvSpPr>
        <p:spPr bwMode="auto">
          <a:xfrm>
            <a:off x="3910013" y="2365772"/>
            <a:ext cx="572691" cy="0"/>
          </a:xfrm>
          <a:prstGeom prst="line">
            <a:avLst/>
          </a:prstGeom>
          <a:noFill/>
          <a:ln w="9525">
            <a:solidFill>
              <a:srgbClr val="000000"/>
            </a:solidFill>
            <a:round/>
            <a:headEnd/>
            <a:tailEnd/>
          </a:ln>
        </p:spPr>
        <p:txBody>
          <a:bodyPr/>
          <a:lstStyle/>
          <a:p>
            <a:endParaRPr lang="en-US" sz="1350"/>
          </a:p>
        </p:txBody>
      </p:sp>
      <p:sp>
        <p:nvSpPr>
          <p:cNvPr id="250296" name="Freeform 440"/>
          <p:cNvSpPr>
            <a:spLocks/>
          </p:cNvSpPr>
          <p:nvPr/>
        </p:nvSpPr>
        <p:spPr bwMode="auto">
          <a:xfrm>
            <a:off x="4470798" y="2336006"/>
            <a:ext cx="11906" cy="366713"/>
          </a:xfrm>
          <a:custGeom>
            <a:avLst/>
            <a:gdLst/>
            <a:ahLst/>
            <a:cxnLst>
              <a:cxn ang="0">
                <a:pos x="0" y="0"/>
              </a:cxn>
              <a:cxn ang="0">
                <a:pos x="11" y="11"/>
              </a:cxn>
              <a:cxn ang="0">
                <a:pos x="11" y="22"/>
              </a:cxn>
              <a:cxn ang="0">
                <a:pos x="11" y="346"/>
              </a:cxn>
            </a:cxnLst>
            <a:rect l="0" t="0" r="r" b="b"/>
            <a:pathLst>
              <a:path w="11" h="346">
                <a:moveTo>
                  <a:pt x="0" y="0"/>
                </a:moveTo>
                <a:lnTo>
                  <a:pt x="11" y="11"/>
                </a:lnTo>
                <a:lnTo>
                  <a:pt x="11" y="22"/>
                </a:lnTo>
                <a:lnTo>
                  <a:pt x="11" y="346"/>
                </a:lnTo>
              </a:path>
            </a:pathLst>
          </a:custGeom>
          <a:noFill/>
          <a:ln w="9525">
            <a:solidFill>
              <a:srgbClr val="000000"/>
            </a:solidFill>
            <a:prstDash val="solid"/>
            <a:round/>
            <a:headEnd/>
            <a:tailEnd/>
          </a:ln>
        </p:spPr>
        <p:txBody>
          <a:bodyPr/>
          <a:lstStyle/>
          <a:p>
            <a:endParaRPr lang="en-US" sz="1350"/>
          </a:p>
        </p:txBody>
      </p:sp>
      <p:sp>
        <p:nvSpPr>
          <p:cNvPr id="250297" name="Line 441"/>
          <p:cNvSpPr>
            <a:spLocks noChangeShapeType="1"/>
          </p:cNvSpPr>
          <p:nvPr/>
        </p:nvSpPr>
        <p:spPr bwMode="auto">
          <a:xfrm>
            <a:off x="4074319" y="2365772"/>
            <a:ext cx="326231" cy="270272"/>
          </a:xfrm>
          <a:prstGeom prst="line">
            <a:avLst/>
          </a:prstGeom>
          <a:noFill/>
          <a:ln w="9525">
            <a:solidFill>
              <a:srgbClr val="000000"/>
            </a:solidFill>
            <a:round/>
            <a:headEnd/>
            <a:tailEnd/>
          </a:ln>
        </p:spPr>
        <p:txBody>
          <a:bodyPr/>
          <a:lstStyle/>
          <a:p>
            <a:endParaRPr lang="en-US" sz="1350"/>
          </a:p>
        </p:txBody>
      </p:sp>
      <p:sp>
        <p:nvSpPr>
          <p:cNvPr id="250298" name="Line 442"/>
          <p:cNvSpPr>
            <a:spLocks noChangeShapeType="1"/>
          </p:cNvSpPr>
          <p:nvPr/>
        </p:nvSpPr>
        <p:spPr bwMode="auto">
          <a:xfrm flipH="1">
            <a:off x="3664744" y="2365772"/>
            <a:ext cx="245269" cy="0"/>
          </a:xfrm>
          <a:prstGeom prst="line">
            <a:avLst/>
          </a:prstGeom>
          <a:noFill/>
          <a:ln w="9525">
            <a:solidFill>
              <a:srgbClr val="000000"/>
            </a:solidFill>
            <a:round/>
            <a:headEnd/>
            <a:tailEnd/>
          </a:ln>
        </p:spPr>
        <p:txBody>
          <a:bodyPr/>
          <a:lstStyle/>
          <a:p>
            <a:endParaRPr lang="en-US" sz="1350"/>
          </a:p>
        </p:txBody>
      </p:sp>
      <p:sp>
        <p:nvSpPr>
          <p:cNvPr id="250299" name="Freeform 443"/>
          <p:cNvSpPr>
            <a:spLocks/>
          </p:cNvSpPr>
          <p:nvPr/>
        </p:nvSpPr>
        <p:spPr bwMode="auto">
          <a:xfrm>
            <a:off x="3338513" y="1582341"/>
            <a:ext cx="146447" cy="209550"/>
          </a:xfrm>
          <a:custGeom>
            <a:avLst/>
            <a:gdLst/>
            <a:ahLst/>
            <a:cxnLst>
              <a:cxn ang="0">
                <a:pos x="0" y="0"/>
              </a:cxn>
              <a:cxn ang="0">
                <a:pos x="73" y="119"/>
              </a:cxn>
              <a:cxn ang="0">
                <a:pos x="142" y="198"/>
              </a:cxn>
            </a:cxnLst>
            <a:rect l="0" t="0" r="r" b="b"/>
            <a:pathLst>
              <a:path w="142" h="198">
                <a:moveTo>
                  <a:pt x="0" y="0"/>
                </a:moveTo>
                <a:lnTo>
                  <a:pt x="73" y="119"/>
                </a:lnTo>
                <a:lnTo>
                  <a:pt x="142" y="198"/>
                </a:lnTo>
              </a:path>
            </a:pathLst>
          </a:custGeom>
          <a:noFill/>
          <a:ln w="9525">
            <a:solidFill>
              <a:srgbClr val="000000"/>
            </a:solidFill>
            <a:prstDash val="solid"/>
            <a:round/>
            <a:headEnd/>
            <a:tailEnd/>
          </a:ln>
        </p:spPr>
        <p:txBody>
          <a:bodyPr/>
          <a:lstStyle/>
          <a:p>
            <a:endParaRPr lang="en-US" sz="1350"/>
          </a:p>
        </p:txBody>
      </p:sp>
      <p:sp>
        <p:nvSpPr>
          <p:cNvPr id="250300" name="Line 444"/>
          <p:cNvSpPr>
            <a:spLocks noChangeShapeType="1"/>
          </p:cNvSpPr>
          <p:nvPr/>
        </p:nvSpPr>
        <p:spPr bwMode="auto">
          <a:xfrm>
            <a:off x="4797029" y="3106341"/>
            <a:ext cx="88106" cy="102394"/>
          </a:xfrm>
          <a:prstGeom prst="line">
            <a:avLst/>
          </a:prstGeom>
          <a:noFill/>
          <a:ln w="0">
            <a:solidFill>
              <a:srgbClr val="000000"/>
            </a:solidFill>
            <a:round/>
            <a:headEnd/>
            <a:tailEnd/>
          </a:ln>
        </p:spPr>
        <p:txBody>
          <a:bodyPr/>
          <a:lstStyle/>
          <a:p>
            <a:endParaRPr lang="en-US" sz="1350"/>
          </a:p>
        </p:txBody>
      </p:sp>
      <p:sp>
        <p:nvSpPr>
          <p:cNvPr id="250301" name="Line 445"/>
          <p:cNvSpPr>
            <a:spLocks noChangeShapeType="1"/>
          </p:cNvSpPr>
          <p:nvPr/>
        </p:nvSpPr>
        <p:spPr bwMode="auto">
          <a:xfrm flipH="1">
            <a:off x="4616054" y="1098948"/>
            <a:ext cx="180975" cy="392906"/>
          </a:xfrm>
          <a:prstGeom prst="line">
            <a:avLst/>
          </a:prstGeom>
          <a:noFill/>
          <a:ln w="0">
            <a:solidFill>
              <a:srgbClr val="000000"/>
            </a:solidFill>
            <a:round/>
            <a:headEnd/>
            <a:tailEnd/>
          </a:ln>
        </p:spPr>
        <p:txBody>
          <a:bodyPr/>
          <a:lstStyle/>
          <a:p>
            <a:endParaRPr lang="en-US" sz="1350"/>
          </a:p>
        </p:txBody>
      </p:sp>
      <p:sp>
        <p:nvSpPr>
          <p:cNvPr id="250302" name="Freeform 446"/>
          <p:cNvSpPr>
            <a:spLocks/>
          </p:cNvSpPr>
          <p:nvPr/>
        </p:nvSpPr>
        <p:spPr bwMode="auto">
          <a:xfrm>
            <a:off x="4482703" y="937022"/>
            <a:ext cx="80963" cy="536972"/>
          </a:xfrm>
          <a:custGeom>
            <a:avLst/>
            <a:gdLst/>
            <a:ahLst/>
            <a:cxnLst>
              <a:cxn ang="0">
                <a:pos x="0" y="0"/>
              </a:cxn>
              <a:cxn ang="0">
                <a:pos x="17" y="210"/>
              </a:cxn>
              <a:cxn ang="0">
                <a:pos x="79" y="505"/>
              </a:cxn>
            </a:cxnLst>
            <a:rect l="0" t="0" r="r" b="b"/>
            <a:pathLst>
              <a:path w="79" h="505">
                <a:moveTo>
                  <a:pt x="0" y="0"/>
                </a:moveTo>
                <a:lnTo>
                  <a:pt x="17" y="210"/>
                </a:lnTo>
                <a:lnTo>
                  <a:pt x="79" y="505"/>
                </a:lnTo>
              </a:path>
            </a:pathLst>
          </a:custGeom>
          <a:noFill/>
          <a:ln w="9525">
            <a:solidFill>
              <a:srgbClr val="000000"/>
            </a:solidFill>
            <a:prstDash val="solid"/>
            <a:round/>
            <a:headEnd/>
            <a:tailEnd/>
          </a:ln>
        </p:spPr>
        <p:txBody>
          <a:bodyPr/>
          <a:lstStyle/>
          <a:p>
            <a:endParaRPr lang="en-US" sz="1350"/>
          </a:p>
        </p:txBody>
      </p:sp>
      <p:sp>
        <p:nvSpPr>
          <p:cNvPr id="250303" name="Freeform 447"/>
          <p:cNvSpPr>
            <a:spLocks/>
          </p:cNvSpPr>
          <p:nvPr/>
        </p:nvSpPr>
        <p:spPr bwMode="auto">
          <a:xfrm>
            <a:off x="4949428" y="1045369"/>
            <a:ext cx="98822" cy="584597"/>
          </a:xfrm>
          <a:custGeom>
            <a:avLst/>
            <a:gdLst/>
            <a:ahLst/>
            <a:cxnLst>
              <a:cxn ang="0">
                <a:pos x="96" y="0"/>
              </a:cxn>
              <a:cxn ang="0">
                <a:pos x="96" y="57"/>
              </a:cxn>
              <a:cxn ang="0">
                <a:pos x="79" y="114"/>
              </a:cxn>
              <a:cxn ang="0">
                <a:pos x="62" y="165"/>
              </a:cxn>
              <a:cxn ang="0">
                <a:pos x="68" y="205"/>
              </a:cxn>
              <a:cxn ang="0">
                <a:pos x="62" y="233"/>
              </a:cxn>
              <a:cxn ang="0">
                <a:pos x="11" y="352"/>
              </a:cxn>
              <a:cxn ang="0">
                <a:pos x="28" y="403"/>
              </a:cxn>
              <a:cxn ang="0">
                <a:pos x="0" y="550"/>
              </a:cxn>
            </a:cxnLst>
            <a:rect l="0" t="0" r="r" b="b"/>
            <a:pathLst>
              <a:path w="96" h="550">
                <a:moveTo>
                  <a:pt x="96" y="0"/>
                </a:moveTo>
                <a:lnTo>
                  <a:pt x="96" y="57"/>
                </a:lnTo>
                <a:lnTo>
                  <a:pt x="79" y="114"/>
                </a:lnTo>
                <a:lnTo>
                  <a:pt x="62" y="165"/>
                </a:lnTo>
                <a:lnTo>
                  <a:pt x="68" y="205"/>
                </a:lnTo>
                <a:lnTo>
                  <a:pt x="62" y="233"/>
                </a:lnTo>
                <a:lnTo>
                  <a:pt x="11" y="352"/>
                </a:lnTo>
                <a:lnTo>
                  <a:pt x="28" y="403"/>
                </a:lnTo>
                <a:lnTo>
                  <a:pt x="0" y="550"/>
                </a:lnTo>
              </a:path>
            </a:pathLst>
          </a:custGeom>
          <a:noFill/>
          <a:ln w="9525">
            <a:solidFill>
              <a:srgbClr val="000000"/>
            </a:solidFill>
            <a:prstDash val="solid"/>
            <a:round/>
            <a:headEnd/>
            <a:tailEnd/>
          </a:ln>
        </p:spPr>
        <p:txBody>
          <a:bodyPr/>
          <a:lstStyle/>
          <a:p>
            <a:endParaRPr lang="en-US" sz="1350"/>
          </a:p>
        </p:txBody>
      </p:sp>
      <p:sp>
        <p:nvSpPr>
          <p:cNvPr id="250304" name="Line 448"/>
          <p:cNvSpPr>
            <a:spLocks noChangeShapeType="1"/>
          </p:cNvSpPr>
          <p:nvPr/>
        </p:nvSpPr>
        <p:spPr bwMode="auto">
          <a:xfrm flipH="1">
            <a:off x="4255294" y="1316831"/>
            <a:ext cx="3572" cy="325041"/>
          </a:xfrm>
          <a:prstGeom prst="line">
            <a:avLst/>
          </a:prstGeom>
          <a:noFill/>
          <a:ln w="9525">
            <a:solidFill>
              <a:srgbClr val="000000"/>
            </a:solidFill>
            <a:round/>
            <a:headEnd/>
            <a:tailEnd/>
          </a:ln>
        </p:spPr>
        <p:txBody>
          <a:bodyPr/>
          <a:lstStyle/>
          <a:p>
            <a:endParaRPr lang="en-US" sz="1350"/>
          </a:p>
        </p:txBody>
      </p:sp>
      <p:sp>
        <p:nvSpPr>
          <p:cNvPr id="250305" name="Line 449"/>
          <p:cNvSpPr>
            <a:spLocks noChangeShapeType="1"/>
          </p:cNvSpPr>
          <p:nvPr/>
        </p:nvSpPr>
        <p:spPr bwMode="auto">
          <a:xfrm flipH="1">
            <a:off x="4587478" y="1484710"/>
            <a:ext cx="23813" cy="97631"/>
          </a:xfrm>
          <a:prstGeom prst="line">
            <a:avLst/>
          </a:prstGeom>
          <a:noFill/>
          <a:ln w="9525">
            <a:solidFill>
              <a:srgbClr val="000000"/>
            </a:solidFill>
            <a:round/>
            <a:headEnd/>
            <a:tailEnd/>
          </a:ln>
        </p:spPr>
        <p:txBody>
          <a:bodyPr/>
          <a:lstStyle/>
          <a:p>
            <a:endParaRPr lang="en-US" sz="1350"/>
          </a:p>
        </p:txBody>
      </p:sp>
      <p:sp>
        <p:nvSpPr>
          <p:cNvPr id="250306" name="Line 450"/>
          <p:cNvSpPr>
            <a:spLocks noChangeShapeType="1"/>
          </p:cNvSpPr>
          <p:nvPr/>
        </p:nvSpPr>
        <p:spPr bwMode="auto">
          <a:xfrm>
            <a:off x="4563666" y="1473994"/>
            <a:ext cx="23813" cy="108347"/>
          </a:xfrm>
          <a:prstGeom prst="line">
            <a:avLst/>
          </a:prstGeom>
          <a:noFill/>
          <a:ln w="9525">
            <a:solidFill>
              <a:srgbClr val="000000"/>
            </a:solidFill>
            <a:round/>
            <a:headEnd/>
            <a:tailEnd/>
          </a:ln>
        </p:spPr>
        <p:txBody>
          <a:bodyPr/>
          <a:lstStyle/>
          <a:p>
            <a:endParaRPr lang="en-US" sz="1350"/>
          </a:p>
        </p:txBody>
      </p:sp>
      <p:sp>
        <p:nvSpPr>
          <p:cNvPr id="250307" name="Line 451"/>
          <p:cNvSpPr>
            <a:spLocks noChangeShapeType="1"/>
          </p:cNvSpPr>
          <p:nvPr/>
        </p:nvSpPr>
        <p:spPr bwMode="auto">
          <a:xfrm>
            <a:off x="4720829" y="1991916"/>
            <a:ext cx="158353" cy="138113"/>
          </a:xfrm>
          <a:prstGeom prst="line">
            <a:avLst/>
          </a:prstGeom>
          <a:noFill/>
          <a:ln w="9525">
            <a:solidFill>
              <a:srgbClr val="000000"/>
            </a:solidFill>
            <a:round/>
            <a:headEnd/>
            <a:tailEnd/>
          </a:ln>
        </p:spPr>
        <p:txBody>
          <a:bodyPr/>
          <a:lstStyle/>
          <a:p>
            <a:endParaRPr lang="en-US" sz="1350"/>
          </a:p>
        </p:txBody>
      </p:sp>
      <p:sp>
        <p:nvSpPr>
          <p:cNvPr id="250308" name="Line 452"/>
          <p:cNvSpPr>
            <a:spLocks noChangeShapeType="1"/>
          </p:cNvSpPr>
          <p:nvPr/>
        </p:nvSpPr>
        <p:spPr bwMode="auto">
          <a:xfrm flipH="1">
            <a:off x="4255294" y="1635919"/>
            <a:ext cx="332185" cy="1191"/>
          </a:xfrm>
          <a:prstGeom prst="line">
            <a:avLst/>
          </a:prstGeom>
          <a:noFill/>
          <a:ln w="9525">
            <a:solidFill>
              <a:srgbClr val="000000"/>
            </a:solidFill>
            <a:round/>
            <a:headEnd/>
            <a:tailEnd/>
          </a:ln>
        </p:spPr>
        <p:txBody>
          <a:bodyPr/>
          <a:lstStyle/>
          <a:p>
            <a:endParaRPr lang="en-US" sz="1350"/>
          </a:p>
        </p:txBody>
      </p:sp>
      <p:sp>
        <p:nvSpPr>
          <p:cNvPr id="250309" name="Freeform 453"/>
          <p:cNvSpPr>
            <a:spLocks/>
          </p:cNvSpPr>
          <p:nvPr/>
        </p:nvSpPr>
        <p:spPr bwMode="auto">
          <a:xfrm>
            <a:off x="4943475" y="1629966"/>
            <a:ext cx="10716" cy="84534"/>
          </a:xfrm>
          <a:custGeom>
            <a:avLst/>
            <a:gdLst/>
            <a:ahLst/>
            <a:cxnLst>
              <a:cxn ang="0">
                <a:pos x="6" y="0"/>
              </a:cxn>
              <a:cxn ang="0">
                <a:pos x="0" y="57"/>
              </a:cxn>
              <a:cxn ang="0">
                <a:pos x="11" y="80"/>
              </a:cxn>
            </a:cxnLst>
            <a:rect l="0" t="0" r="r" b="b"/>
            <a:pathLst>
              <a:path w="11" h="80">
                <a:moveTo>
                  <a:pt x="6" y="0"/>
                </a:moveTo>
                <a:lnTo>
                  <a:pt x="0" y="57"/>
                </a:lnTo>
                <a:lnTo>
                  <a:pt x="11" y="80"/>
                </a:lnTo>
              </a:path>
            </a:pathLst>
          </a:custGeom>
          <a:noFill/>
          <a:ln w="0">
            <a:solidFill>
              <a:srgbClr val="000000"/>
            </a:solidFill>
            <a:prstDash val="solid"/>
            <a:round/>
            <a:headEnd/>
            <a:tailEnd/>
          </a:ln>
        </p:spPr>
        <p:txBody>
          <a:bodyPr/>
          <a:lstStyle/>
          <a:p>
            <a:endParaRPr lang="en-US" sz="1350"/>
          </a:p>
        </p:txBody>
      </p:sp>
      <p:sp>
        <p:nvSpPr>
          <p:cNvPr id="250310" name="Freeform 454"/>
          <p:cNvSpPr>
            <a:spLocks/>
          </p:cNvSpPr>
          <p:nvPr/>
        </p:nvSpPr>
        <p:spPr bwMode="auto">
          <a:xfrm>
            <a:off x="4961335" y="1394223"/>
            <a:ext cx="10715" cy="54769"/>
          </a:xfrm>
          <a:custGeom>
            <a:avLst/>
            <a:gdLst/>
            <a:ahLst/>
            <a:cxnLst>
              <a:cxn ang="0">
                <a:pos x="11" y="0"/>
              </a:cxn>
              <a:cxn ang="0">
                <a:pos x="0" y="23"/>
              </a:cxn>
              <a:cxn ang="0">
                <a:pos x="11" y="51"/>
              </a:cxn>
            </a:cxnLst>
            <a:rect l="0" t="0" r="r" b="b"/>
            <a:pathLst>
              <a:path w="11" h="51">
                <a:moveTo>
                  <a:pt x="11" y="0"/>
                </a:moveTo>
                <a:lnTo>
                  <a:pt x="0" y="23"/>
                </a:lnTo>
                <a:lnTo>
                  <a:pt x="11" y="51"/>
                </a:lnTo>
              </a:path>
            </a:pathLst>
          </a:custGeom>
          <a:noFill/>
          <a:ln w="9525">
            <a:solidFill>
              <a:srgbClr val="000000"/>
            </a:solidFill>
            <a:prstDash val="solid"/>
            <a:round/>
            <a:headEnd/>
            <a:tailEnd/>
          </a:ln>
        </p:spPr>
        <p:txBody>
          <a:bodyPr/>
          <a:lstStyle/>
          <a:p>
            <a:endParaRPr lang="en-US" sz="1350"/>
          </a:p>
        </p:txBody>
      </p:sp>
      <p:sp>
        <p:nvSpPr>
          <p:cNvPr id="250311" name="Line 455"/>
          <p:cNvSpPr>
            <a:spLocks noChangeShapeType="1"/>
          </p:cNvSpPr>
          <p:nvPr/>
        </p:nvSpPr>
        <p:spPr bwMode="auto">
          <a:xfrm flipH="1">
            <a:off x="4967287" y="1509713"/>
            <a:ext cx="4763" cy="17860"/>
          </a:xfrm>
          <a:prstGeom prst="line">
            <a:avLst/>
          </a:prstGeom>
          <a:noFill/>
          <a:ln w="9525">
            <a:solidFill>
              <a:srgbClr val="000000"/>
            </a:solidFill>
            <a:round/>
            <a:headEnd/>
            <a:tailEnd/>
          </a:ln>
        </p:spPr>
        <p:txBody>
          <a:bodyPr/>
          <a:lstStyle/>
          <a:p>
            <a:endParaRPr lang="en-US" sz="1350"/>
          </a:p>
        </p:txBody>
      </p:sp>
      <p:sp>
        <p:nvSpPr>
          <p:cNvPr id="250312" name="Freeform 456"/>
          <p:cNvSpPr>
            <a:spLocks/>
          </p:cNvSpPr>
          <p:nvPr/>
        </p:nvSpPr>
        <p:spPr bwMode="auto">
          <a:xfrm>
            <a:off x="4587478" y="1582341"/>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313" name="Line 457"/>
          <p:cNvSpPr>
            <a:spLocks noChangeShapeType="1"/>
          </p:cNvSpPr>
          <p:nvPr/>
        </p:nvSpPr>
        <p:spPr bwMode="auto">
          <a:xfrm flipH="1">
            <a:off x="4587479" y="1635919"/>
            <a:ext cx="10715" cy="1191"/>
          </a:xfrm>
          <a:prstGeom prst="line">
            <a:avLst/>
          </a:prstGeom>
          <a:noFill/>
          <a:ln w="9525">
            <a:solidFill>
              <a:srgbClr val="000000"/>
            </a:solidFill>
            <a:round/>
            <a:headEnd/>
            <a:tailEnd/>
          </a:ln>
        </p:spPr>
        <p:txBody>
          <a:bodyPr/>
          <a:lstStyle/>
          <a:p>
            <a:endParaRPr lang="en-US" sz="1350"/>
          </a:p>
        </p:txBody>
      </p:sp>
      <p:sp>
        <p:nvSpPr>
          <p:cNvPr id="250314" name="Freeform 458"/>
          <p:cNvSpPr>
            <a:spLocks/>
          </p:cNvSpPr>
          <p:nvPr/>
        </p:nvSpPr>
        <p:spPr bwMode="auto">
          <a:xfrm>
            <a:off x="4943475" y="1629966"/>
            <a:ext cx="5954" cy="71438"/>
          </a:xfrm>
          <a:custGeom>
            <a:avLst/>
            <a:gdLst/>
            <a:ahLst/>
            <a:cxnLst>
              <a:cxn ang="0">
                <a:pos x="6" y="0"/>
              </a:cxn>
              <a:cxn ang="0">
                <a:pos x="0" y="57"/>
              </a:cxn>
              <a:cxn ang="0">
                <a:pos x="6" y="68"/>
              </a:cxn>
            </a:cxnLst>
            <a:rect l="0" t="0" r="r" b="b"/>
            <a:pathLst>
              <a:path w="6" h="68">
                <a:moveTo>
                  <a:pt x="6" y="0"/>
                </a:moveTo>
                <a:lnTo>
                  <a:pt x="0" y="57"/>
                </a:lnTo>
                <a:lnTo>
                  <a:pt x="6" y="68"/>
                </a:lnTo>
              </a:path>
            </a:pathLst>
          </a:custGeom>
          <a:noFill/>
          <a:ln w="9525">
            <a:solidFill>
              <a:srgbClr val="000000"/>
            </a:solidFill>
            <a:prstDash val="solid"/>
            <a:round/>
            <a:headEnd/>
            <a:tailEnd/>
          </a:ln>
        </p:spPr>
        <p:txBody>
          <a:bodyPr/>
          <a:lstStyle/>
          <a:p>
            <a:endParaRPr lang="en-US" sz="1350"/>
          </a:p>
        </p:txBody>
      </p:sp>
      <p:sp>
        <p:nvSpPr>
          <p:cNvPr id="250315" name="Freeform 459"/>
          <p:cNvSpPr>
            <a:spLocks/>
          </p:cNvSpPr>
          <p:nvPr/>
        </p:nvSpPr>
        <p:spPr bwMode="auto">
          <a:xfrm>
            <a:off x="4879182" y="2130028"/>
            <a:ext cx="116681" cy="108347"/>
          </a:xfrm>
          <a:custGeom>
            <a:avLst/>
            <a:gdLst/>
            <a:ahLst/>
            <a:cxnLst>
              <a:cxn ang="0">
                <a:pos x="0" y="0"/>
              </a:cxn>
              <a:cxn ang="0">
                <a:pos x="85" y="74"/>
              </a:cxn>
              <a:cxn ang="0">
                <a:pos x="113" y="102"/>
              </a:cxn>
            </a:cxnLst>
            <a:rect l="0" t="0" r="r" b="b"/>
            <a:pathLst>
              <a:path w="113" h="102">
                <a:moveTo>
                  <a:pt x="0" y="0"/>
                </a:moveTo>
                <a:lnTo>
                  <a:pt x="85" y="74"/>
                </a:lnTo>
                <a:lnTo>
                  <a:pt x="113" y="102"/>
                </a:lnTo>
              </a:path>
            </a:pathLst>
          </a:custGeom>
          <a:noFill/>
          <a:ln w="9525">
            <a:solidFill>
              <a:srgbClr val="000000"/>
            </a:solidFill>
            <a:prstDash val="solid"/>
            <a:round/>
            <a:headEnd/>
            <a:tailEnd/>
          </a:ln>
        </p:spPr>
        <p:txBody>
          <a:bodyPr/>
          <a:lstStyle/>
          <a:p>
            <a:endParaRPr lang="en-US" sz="1350"/>
          </a:p>
        </p:txBody>
      </p:sp>
      <p:sp>
        <p:nvSpPr>
          <p:cNvPr id="250316" name="Line 460"/>
          <p:cNvSpPr>
            <a:spLocks noChangeShapeType="1"/>
          </p:cNvSpPr>
          <p:nvPr/>
        </p:nvSpPr>
        <p:spPr bwMode="auto">
          <a:xfrm>
            <a:off x="4255294" y="1582342"/>
            <a:ext cx="1191" cy="78581"/>
          </a:xfrm>
          <a:prstGeom prst="line">
            <a:avLst/>
          </a:prstGeom>
          <a:noFill/>
          <a:ln w="0">
            <a:solidFill>
              <a:srgbClr val="000000"/>
            </a:solidFill>
            <a:round/>
            <a:headEnd/>
            <a:tailEnd/>
          </a:ln>
        </p:spPr>
        <p:txBody>
          <a:bodyPr/>
          <a:lstStyle/>
          <a:p>
            <a:endParaRPr lang="en-US" sz="1350"/>
          </a:p>
        </p:txBody>
      </p:sp>
      <p:sp>
        <p:nvSpPr>
          <p:cNvPr id="250317" name="Line 461"/>
          <p:cNvSpPr>
            <a:spLocks noChangeShapeType="1"/>
          </p:cNvSpPr>
          <p:nvPr/>
        </p:nvSpPr>
        <p:spPr bwMode="auto">
          <a:xfrm>
            <a:off x="4020741" y="1635919"/>
            <a:ext cx="234553" cy="1191"/>
          </a:xfrm>
          <a:prstGeom prst="line">
            <a:avLst/>
          </a:prstGeom>
          <a:noFill/>
          <a:ln w="9525">
            <a:solidFill>
              <a:srgbClr val="000000"/>
            </a:solidFill>
            <a:round/>
            <a:headEnd/>
            <a:tailEnd/>
          </a:ln>
        </p:spPr>
        <p:txBody>
          <a:bodyPr/>
          <a:lstStyle/>
          <a:p>
            <a:endParaRPr lang="en-US" sz="1350"/>
          </a:p>
        </p:txBody>
      </p:sp>
      <p:sp>
        <p:nvSpPr>
          <p:cNvPr id="250318" name="Freeform 462"/>
          <p:cNvSpPr>
            <a:spLocks/>
          </p:cNvSpPr>
          <p:nvPr/>
        </p:nvSpPr>
        <p:spPr bwMode="auto">
          <a:xfrm>
            <a:off x="4249342" y="1635919"/>
            <a:ext cx="221456" cy="548879"/>
          </a:xfrm>
          <a:custGeom>
            <a:avLst/>
            <a:gdLst/>
            <a:ahLst/>
            <a:cxnLst>
              <a:cxn ang="0">
                <a:pos x="216" y="516"/>
              </a:cxn>
              <a:cxn ang="0">
                <a:pos x="210" y="505"/>
              </a:cxn>
              <a:cxn ang="0">
                <a:pos x="204" y="493"/>
              </a:cxn>
              <a:cxn ang="0">
                <a:pos x="204" y="386"/>
              </a:cxn>
              <a:cxn ang="0">
                <a:pos x="0" y="193"/>
              </a:cxn>
              <a:cxn ang="0">
                <a:pos x="0" y="57"/>
              </a:cxn>
              <a:cxn ang="0">
                <a:pos x="6" y="40"/>
              </a:cxn>
              <a:cxn ang="0">
                <a:pos x="6" y="0"/>
              </a:cxn>
            </a:cxnLst>
            <a:rect l="0" t="0" r="r" b="b"/>
            <a:pathLst>
              <a:path w="216" h="516">
                <a:moveTo>
                  <a:pt x="216" y="516"/>
                </a:moveTo>
                <a:lnTo>
                  <a:pt x="210" y="505"/>
                </a:lnTo>
                <a:lnTo>
                  <a:pt x="204" y="493"/>
                </a:lnTo>
                <a:lnTo>
                  <a:pt x="204" y="386"/>
                </a:lnTo>
                <a:lnTo>
                  <a:pt x="0" y="193"/>
                </a:lnTo>
                <a:lnTo>
                  <a:pt x="0" y="57"/>
                </a:lnTo>
                <a:lnTo>
                  <a:pt x="6" y="40"/>
                </a:lnTo>
                <a:lnTo>
                  <a:pt x="6" y="0"/>
                </a:lnTo>
              </a:path>
            </a:pathLst>
          </a:custGeom>
          <a:noFill/>
          <a:ln w="9525">
            <a:solidFill>
              <a:srgbClr val="000000"/>
            </a:solidFill>
            <a:prstDash val="solid"/>
            <a:round/>
            <a:headEnd/>
            <a:tailEnd/>
          </a:ln>
        </p:spPr>
        <p:txBody>
          <a:bodyPr/>
          <a:lstStyle/>
          <a:p>
            <a:endParaRPr lang="en-US" sz="1350"/>
          </a:p>
        </p:txBody>
      </p:sp>
      <p:sp>
        <p:nvSpPr>
          <p:cNvPr id="250319" name="Line 463"/>
          <p:cNvSpPr>
            <a:spLocks noChangeShapeType="1"/>
          </p:cNvSpPr>
          <p:nvPr/>
        </p:nvSpPr>
        <p:spPr bwMode="auto">
          <a:xfrm flipH="1">
            <a:off x="4313635" y="3594498"/>
            <a:ext cx="997744" cy="1190"/>
          </a:xfrm>
          <a:prstGeom prst="line">
            <a:avLst/>
          </a:prstGeom>
          <a:noFill/>
          <a:ln w="9525">
            <a:solidFill>
              <a:srgbClr val="000000"/>
            </a:solidFill>
            <a:round/>
            <a:headEnd/>
            <a:tailEnd/>
          </a:ln>
        </p:spPr>
        <p:txBody>
          <a:bodyPr/>
          <a:lstStyle/>
          <a:p>
            <a:endParaRPr lang="en-US" sz="1350"/>
          </a:p>
        </p:txBody>
      </p:sp>
      <p:sp>
        <p:nvSpPr>
          <p:cNvPr id="250320" name="Freeform 464"/>
          <p:cNvSpPr>
            <a:spLocks/>
          </p:cNvSpPr>
          <p:nvPr/>
        </p:nvSpPr>
        <p:spPr bwMode="auto">
          <a:xfrm>
            <a:off x="5356623" y="3505201"/>
            <a:ext cx="88106" cy="270272"/>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50321" name="Line 465"/>
          <p:cNvSpPr>
            <a:spLocks noChangeShapeType="1"/>
          </p:cNvSpPr>
          <p:nvPr/>
        </p:nvSpPr>
        <p:spPr bwMode="auto">
          <a:xfrm flipH="1" flipV="1">
            <a:off x="5257800" y="3383757"/>
            <a:ext cx="94060" cy="360760"/>
          </a:xfrm>
          <a:prstGeom prst="line">
            <a:avLst/>
          </a:prstGeom>
          <a:noFill/>
          <a:ln w="9525">
            <a:solidFill>
              <a:srgbClr val="000000"/>
            </a:solidFill>
            <a:round/>
            <a:headEnd/>
            <a:tailEnd/>
          </a:ln>
        </p:spPr>
        <p:txBody>
          <a:bodyPr/>
          <a:lstStyle/>
          <a:p>
            <a:endParaRPr lang="en-US" sz="1350"/>
          </a:p>
        </p:txBody>
      </p:sp>
      <p:sp>
        <p:nvSpPr>
          <p:cNvPr id="250322" name="Line 466"/>
          <p:cNvSpPr>
            <a:spLocks noChangeShapeType="1"/>
          </p:cNvSpPr>
          <p:nvPr/>
        </p:nvSpPr>
        <p:spPr bwMode="auto">
          <a:xfrm flipH="1" flipV="1">
            <a:off x="5241132" y="3306367"/>
            <a:ext cx="16669" cy="77390"/>
          </a:xfrm>
          <a:prstGeom prst="line">
            <a:avLst/>
          </a:prstGeom>
          <a:noFill/>
          <a:ln w="9525">
            <a:solidFill>
              <a:srgbClr val="000000"/>
            </a:solidFill>
            <a:round/>
            <a:headEnd/>
            <a:tailEnd/>
          </a:ln>
        </p:spPr>
        <p:txBody>
          <a:bodyPr/>
          <a:lstStyle/>
          <a:p>
            <a:endParaRPr lang="en-US" sz="1350"/>
          </a:p>
        </p:txBody>
      </p:sp>
      <p:sp>
        <p:nvSpPr>
          <p:cNvPr id="250323" name="Freeform 467"/>
          <p:cNvSpPr>
            <a:spLocks/>
          </p:cNvSpPr>
          <p:nvPr/>
        </p:nvSpPr>
        <p:spPr bwMode="auto">
          <a:xfrm>
            <a:off x="5339954" y="2480072"/>
            <a:ext cx="1050131" cy="427434"/>
          </a:xfrm>
          <a:custGeom>
            <a:avLst/>
            <a:gdLst/>
            <a:ahLst/>
            <a:cxnLst>
              <a:cxn ang="0">
                <a:pos x="0" y="0"/>
              </a:cxn>
              <a:cxn ang="0">
                <a:pos x="437" y="130"/>
              </a:cxn>
              <a:cxn ang="0">
                <a:pos x="528" y="232"/>
              </a:cxn>
              <a:cxn ang="0">
                <a:pos x="579" y="261"/>
              </a:cxn>
              <a:cxn ang="0">
                <a:pos x="618" y="283"/>
              </a:cxn>
              <a:cxn ang="0">
                <a:pos x="652" y="300"/>
              </a:cxn>
              <a:cxn ang="0">
                <a:pos x="681" y="312"/>
              </a:cxn>
              <a:cxn ang="0">
                <a:pos x="726" y="323"/>
              </a:cxn>
              <a:cxn ang="0">
                <a:pos x="766" y="329"/>
              </a:cxn>
              <a:cxn ang="0">
                <a:pos x="811" y="334"/>
              </a:cxn>
              <a:cxn ang="0">
                <a:pos x="857" y="340"/>
              </a:cxn>
              <a:cxn ang="0">
                <a:pos x="891" y="351"/>
              </a:cxn>
              <a:cxn ang="0">
                <a:pos x="925" y="363"/>
              </a:cxn>
              <a:cxn ang="0">
                <a:pos x="970" y="380"/>
              </a:cxn>
              <a:cxn ang="0">
                <a:pos x="1021" y="402"/>
              </a:cxn>
            </a:cxnLst>
            <a:rect l="0" t="0" r="r" b="b"/>
            <a:pathLst>
              <a:path w="1021" h="402">
                <a:moveTo>
                  <a:pt x="0" y="0"/>
                </a:moveTo>
                <a:lnTo>
                  <a:pt x="437" y="130"/>
                </a:lnTo>
                <a:lnTo>
                  <a:pt x="528" y="232"/>
                </a:lnTo>
                <a:lnTo>
                  <a:pt x="579" y="261"/>
                </a:lnTo>
                <a:lnTo>
                  <a:pt x="618" y="283"/>
                </a:lnTo>
                <a:lnTo>
                  <a:pt x="652" y="300"/>
                </a:lnTo>
                <a:lnTo>
                  <a:pt x="681" y="312"/>
                </a:lnTo>
                <a:lnTo>
                  <a:pt x="726" y="323"/>
                </a:lnTo>
                <a:lnTo>
                  <a:pt x="766" y="329"/>
                </a:lnTo>
                <a:lnTo>
                  <a:pt x="811" y="334"/>
                </a:lnTo>
                <a:lnTo>
                  <a:pt x="857" y="340"/>
                </a:lnTo>
                <a:lnTo>
                  <a:pt x="891" y="351"/>
                </a:lnTo>
                <a:lnTo>
                  <a:pt x="925" y="363"/>
                </a:lnTo>
                <a:lnTo>
                  <a:pt x="970" y="380"/>
                </a:lnTo>
                <a:lnTo>
                  <a:pt x="1021" y="402"/>
                </a:lnTo>
              </a:path>
            </a:pathLst>
          </a:custGeom>
          <a:noFill/>
          <a:ln w="9525">
            <a:solidFill>
              <a:srgbClr val="000000"/>
            </a:solidFill>
            <a:prstDash val="solid"/>
            <a:round/>
            <a:headEnd/>
            <a:tailEnd/>
          </a:ln>
        </p:spPr>
        <p:txBody>
          <a:bodyPr/>
          <a:lstStyle/>
          <a:p>
            <a:endParaRPr lang="en-US" sz="1350"/>
          </a:p>
        </p:txBody>
      </p:sp>
      <p:sp>
        <p:nvSpPr>
          <p:cNvPr id="250324" name="Line 468"/>
          <p:cNvSpPr>
            <a:spLocks noChangeShapeType="1"/>
          </p:cNvSpPr>
          <p:nvPr/>
        </p:nvSpPr>
        <p:spPr bwMode="auto">
          <a:xfrm>
            <a:off x="5607844" y="3046810"/>
            <a:ext cx="327422" cy="1190"/>
          </a:xfrm>
          <a:prstGeom prst="line">
            <a:avLst/>
          </a:prstGeom>
          <a:noFill/>
          <a:ln w="9525">
            <a:solidFill>
              <a:srgbClr val="000000"/>
            </a:solidFill>
            <a:round/>
            <a:headEnd/>
            <a:tailEnd/>
          </a:ln>
        </p:spPr>
        <p:txBody>
          <a:bodyPr/>
          <a:lstStyle/>
          <a:p>
            <a:endParaRPr lang="en-US" sz="1350"/>
          </a:p>
        </p:txBody>
      </p:sp>
      <p:sp>
        <p:nvSpPr>
          <p:cNvPr id="250325" name="Freeform 469"/>
          <p:cNvSpPr>
            <a:spLocks/>
          </p:cNvSpPr>
          <p:nvPr/>
        </p:nvSpPr>
        <p:spPr bwMode="auto">
          <a:xfrm>
            <a:off x="5444729" y="3251598"/>
            <a:ext cx="17859" cy="253603"/>
          </a:xfrm>
          <a:custGeom>
            <a:avLst/>
            <a:gdLst/>
            <a:ahLst/>
            <a:cxnLst>
              <a:cxn ang="0">
                <a:pos x="17" y="0"/>
              </a:cxn>
              <a:cxn ang="0">
                <a:pos x="17" y="204"/>
              </a:cxn>
              <a:cxn ang="0">
                <a:pos x="0" y="238"/>
              </a:cxn>
            </a:cxnLst>
            <a:rect l="0" t="0" r="r" b="b"/>
            <a:pathLst>
              <a:path w="17" h="238">
                <a:moveTo>
                  <a:pt x="17" y="0"/>
                </a:moveTo>
                <a:lnTo>
                  <a:pt x="17" y="204"/>
                </a:lnTo>
                <a:lnTo>
                  <a:pt x="0" y="238"/>
                </a:lnTo>
              </a:path>
            </a:pathLst>
          </a:custGeom>
          <a:noFill/>
          <a:ln w="9525">
            <a:solidFill>
              <a:srgbClr val="000000"/>
            </a:solidFill>
            <a:prstDash val="solid"/>
            <a:round/>
            <a:headEnd/>
            <a:tailEnd/>
          </a:ln>
        </p:spPr>
        <p:txBody>
          <a:bodyPr/>
          <a:lstStyle/>
          <a:p>
            <a:endParaRPr lang="en-US" sz="1350"/>
          </a:p>
        </p:txBody>
      </p:sp>
      <p:sp>
        <p:nvSpPr>
          <p:cNvPr id="250326" name="Line 470"/>
          <p:cNvSpPr>
            <a:spLocks noChangeShapeType="1"/>
          </p:cNvSpPr>
          <p:nvPr/>
        </p:nvSpPr>
        <p:spPr bwMode="auto">
          <a:xfrm>
            <a:off x="5136356" y="3498057"/>
            <a:ext cx="133350" cy="151210"/>
          </a:xfrm>
          <a:prstGeom prst="line">
            <a:avLst/>
          </a:prstGeom>
          <a:noFill/>
          <a:ln w="9525">
            <a:solidFill>
              <a:srgbClr val="000000"/>
            </a:solidFill>
            <a:round/>
            <a:headEnd/>
            <a:tailEnd/>
          </a:ln>
        </p:spPr>
        <p:txBody>
          <a:bodyPr/>
          <a:lstStyle/>
          <a:p>
            <a:endParaRPr lang="en-US" sz="1350"/>
          </a:p>
        </p:txBody>
      </p:sp>
      <p:sp>
        <p:nvSpPr>
          <p:cNvPr id="250327" name="Freeform 471"/>
          <p:cNvSpPr>
            <a:spLocks/>
          </p:cNvSpPr>
          <p:nvPr/>
        </p:nvSpPr>
        <p:spPr bwMode="auto">
          <a:xfrm>
            <a:off x="5422106" y="1413272"/>
            <a:ext cx="1720454" cy="1090613"/>
          </a:xfrm>
          <a:custGeom>
            <a:avLst/>
            <a:gdLst/>
            <a:ahLst/>
            <a:cxnLst>
              <a:cxn ang="0">
                <a:pos x="51" y="975"/>
              </a:cxn>
              <a:cxn ang="0">
                <a:pos x="221" y="856"/>
              </a:cxn>
              <a:cxn ang="0">
                <a:pos x="408" y="737"/>
              </a:cxn>
              <a:cxn ang="0">
                <a:pos x="487" y="664"/>
              </a:cxn>
              <a:cxn ang="0">
                <a:pos x="499" y="647"/>
              </a:cxn>
              <a:cxn ang="0">
                <a:pos x="527" y="635"/>
              </a:cxn>
              <a:cxn ang="0">
                <a:pos x="578" y="647"/>
              </a:cxn>
              <a:cxn ang="0">
                <a:pos x="601" y="635"/>
              </a:cxn>
              <a:cxn ang="0">
                <a:pos x="612" y="607"/>
              </a:cxn>
              <a:cxn ang="0">
                <a:pos x="618" y="584"/>
              </a:cxn>
              <a:cxn ang="0">
                <a:pos x="657" y="545"/>
              </a:cxn>
              <a:cxn ang="0">
                <a:pos x="669" y="511"/>
              </a:cxn>
              <a:cxn ang="0">
                <a:pos x="703" y="482"/>
              </a:cxn>
              <a:cxn ang="0">
                <a:pos x="777" y="443"/>
              </a:cxn>
              <a:cxn ang="0">
                <a:pos x="833" y="420"/>
              </a:cxn>
              <a:cxn ang="0">
                <a:pos x="867" y="386"/>
              </a:cxn>
              <a:cxn ang="0">
                <a:pos x="890" y="346"/>
              </a:cxn>
              <a:cxn ang="0">
                <a:pos x="913" y="340"/>
              </a:cxn>
              <a:cxn ang="0">
                <a:pos x="935" y="340"/>
              </a:cxn>
              <a:cxn ang="0">
                <a:pos x="947" y="323"/>
              </a:cxn>
              <a:cxn ang="0">
                <a:pos x="986" y="278"/>
              </a:cxn>
              <a:cxn ang="0">
                <a:pos x="1026" y="255"/>
              </a:cxn>
              <a:cxn ang="0">
                <a:pos x="1054" y="255"/>
              </a:cxn>
              <a:cxn ang="0">
                <a:pos x="1117" y="233"/>
              </a:cxn>
              <a:cxn ang="0">
                <a:pos x="1202" y="176"/>
              </a:cxn>
              <a:cxn ang="0">
                <a:pos x="1241" y="125"/>
              </a:cxn>
              <a:cxn ang="0">
                <a:pos x="1253" y="80"/>
              </a:cxn>
              <a:cxn ang="0">
                <a:pos x="1281" y="57"/>
              </a:cxn>
              <a:cxn ang="0">
                <a:pos x="1321" y="46"/>
              </a:cxn>
              <a:cxn ang="0">
                <a:pos x="1377" y="40"/>
              </a:cxn>
              <a:cxn ang="0">
                <a:pos x="1429" y="57"/>
              </a:cxn>
              <a:cxn ang="0">
                <a:pos x="1451" y="74"/>
              </a:cxn>
              <a:cxn ang="0">
                <a:pos x="1480" y="85"/>
              </a:cxn>
              <a:cxn ang="0">
                <a:pos x="1536" y="68"/>
              </a:cxn>
              <a:cxn ang="0">
                <a:pos x="1593" y="23"/>
              </a:cxn>
              <a:cxn ang="0">
                <a:pos x="1672" y="0"/>
              </a:cxn>
            </a:cxnLst>
            <a:rect l="0" t="0" r="r" b="b"/>
            <a:pathLst>
              <a:path w="1672" h="1027">
                <a:moveTo>
                  <a:pt x="0" y="1027"/>
                </a:moveTo>
                <a:lnTo>
                  <a:pt x="51" y="975"/>
                </a:lnTo>
                <a:lnTo>
                  <a:pt x="108" y="936"/>
                </a:lnTo>
                <a:lnTo>
                  <a:pt x="221" y="856"/>
                </a:lnTo>
                <a:lnTo>
                  <a:pt x="346" y="777"/>
                </a:lnTo>
                <a:lnTo>
                  <a:pt x="408" y="737"/>
                </a:lnTo>
                <a:lnTo>
                  <a:pt x="476" y="686"/>
                </a:lnTo>
                <a:lnTo>
                  <a:pt x="487" y="664"/>
                </a:lnTo>
                <a:lnTo>
                  <a:pt x="493" y="652"/>
                </a:lnTo>
                <a:lnTo>
                  <a:pt x="499" y="647"/>
                </a:lnTo>
                <a:lnTo>
                  <a:pt x="510" y="641"/>
                </a:lnTo>
                <a:lnTo>
                  <a:pt x="527" y="635"/>
                </a:lnTo>
                <a:lnTo>
                  <a:pt x="555" y="641"/>
                </a:lnTo>
                <a:lnTo>
                  <a:pt x="578" y="647"/>
                </a:lnTo>
                <a:lnTo>
                  <a:pt x="589" y="647"/>
                </a:lnTo>
                <a:lnTo>
                  <a:pt x="601" y="635"/>
                </a:lnTo>
                <a:lnTo>
                  <a:pt x="606" y="624"/>
                </a:lnTo>
                <a:lnTo>
                  <a:pt x="612" y="607"/>
                </a:lnTo>
                <a:lnTo>
                  <a:pt x="612" y="596"/>
                </a:lnTo>
                <a:lnTo>
                  <a:pt x="618" y="584"/>
                </a:lnTo>
                <a:lnTo>
                  <a:pt x="640" y="567"/>
                </a:lnTo>
                <a:lnTo>
                  <a:pt x="657" y="545"/>
                </a:lnTo>
                <a:lnTo>
                  <a:pt x="663" y="522"/>
                </a:lnTo>
                <a:lnTo>
                  <a:pt x="669" y="511"/>
                </a:lnTo>
                <a:lnTo>
                  <a:pt x="680" y="499"/>
                </a:lnTo>
                <a:lnTo>
                  <a:pt x="703" y="482"/>
                </a:lnTo>
                <a:lnTo>
                  <a:pt x="725" y="465"/>
                </a:lnTo>
                <a:lnTo>
                  <a:pt x="777" y="443"/>
                </a:lnTo>
                <a:lnTo>
                  <a:pt x="805" y="431"/>
                </a:lnTo>
                <a:lnTo>
                  <a:pt x="833" y="420"/>
                </a:lnTo>
                <a:lnTo>
                  <a:pt x="856" y="403"/>
                </a:lnTo>
                <a:lnTo>
                  <a:pt x="867" y="386"/>
                </a:lnTo>
                <a:lnTo>
                  <a:pt x="879" y="363"/>
                </a:lnTo>
                <a:lnTo>
                  <a:pt x="890" y="346"/>
                </a:lnTo>
                <a:lnTo>
                  <a:pt x="901" y="340"/>
                </a:lnTo>
                <a:lnTo>
                  <a:pt x="913" y="340"/>
                </a:lnTo>
                <a:lnTo>
                  <a:pt x="924" y="340"/>
                </a:lnTo>
                <a:lnTo>
                  <a:pt x="935" y="340"/>
                </a:lnTo>
                <a:lnTo>
                  <a:pt x="941" y="335"/>
                </a:lnTo>
                <a:lnTo>
                  <a:pt x="947" y="323"/>
                </a:lnTo>
                <a:lnTo>
                  <a:pt x="958" y="301"/>
                </a:lnTo>
                <a:lnTo>
                  <a:pt x="986" y="278"/>
                </a:lnTo>
                <a:lnTo>
                  <a:pt x="1009" y="261"/>
                </a:lnTo>
                <a:lnTo>
                  <a:pt x="1026" y="255"/>
                </a:lnTo>
                <a:lnTo>
                  <a:pt x="1043" y="255"/>
                </a:lnTo>
                <a:lnTo>
                  <a:pt x="1054" y="255"/>
                </a:lnTo>
                <a:lnTo>
                  <a:pt x="1071" y="250"/>
                </a:lnTo>
                <a:lnTo>
                  <a:pt x="1117" y="233"/>
                </a:lnTo>
                <a:lnTo>
                  <a:pt x="1162" y="204"/>
                </a:lnTo>
                <a:lnTo>
                  <a:pt x="1202" y="176"/>
                </a:lnTo>
                <a:lnTo>
                  <a:pt x="1230" y="142"/>
                </a:lnTo>
                <a:lnTo>
                  <a:pt x="1241" y="125"/>
                </a:lnTo>
                <a:lnTo>
                  <a:pt x="1247" y="102"/>
                </a:lnTo>
                <a:lnTo>
                  <a:pt x="1253" y="80"/>
                </a:lnTo>
                <a:lnTo>
                  <a:pt x="1264" y="63"/>
                </a:lnTo>
                <a:lnTo>
                  <a:pt x="1281" y="57"/>
                </a:lnTo>
                <a:lnTo>
                  <a:pt x="1298" y="57"/>
                </a:lnTo>
                <a:lnTo>
                  <a:pt x="1321" y="46"/>
                </a:lnTo>
                <a:lnTo>
                  <a:pt x="1338" y="40"/>
                </a:lnTo>
                <a:lnTo>
                  <a:pt x="1377" y="40"/>
                </a:lnTo>
                <a:lnTo>
                  <a:pt x="1417" y="51"/>
                </a:lnTo>
                <a:lnTo>
                  <a:pt x="1429" y="57"/>
                </a:lnTo>
                <a:lnTo>
                  <a:pt x="1440" y="63"/>
                </a:lnTo>
                <a:lnTo>
                  <a:pt x="1451" y="74"/>
                </a:lnTo>
                <a:lnTo>
                  <a:pt x="1463" y="80"/>
                </a:lnTo>
                <a:lnTo>
                  <a:pt x="1480" y="85"/>
                </a:lnTo>
                <a:lnTo>
                  <a:pt x="1502" y="85"/>
                </a:lnTo>
                <a:lnTo>
                  <a:pt x="1536" y="68"/>
                </a:lnTo>
                <a:lnTo>
                  <a:pt x="1565" y="46"/>
                </a:lnTo>
                <a:lnTo>
                  <a:pt x="1593" y="23"/>
                </a:lnTo>
                <a:lnTo>
                  <a:pt x="1633" y="12"/>
                </a:lnTo>
                <a:lnTo>
                  <a:pt x="1672" y="0"/>
                </a:lnTo>
              </a:path>
            </a:pathLst>
          </a:custGeom>
          <a:noFill/>
          <a:ln w="9525">
            <a:solidFill>
              <a:srgbClr val="000000"/>
            </a:solidFill>
            <a:prstDash val="solid"/>
            <a:round/>
            <a:headEnd/>
            <a:tailEnd/>
          </a:ln>
        </p:spPr>
        <p:txBody>
          <a:bodyPr/>
          <a:lstStyle/>
          <a:p>
            <a:endParaRPr lang="en-US" sz="1350"/>
          </a:p>
        </p:txBody>
      </p:sp>
      <p:sp>
        <p:nvSpPr>
          <p:cNvPr id="250328" name="Line 472"/>
          <p:cNvSpPr>
            <a:spLocks noChangeShapeType="1"/>
          </p:cNvSpPr>
          <p:nvPr/>
        </p:nvSpPr>
        <p:spPr bwMode="auto">
          <a:xfrm flipV="1">
            <a:off x="5462588" y="2316957"/>
            <a:ext cx="1191" cy="133350"/>
          </a:xfrm>
          <a:prstGeom prst="line">
            <a:avLst/>
          </a:prstGeom>
          <a:noFill/>
          <a:ln w="9525">
            <a:solidFill>
              <a:srgbClr val="000000"/>
            </a:solidFill>
            <a:round/>
            <a:headEnd/>
            <a:tailEnd/>
          </a:ln>
        </p:spPr>
        <p:txBody>
          <a:bodyPr/>
          <a:lstStyle/>
          <a:p>
            <a:endParaRPr lang="en-US" sz="1350"/>
          </a:p>
        </p:txBody>
      </p:sp>
      <p:sp>
        <p:nvSpPr>
          <p:cNvPr id="250329" name="Line 473"/>
          <p:cNvSpPr>
            <a:spLocks noChangeShapeType="1"/>
          </p:cNvSpPr>
          <p:nvPr/>
        </p:nvSpPr>
        <p:spPr bwMode="auto">
          <a:xfrm flipH="1">
            <a:off x="5182791" y="3046810"/>
            <a:ext cx="425053" cy="1190"/>
          </a:xfrm>
          <a:prstGeom prst="line">
            <a:avLst/>
          </a:prstGeom>
          <a:noFill/>
          <a:ln w="9525">
            <a:solidFill>
              <a:srgbClr val="000000"/>
            </a:solidFill>
            <a:round/>
            <a:headEnd/>
            <a:tailEnd/>
          </a:ln>
        </p:spPr>
        <p:txBody>
          <a:bodyPr/>
          <a:lstStyle/>
          <a:p>
            <a:endParaRPr lang="en-US" sz="1350"/>
          </a:p>
        </p:txBody>
      </p:sp>
      <p:sp>
        <p:nvSpPr>
          <p:cNvPr id="250330" name="Line 474"/>
          <p:cNvSpPr>
            <a:spLocks noChangeShapeType="1"/>
          </p:cNvSpPr>
          <p:nvPr/>
        </p:nvSpPr>
        <p:spPr bwMode="auto">
          <a:xfrm>
            <a:off x="4336256" y="2840831"/>
            <a:ext cx="806054" cy="1191"/>
          </a:xfrm>
          <a:prstGeom prst="line">
            <a:avLst/>
          </a:prstGeom>
          <a:noFill/>
          <a:ln w="9525">
            <a:solidFill>
              <a:srgbClr val="000000"/>
            </a:solidFill>
            <a:round/>
            <a:headEnd/>
            <a:tailEnd/>
          </a:ln>
        </p:spPr>
        <p:txBody>
          <a:bodyPr/>
          <a:lstStyle/>
          <a:p>
            <a:endParaRPr lang="en-US" sz="1350"/>
          </a:p>
        </p:txBody>
      </p:sp>
      <p:sp>
        <p:nvSpPr>
          <p:cNvPr id="250331" name="Freeform 475"/>
          <p:cNvSpPr>
            <a:spLocks/>
          </p:cNvSpPr>
          <p:nvPr/>
        </p:nvSpPr>
        <p:spPr bwMode="auto">
          <a:xfrm>
            <a:off x="3274219" y="1582341"/>
            <a:ext cx="746522" cy="53578"/>
          </a:xfrm>
          <a:custGeom>
            <a:avLst/>
            <a:gdLst/>
            <a:ahLst/>
            <a:cxnLst>
              <a:cxn ang="0">
                <a:pos x="0" y="0"/>
              </a:cxn>
              <a:cxn ang="0">
                <a:pos x="210" y="0"/>
              </a:cxn>
              <a:cxn ang="0">
                <a:pos x="284" y="51"/>
              </a:cxn>
              <a:cxn ang="0">
                <a:pos x="726" y="51"/>
              </a:cxn>
            </a:cxnLst>
            <a:rect l="0" t="0" r="r" b="b"/>
            <a:pathLst>
              <a:path w="726" h="51">
                <a:moveTo>
                  <a:pt x="0" y="0"/>
                </a:moveTo>
                <a:lnTo>
                  <a:pt x="210" y="0"/>
                </a:lnTo>
                <a:lnTo>
                  <a:pt x="284" y="51"/>
                </a:lnTo>
                <a:lnTo>
                  <a:pt x="726" y="51"/>
                </a:lnTo>
              </a:path>
            </a:pathLst>
          </a:custGeom>
          <a:noFill/>
          <a:ln w="9525">
            <a:solidFill>
              <a:srgbClr val="000000"/>
            </a:solidFill>
            <a:prstDash val="solid"/>
            <a:round/>
            <a:headEnd/>
            <a:tailEnd/>
          </a:ln>
        </p:spPr>
        <p:txBody>
          <a:bodyPr/>
          <a:lstStyle/>
          <a:p>
            <a:endParaRPr lang="en-US" sz="1350"/>
          </a:p>
        </p:txBody>
      </p:sp>
      <p:sp>
        <p:nvSpPr>
          <p:cNvPr id="250332" name="Line 476"/>
          <p:cNvSpPr>
            <a:spLocks noChangeShapeType="1"/>
          </p:cNvSpPr>
          <p:nvPr/>
        </p:nvSpPr>
        <p:spPr bwMode="auto">
          <a:xfrm>
            <a:off x="3274219" y="1479948"/>
            <a:ext cx="64294" cy="102394"/>
          </a:xfrm>
          <a:prstGeom prst="line">
            <a:avLst/>
          </a:prstGeom>
          <a:noFill/>
          <a:ln w="9525">
            <a:solidFill>
              <a:srgbClr val="000000"/>
            </a:solidFill>
            <a:round/>
            <a:headEnd/>
            <a:tailEnd/>
          </a:ln>
        </p:spPr>
        <p:txBody>
          <a:bodyPr/>
          <a:lstStyle/>
          <a:p>
            <a:endParaRPr lang="en-US" sz="1350"/>
          </a:p>
        </p:txBody>
      </p:sp>
      <p:sp>
        <p:nvSpPr>
          <p:cNvPr id="250333" name="Line 477"/>
          <p:cNvSpPr>
            <a:spLocks noChangeShapeType="1"/>
          </p:cNvSpPr>
          <p:nvPr/>
        </p:nvSpPr>
        <p:spPr bwMode="auto">
          <a:xfrm>
            <a:off x="3449242" y="1582342"/>
            <a:ext cx="40481" cy="1190"/>
          </a:xfrm>
          <a:prstGeom prst="line">
            <a:avLst/>
          </a:prstGeom>
          <a:noFill/>
          <a:ln w="0">
            <a:solidFill>
              <a:srgbClr val="000000"/>
            </a:solidFill>
            <a:round/>
            <a:headEnd/>
            <a:tailEnd/>
          </a:ln>
        </p:spPr>
        <p:txBody>
          <a:bodyPr/>
          <a:lstStyle/>
          <a:p>
            <a:endParaRPr lang="en-US" sz="1350"/>
          </a:p>
        </p:txBody>
      </p:sp>
      <p:sp>
        <p:nvSpPr>
          <p:cNvPr id="250334" name="Freeform 478"/>
          <p:cNvSpPr>
            <a:spLocks/>
          </p:cNvSpPr>
          <p:nvPr/>
        </p:nvSpPr>
        <p:spPr bwMode="auto">
          <a:xfrm>
            <a:off x="6384131" y="2907507"/>
            <a:ext cx="776288" cy="511969"/>
          </a:xfrm>
          <a:custGeom>
            <a:avLst/>
            <a:gdLst/>
            <a:ahLst/>
            <a:cxnLst>
              <a:cxn ang="0">
                <a:pos x="754" y="482"/>
              </a:cxn>
              <a:cxn ang="0">
                <a:pos x="715" y="465"/>
              </a:cxn>
              <a:cxn ang="0">
                <a:pos x="681" y="460"/>
              </a:cxn>
              <a:cxn ang="0">
                <a:pos x="641" y="460"/>
              </a:cxn>
              <a:cxn ang="0">
                <a:pos x="601" y="454"/>
              </a:cxn>
              <a:cxn ang="0">
                <a:pos x="584" y="448"/>
              </a:cxn>
              <a:cxn ang="0">
                <a:pos x="567" y="437"/>
              </a:cxn>
              <a:cxn ang="0">
                <a:pos x="533" y="397"/>
              </a:cxn>
              <a:cxn ang="0">
                <a:pos x="516" y="375"/>
              </a:cxn>
              <a:cxn ang="0">
                <a:pos x="488" y="358"/>
              </a:cxn>
              <a:cxn ang="0">
                <a:pos x="454" y="352"/>
              </a:cxn>
              <a:cxn ang="0">
                <a:pos x="420" y="352"/>
              </a:cxn>
              <a:cxn ang="0">
                <a:pos x="391" y="346"/>
              </a:cxn>
              <a:cxn ang="0">
                <a:pos x="374" y="341"/>
              </a:cxn>
              <a:cxn ang="0">
                <a:pos x="363" y="324"/>
              </a:cxn>
              <a:cxn ang="0">
                <a:pos x="357" y="295"/>
              </a:cxn>
              <a:cxn ang="0">
                <a:pos x="346" y="256"/>
              </a:cxn>
              <a:cxn ang="0">
                <a:pos x="329" y="239"/>
              </a:cxn>
              <a:cxn ang="0">
                <a:pos x="306" y="227"/>
              </a:cxn>
              <a:cxn ang="0">
                <a:pos x="284" y="216"/>
              </a:cxn>
              <a:cxn ang="0">
                <a:pos x="227" y="176"/>
              </a:cxn>
              <a:cxn ang="0">
                <a:pos x="182" y="136"/>
              </a:cxn>
              <a:cxn ang="0">
                <a:pos x="165" y="119"/>
              </a:cxn>
              <a:cxn ang="0">
                <a:pos x="136" y="102"/>
              </a:cxn>
              <a:cxn ang="0">
                <a:pos x="114" y="97"/>
              </a:cxn>
              <a:cxn ang="0">
                <a:pos x="91" y="85"/>
              </a:cxn>
              <a:cxn ang="0">
                <a:pos x="68" y="68"/>
              </a:cxn>
              <a:cxn ang="0">
                <a:pos x="57" y="57"/>
              </a:cxn>
              <a:cxn ang="0">
                <a:pos x="40" y="40"/>
              </a:cxn>
              <a:cxn ang="0">
                <a:pos x="23" y="23"/>
              </a:cxn>
              <a:cxn ang="0">
                <a:pos x="12" y="12"/>
              </a:cxn>
              <a:cxn ang="0">
                <a:pos x="0" y="0"/>
              </a:cxn>
            </a:cxnLst>
            <a:rect l="0" t="0" r="r" b="b"/>
            <a:pathLst>
              <a:path w="754" h="482">
                <a:moveTo>
                  <a:pt x="754" y="482"/>
                </a:moveTo>
                <a:lnTo>
                  <a:pt x="715" y="465"/>
                </a:lnTo>
                <a:lnTo>
                  <a:pt x="681" y="460"/>
                </a:lnTo>
                <a:lnTo>
                  <a:pt x="641" y="460"/>
                </a:lnTo>
                <a:lnTo>
                  <a:pt x="601" y="454"/>
                </a:lnTo>
                <a:lnTo>
                  <a:pt x="584" y="448"/>
                </a:lnTo>
                <a:lnTo>
                  <a:pt x="567" y="437"/>
                </a:lnTo>
                <a:lnTo>
                  <a:pt x="533" y="397"/>
                </a:lnTo>
                <a:lnTo>
                  <a:pt x="516" y="375"/>
                </a:lnTo>
                <a:lnTo>
                  <a:pt x="488" y="358"/>
                </a:lnTo>
                <a:lnTo>
                  <a:pt x="454" y="352"/>
                </a:lnTo>
                <a:lnTo>
                  <a:pt x="420" y="352"/>
                </a:lnTo>
                <a:lnTo>
                  <a:pt x="391" y="346"/>
                </a:lnTo>
                <a:lnTo>
                  <a:pt x="374" y="341"/>
                </a:lnTo>
                <a:lnTo>
                  <a:pt x="363" y="324"/>
                </a:lnTo>
                <a:lnTo>
                  <a:pt x="357" y="295"/>
                </a:lnTo>
                <a:lnTo>
                  <a:pt x="346" y="256"/>
                </a:lnTo>
                <a:lnTo>
                  <a:pt x="329" y="239"/>
                </a:lnTo>
                <a:lnTo>
                  <a:pt x="306" y="227"/>
                </a:lnTo>
                <a:lnTo>
                  <a:pt x="284" y="216"/>
                </a:lnTo>
                <a:lnTo>
                  <a:pt x="227" y="176"/>
                </a:lnTo>
                <a:lnTo>
                  <a:pt x="182" y="136"/>
                </a:lnTo>
                <a:lnTo>
                  <a:pt x="165" y="119"/>
                </a:lnTo>
                <a:lnTo>
                  <a:pt x="136" y="102"/>
                </a:lnTo>
                <a:lnTo>
                  <a:pt x="114" y="97"/>
                </a:lnTo>
                <a:lnTo>
                  <a:pt x="91" y="85"/>
                </a:lnTo>
                <a:lnTo>
                  <a:pt x="68" y="68"/>
                </a:lnTo>
                <a:lnTo>
                  <a:pt x="57" y="57"/>
                </a:lnTo>
                <a:lnTo>
                  <a:pt x="40" y="40"/>
                </a:lnTo>
                <a:lnTo>
                  <a:pt x="23" y="23"/>
                </a:lnTo>
                <a:lnTo>
                  <a:pt x="12" y="12"/>
                </a:lnTo>
                <a:lnTo>
                  <a:pt x="0" y="0"/>
                </a:lnTo>
              </a:path>
            </a:pathLst>
          </a:custGeom>
          <a:noFill/>
          <a:ln w="9525">
            <a:solidFill>
              <a:srgbClr val="000000"/>
            </a:solidFill>
            <a:prstDash val="solid"/>
            <a:round/>
            <a:headEnd/>
            <a:tailEnd/>
          </a:ln>
        </p:spPr>
        <p:txBody>
          <a:bodyPr/>
          <a:lstStyle/>
          <a:p>
            <a:endParaRPr lang="en-US" sz="1350"/>
          </a:p>
        </p:txBody>
      </p:sp>
      <p:grpSp>
        <p:nvGrpSpPr>
          <p:cNvPr id="250240" name="Group 480"/>
          <p:cNvGrpSpPr>
            <a:grpSpLocks/>
          </p:cNvGrpSpPr>
          <p:nvPr/>
        </p:nvGrpSpPr>
        <p:grpSpPr bwMode="auto">
          <a:xfrm rot="10800000">
            <a:off x="4529137" y="3523674"/>
            <a:ext cx="138113" cy="138606"/>
            <a:chOff x="2003" y="1530"/>
            <a:chExt cx="216" cy="211"/>
          </a:xfrm>
        </p:grpSpPr>
        <p:sp>
          <p:nvSpPr>
            <p:cNvPr id="250337" name="AutoShape 481"/>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38" name="Text Box 482"/>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1" name="Group 483"/>
          <p:cNvGrpSpPr>
            <a:grpSpLocks/>
          </p:cNvGrpSpPr>
          <p:nvPr/>
        </p:nvGrpSpPr>
        <p:grpSpPr bwMode="auto">
          <a:xfrm rot="10800000">
            <a:off x="5393531" y="3352352"/>
            <a:ext cx="138113" cy="138462"/>
            <a:chOff x="2003" y="1528"/>
            <a:chExt cx="216" cy="213"/>
          </a:xfrm>
        </p:grpSpPr>
        <p:sp>
          <p:nvSpPr>
            <p:cNvPr id="250340" name="AutoShape 48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1" name="Text Box 485"/>
            <p:cNvSpPr txBox="1">
              <a:spLocks noChangeArrowheads="1"/>
            </p:cNvSpPr>
            <p:nvPr/>
          </p:nvSpPr>
          <p:spPr bwMode="auto">
            <a:xfrm>
              <a:off x="2003" y="1528"/>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2" name="Group 486"/>
          <p:cNvGrpSpPr>
            <a:grpSpLocks/>
          </p:cNvGrpSpPr>
          <p:nvPr/>
        </p:nvGrpSpPr>
        <p:grpSpPr bwMode="auto">
          <a:xfrm rot="10800000">
            <a:off x="5142310" y="3147436"/>
            <a:ext cx="136922" cy="138606"/>
            <a:chOff x="2003" y="1530"/>
            <a:chExt cx="214" cy="211"/>
          </a:xfrm>
        </p:grpSpPr>
        <p:sp>
          <p:nvSpPr>
            <p:cNvPr id="250343" name="AutoShape 48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4" name="Text Box 488"/>
            <p:cNvSpPr txBox="1">
              <a:spLocks noChangeArrowheads="1"/>
            </p:cNvSpPr>
            <p:nvPr/>
          </p:nvSpPr>
          <p:spPr bwMode="auto">
            <a:xfrm>
              <a:off x="2003" y="153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3" name="Group 489"/>
          <p:cNvGrpSpPr>
            <a:grpSpLocks/>
          </p:cNvGrpSpPr>
          <p:nvPr/>
        </p:nvGrpSpPr>
        <p:grpSpPr bwMode="auto">
          <a:xfrm rot="10800000">
            <a:off x="4083844" y="2885104"/>
            <a:ext cx="139304" cy="138329"/>
            <a:chOff x="2003" y="1529"/>
            <a:chExt cx="216" cy="213"/>
          </a:xfrm>
        </p:grpSpPr>
        <p:sp>
          <p:nvSpPr>
            <p:cNvPr id="250346" name="AutoShape 490"/>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7" name="Text Box 491"/>
            <p:cNvSpPr txBox="1">
              <a:spLocks noChangeArrowheads="1"/>
            </p:cNvSpPr>
            <p:nvPr/>
          </p:nvSpPr>
          <p:spPr bwMode="auto">
            <a:xfrm>
              <a:off x="2003" y="1529"/>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4" name="Group 492"/>
          <p:cNvGrpSpPr>
            <a:grpSpLocks/>
          </p:cNvGrpSpPr>
          <p:nvPr/>
        </p:nvGrpSpPr>
        <p:grpSpPr bwMode="auto">
          <a:xfrm rot="10800000">
            <a:off x="4400550" y="2231451"/>
            <a:ext cx="139304" cy="138329"/>
            <a:chOff x="2003" y="1531"/>
            <a:chExt cx="216" cy="213"/>
          </a:xfrm>
        </p:grpSpPr>
        <p:sp>
          <p:nvSpPr>
            <p:cNvPr id="250349" name="AutoShape 493"/>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0" name="Text Box 494"/>
            <p:cNvSpPr txBox="1">
              <a:spLocks noChangeArrowheads="1"/>
            </p:cNvSpPr>
            <p:nvPr/>
          </p:nvSpPr>
          <p:spPr bwMode="auto">
            <a:xfrm>
              <a:off x="2003" y="1531"/>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5" name="Group 495"/>
          <p:cNvGrpSpPr>
            <a:grpSpLocks/>
          </p:cNvGrpSpPr>
          <p:nvPr/>
        </p:nvGrpSpPr>
        <p:grpSpPr bwMode="auto">
          <a:xfrm rot="10800000">
            <a:off x="4189810" y="1443652"/>
            <a:ext cx="138113" cy="138606"/>
            <a:chOff x="2001" y="1532"/>
            <a:chExt cx="216" cy="211"/>
          </a:xfrm>
        </p:grpSpPr>
        <p:sp>
          <p:nvSpPr>
            <p:cNvPr id="250352" name="AutoShape 496"/>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3" name="Text Box 497"/>
            <p:cNvSpPr txBox="1">
              <a:spLocks noChangeArrowheads="1"/>
            </p:cNvSpPr>
            <p:nvPr/>
          </p:nvSpPr>
          <p:spPr bwMode="auto">
            <a:xfrm>
              <a:off x="2001" y="1532"/>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6" name="Group 498"/>
          <p:cNvGrpSpPr>
            <a:grpSpLocks/>
          </p:cNvGrpSpPr>
          <p:nvPr/>
        </p:nvGrpSpPr>
        <p:grpSpPr bwMode="auto">
          <a:xfrm rot="10800000">
            <a:off x="3901678" y="1559271"/>
            <a:ext cx="138113" cy="138462"/>
            <a:chOff x="2001" y="1530"/>
            <a:chExt cx="216" cy="213"/>
          </a:xfrm>
        </p:grpSpPr>
        <p:sp>
          <p:nvSpPr>
            <p:cNvPr id="250355" name="AutoShape 499"/>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6" name="Text Box 500"/>
            <p:cNvSpPr txBox="1">
              <a:spLocks noChangeArrowheads="1"/>
            </p:cNvSpPr>
            <p:nvPr/>
          </p:nvSpPr>
          <p:spPr bwMode="auto">
            <a:xfrm>
              <a:off x="2001" y="1530"/>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1" name="Group 501"/>
          <p:cNvGrpSpPr>
            <a:grpSpLocks/>
          </p:cNvGrpSpPr>
          <p:nvPr/>
        </p:nvGrpSpPr>
        <p:grpSpPr bwMode="auto">
          <a:xfrm rot="10800000">
            <a:off x="6005512" y="1861166"/>
            <a:ext cx="138113" cy="138329"/>
            <a:chOff x="2001" y="1531"/>
            <a:chExt cx="216" cy="213"/>
          </a:xfrm>
        </p:grpSpPr>
        <p:sp>
          <p:nvSpPr>
            <p:cNvPr id="250358" name="AutoShape 502"/>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9" name="Text Box 503"/>
            <p:cNvSpPr txBox="1">
              <a:spLocks noChangeArrowheads="1"/>
            </p:cNvSpPr>
            <p:nvPr/>
          </p:nvSpPr>
          <p:spPr bwMode="auto">
            <a:xfrm>
              <a:off x="2001" y="1531"/>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9" name="Group 504"/>
          <p:cNvGrpSpPr>
            <a:grpSpLocks/>
          </p:cNvGrpSpPr>
          <p:nvPr/>
        </p:nvGrpSpPr>
        <p:grpSpPr bwMode="auto">
          <a:xfrm rot="10800000">
            <a:off x="3431381" y="2454493"/>
            <a:ext cx="139304" cy="138606"/>
            <a:chOff x="2003" y="1530"/>
            <a:chExt cx="216" cy="211"/>
          </a:xfrm>
        </p:grpSpPr>
        <p:sp>
          <p:nvSpPr>
            <p:cNvPr id="250361" name="AutoShape 505"/>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2" name="Text Box 506"/>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64" name="Group 507"/>
          <p:cNvGrpSpPr>
            <a:grpSpLocks/>
          </p:cNvGrpSpPr>
          <p:nvPr/>
        </p:nvGrpSpPr>
        <p:grpSpPr bwMode="auto">
          <a:xfrm rot="10800000">
            <a:off x="3462337" y="2892643"/>
            <a:ext cx="139304" cy="138606"/>
            <a:chOff x="2003" y="1530"/>
            <a:chExt cx="216" cy="211"/>
          </a:xfrm>
        </p:grpSpPr>
        <p:sp>
          <p:nvSpPr>
            <p:cNvPr id="250364" name="AutoShape 508"/>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5" name="Text Box 509"/>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72" name="Group 510"/>
          <p:cNvGrpSpPr>
            <a:grpSpLocks/>
          </p:cNvGrpSpPr>
          <p:nvPr/>
        </p:nvGrpSpPr>
        <p:grpSpPr bwMode="auto">
          <a:xfrm rot="10800000">
            <a:off x="2987278" y="2575936"/>
            <a:ext cx="136922" cy="138606"/>
            <a:chOff x="2003" y="1530"/>
            <a:chExt cx="214" cy="211"/>
          </a:xfrm>
        </p:grpSpPr>
        <p:sp>
          <p:nvSpPr>
            <p:cNvPr id="250367" name="AutoShape 511"/>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8" name="Text Box 512"/>
            <p:cNvSpPr txBox="1">
              <a:spLocks noChangeArrowheads="1"/>
            </p:cNvSpPr>
            <p:nvPr/>
          </p:nvSpPr>
          <p:spPr bwMode="auto">
            <a:xfrm>
              <a:off x="2003" y="153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73" name="Group 513"/>
          <p:cNvGrpSpPr>
            <a:grpSpLocks/>
          </p:cNvGrpSpPr>
          <p:nvPr/>
        </p:nvGrpSpPr>
        <p:grpSpPr bwMode="auto">
          <a:xfrm rot="10800000">
            <a:off x="2746772" y="1615102"/>
            <a:ext cx="138113" cy="138606"/>
            <a:chOff x="2003" y="1530"/>
            <a:chExt cx="216" cy="211"/>
          </a:xfrm>
        </p:grpSpPr>
        <p:sp>
          <p:nvSpPr>
            <p:cNvPr id="250370" name="AutoShape 51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71" name="Text Box 515"/>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74" name="Group 516"/>
          <p:cNvGrpSpPr>
            <a:grpSpLocks/>
          </p:cNvGrpSpPr>
          <p:nvPr/>
        </p:nvGrpSpPr>
        <p:grpSpPr bwMode="auto">
          <a:xfrm rot="10800000">
            <a:off x="2456260" y="1500931"/>
            <a:ext cx="136922" cy="138462"/>
            <a:chOff x="2003" y="1528"/>
            <a:chExt cx="214" cy="213"/>
          </a:xfrm>
        </p:grpSpPr>
        <p:sp>
          <p:nvSpPr>
            <p:cNvPr id="250373" name="AutoShape 51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74" name="Text Box 518"/>
            <p:cNvSpPr txBox="1">
              <a:spLocks noChangeArrowheads="1"/>
            </p:cNvSpPr>
            <p:nvPr/>
          </p:nvSpPr>
          <p:spPr bwMode="auto">
            <a:xfrm>
              <a:off x="2003" y="1528"/>
              <a:ext cx="214" cy="213"/>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375" name="Text Box 519"/>
          <p:cNvSpPr txBox="1">
            <a:spLocks noChangeArrowheads="1"/>
          </p:cNvSpPr>
          <p:nvPr/>
        </p:nvSpPr>
        <p:spPr bwMode="auto">
          <a:xfrm>
            <a:off x="4856560" y="3203973"/>
            <a:ext cx="14763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76" name="Text Box 520"/>
          <p:cNvSpPr txBox="1">
            <a:spLocks noChangeArrowheads="1"/>
          </p:cNvSpPr>
          <p:nvPr/>
        </p:nvSpPr>
        <p:spPr bwMode="auto">
          <a:xfrm>
            <a:off x="3818335" y="2138363"/>
            <a:ext cx="14882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77" name="Text Box 521"/>
          <p:cNvSpPr txBox="1">
            <a:spLocks noChangeArrowheads="1"/>
          </p:cNvSpPr>
          <p:nvPr/>
        </p:nvSpPr>
        <p:spPr bwMode="auto">
          <a:xfrm>
            <a:off x="4385073" y="2245519"/>
            <a:ext cx="186928"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50378" name="Text Box 522"/>
          <p:cNvSpPr txBox="1">
            <a:spLocks noChangeArrowheads="1"/>
          </p:cNvSpPr>
          <p:nvPr/>
        </p:nvSpPr>
        <p:spPr bwMode="auto">
          <a:xfrm>
            <a:off x="4063604" y="2906317"/>
            <a:ext cx="246459" cy="138499"/>
          </a:xfrm>
          <a:prstGeom prst="rect">
            <a:avLst/>
          </a:prstGeom>
          <a:noFill/>
          <a:ln w="9525">
            <a:noFill/>
            <a:miter lim="800000"/>
            <a:headEnd/>
            <a:tailEnd/>
          </a:ln>
          <a:effectLst/>
        </p:spPr>
        <p:txBody>
          <a:bodyPr>
            <a:spAutoFit/>
          </a:bodyPr>
          <a:lstStyle/>
          <a:p>
            <a:pPr>
              <a:spcBef>
                <a:spcPct val="50000"/>
              </a:spcBef>
            </a:pPr>
            <a:r>
              <a:rPr lang="en-US" sz="300" b="1"/>
              <a:t>119</a:t>
            </a:r>
          </a:p>
        </p:txBody>
      </p:sp>
      <p:sp>
        <p:nvSpPr>
          <p:cNvPr id="250379" name="Text Box 523"/>
          <p:cNvSpPr txBox="1">
            <a:spLocks noChangeArrowheads="1"/>
          </p:cNvSpPr>
          <p:nvPr/>
        </p:nvSpPr>
        <p:spPr bwMode="auto">
          <a:xfrm>
            <a:off x="4507706" y="3545682"/>
            <a:ext cx="247650" cy="138499"/>
          </a:xfrm>
          <a:prstGeom prst="rect">
            <a:avLst/>
          </a:prstGeom>
          <a:noFill/>
          <a:ln w="9525">
            <a:noFill/>
            <a:miter lim="800000"/>
            <a:headEnd/>
            <a:tailEnd/>
          </a:ln>
          <a:effectLst/>
        </p:spPr>
        <p:txBody>
          <a:bodyPr>
            <a:spAutoFit/>
          </a:bodyPr>
          <a:lstStyle/>
          <a:p>
            <a:pPr>
              <a:spcBef>
                <a:spcPct val="50000"/>
              </a:spcBef>
            </a:pPr>
            <a:r>
              <a:rPr lang="en-US" sz="300" b="1"/>
              <a:t>166</a:t>
            </a:r>
          </a:p>
        </p:txBody>
      </p:sp>
      <p:grpSp>
        <p:nvGrpSpPr>
          <p:cNvPr id="250275" name="Group 524"/>
          <p:cNvGrpSpPr>
            <a:grpSpLocks/>
          </p:cNvGrpSpPr>
          <p:nvPr/>
        </p:nvGrpSpPr>
        <p:grpSpPr bwMode="auto">
          <a:xfrm>
            <a:off x="5313760" y="3775474"/>
            <a:ext cx="138113" cy="138606"/>
            <a:chOff x="2001" y="1550"/>
            <a:chExt cx="216" cy="211"/>
          </a:xfrm>
        </p:grpSpPr>
        <p:sp>
          <p:nvSpPr>
            <p:cNvPr id="250381" name="AutoShape 525"/>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82" name="Text Box 526"/>
            <p:cNvSpPr txBox="1">
              <a:spLocks noChangeArrowheads="1"/>
            </p:cNvSpPr>
            <p:nvPr/>
          </p:nvSpPr>
          <p:spPr bwMode="auto">
            <a:xfrm>
              <a:off x="2001" y="155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383" name="Text Box 527"/>
          <p:cNvSpPr txBox="1">
            <a:spLocks noChangeArrowheads="1"/>
          </p:cNvSpPr>
          <p:nvPr/>
        </p:nvSpPr>
        <p:spPr bwMode="auto">
          <a:xfrm>
            <a:off x="5312569" y="3762376"/>
            <a:ext cx="148829"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84" name="Text Box 528"/>
          <p:cNvSpPr txBox="1">
            <a:spLocks noChangeArrowheads="1"/>
          </p:cNvSpPr>
          <p:nvPr/>
        </p:nvSpPr>
        <p:spPr bwMode="auto">
          <a:xfrm>
            <a:off x="4168379" y="1456135"/>
            <a:ext cx="197644"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50385" name="Text Box 529"/>
          <p:cNvSpPr txBox="1">
            <a:spLocks noChangeArrowheads="1"/>
          </p:cNvSpPr>
          <p:nvPr/>
        </p:nvSpPr>
        <p:spPr bwMode="auto">
          <a:xfrm>
            <a:off x="3880248" y="1569244"/>
            <a:ext cx="197644" cy="230832"/>
          </a:xfrm>
          <a:prstGeom prst="rect">
            <a:avLst/>
          </a:prstGeom>
          <a:noFill/>
          <a:ln w="9525">
            <a:noFill/>
            <a:miter lim="800000"/>
            <a:headEnd/>
            <a:tailEnd/>
          </a:ln>
          <a:effectLst/>
        </p:spPr>
        <p:txBody>
          <a:bodyPr>
            <a:spAutoFit/>
          </a:bodyPr>
          <a:lstStyle/>
          <a:p>
            <a:pPr>
              <a:spcBef>
                <a:spcPct val="50000"/>
              </a:spcBef>
            </a:pPr>
            <a:r>
              <a:rPr lang="en-US" sz="450" b="1"/>
              <a:t>46</a:t>
            </a:r>
          </a:p>
        </p:txBody>
      </p:sp>
      <p:sp>
        <p:nvSpPr>
          <p:cNvPr id="250386" name="Text Box 530"/>
          <p:cNvSpPr txBox="1">
            <a:spLocks noChangeArrowheads="1"/>
          </p:cNvSpPr>
          <p:nvPr/>
        </p:nvSpPr>
        <p:spPr bwMode="auto">
          <a:xfrm>
            <a:off x="3444479" y="2903935"/>
            <a:ext cx="197644" cy="230832"/>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50387" name="Text Box 531"/>
          <p:cNvSpPr txBox="1">
            <a:spLocks noChangeArrowheads="1"/>
          </p:cNvSpPr>
          <p:nvPr/>
        </p:nvSpPr>
        <p:spPr bwMode="auto">
          <a:xfrm>
            <a:off x="3414713" y="2465785"/>
            <a:ext cx="197644"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50388" name="Text Box 532"/>
          <p:cNvSpPr txBox="1">
            <a:spLocks noChangeArrowheads="1"/>
          </p:cNvSpPr>
          <p:nvPr/>
        </p:nvSpPr>
        <p:spPr bwMode="auto">
          <a:xfrm>
            <a:off x="2968229" y="2587229"/>
            <a:ext cx="197644"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50389" name="Freeform 533"/>
          <p:cNvSpPr>
            <a:spLocks/>
          </p:cNvSpPr>
          <p:nvPr/>
        </p:nvSpPr>
        <p:spPr bwMode="auto">
          <a:xfrm>
            <a:off x="4277916"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50390" name="Line 534"/>
          <p:cNvSpPr>
            <a:spLocks noChangeShapeType="1"/>
          </p:cNvSpPr>
          <p:nvPr/>
        </p:nvSpPr>
        <p:spPr bwMode="auto">
          <a:xfrm flipH="1" flipV="1">
            <a:off x="3502819" y="1913335"/>
            <a:ext cx="46435" cy="50006"/>
          </a:xfrm>
          <a:prstGeom prst="line">
            <a:avLst/>
          </a:prstGeom>
          <a:noFill/>
          <a:ln w="0">
            <a:solidFill>
              <a:srgbClr val="000000"/>
            </a:solidFill>
            <a:round/>
            <a:headEnd/>
            <a:tailEnd/>
          </a:ln>
        </p:spPr>
        <p:txBody>
          <a:bodyPr/>
          <a:lstStyle/>
          <a:p>
            <a:endParaRPr lang="en-US" sz="1350"/>
          </a:p>
        </p:txBody>
      </p:sp>
      <p:sp>
        <p:nvSpPr>
          <p:cNvPr id="250391" name="Freeform 535"/>
          <p:cNvSpPr>
            <a:spLocks/>
          </p:cNvSpPr>
          <p:nvPr/>
        </p:nvSpPr>
        <p:spPr bwMode="auto">
          <a:xfrm>
            <a:off x="4587478" y="1588294"/>
            <a:ext cx="22622"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392" name="Line 536"/>
          <p:cNvSpPr>
            <a:spLocks noChangeShapeType="1"/>
          </p:cNvSpPr>
          <p:nvPr/>
        </p:nvSpPr>
        <p:spPr bwMode="auto">
          <a:xfrm flipH="1">
            <a:off x="4587479" y="1643063"/>
            <a:ext cx="10715" cy="1191"/>
          </a:xfrm>
          <a:prstGeom prst="line">
            <a:avLst/>
          </a:prstGeom>
          <a:noFill/>
          <a:ln w="9525">
            <a:solidFill>
              <a:srgbClr val="000000"/>
            </a:solidFill>
            <a:round/>
            <a:headEnd/>
            <a:tailEnd/>
          </a:ln>
        </p:spPr>
        <p:txBody>
          <a:bodyPr/>
          <a:lstStyle/>
          <a:p>
            <a:endParaRPr lang="en-US" sz="1350"/>
          </a:p>
        </p:txBody>
      </p:sp>
      <p:sp>
        <p:nvSpPr>
          <p:cNvPr id="250393" name="Line 537"/>
          <p:cNvSpPr>
            <a:spLocks noChangeShapeType="1"/>
          </p:cNvSpPr>
          <p:nvPr/>
        </p:nvSpPr>
        <p:spPr bwMode="auto">
          <a:xfrm flipH="1" flipV="1">
            <a:off x="5239941" y="3312319"/>
            <a:ext cx="17859" cy="77391"/>
          </a:xfrm>
          <a:prstGeom prst="line">
            <a:avLst/>
          </a:prstGeom>
          <a:noFill/>
          <a:ln w="9525">
            <a:solidFill>
              <a:srgbClr val="000000"/>
            </a:solidFill>
            <a:round/>
            <a:headEnd/>
            <a:tailEnd/>
          </a:ln>
        </p:spPr>
        <p:txBody>
          <a:bodyPr/>
          <a:lstStyle/>
          <a:p>
            <a:endParaRPr lang="en-US" sz="1350"/>
          </a:p>
        </p:txBody>
      </p:sp>
      <p:sp>
        <p:nvSpPr>
          <p:cNvPr id="250394" name="Freeform 538"/>
          <p:cNvSpPr>
            <a:spLocks/>
          </p:cNvSpPr>
          <p:nvPr/>
        </p:nvSpPr>
        <p:spPr bwMode="auto">
          <a:xfrm>
            <a:off x="5106591" y="2805113"/>
            <a:ext cx="122634"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395" name="Freeform 539"/>
          <p:cNvSpPr>
            <a:spLocks/>
          </p:cNvSpPr>
          <p:nvPr/>
        </p:nvSpPr>
        <p:spPr bwMode="auto">
          <a:xfrm>
            <a:off x="5450681" y="2938463"/>
            <a:ext cx="1071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6" name="Freeform 540"/>
          <p:cNvSpPr>
            <a:spLocks/>
          </p:cNvSpPr>
          <p:nvPr/>
        </p:nvSpPr>
        <p:spPr bwMode="auto">
          <a:xfrm>
            <a:off x="5461397" y="2944416"/>
            <a:ext cx="13097"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7" name="Freeform 541"/>
          <p:cNvSpPr>
            <a:spLocks/>
          </p:cNvSpPr>
          <p:nvPr/>
        </p:nvSpPr>
        <p:spPr bwMode="auto">
          <a:xfrm>
            <a:off x="5474494" y="2944416"/>
            <a:ext cx="1071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8" name="Freeform 542"/>
          <p:cNvSpPr>
            <a:spLocks/>
          </p:cNvSpPr>
          <p:nvPr/>
        </p:nvSpPr>
        <p:spPr bwMode="auto">
          <a:xfrm>
            <a:off x="5467350"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9" name="Line 543"/>
          <p:cNvSpPr>
            <a:spLocks noChangeShapeType="1"/>
          </p:cNvSpPr>
          <p:nvPr/>
        </p:nvSpPr>
        <p:spPr bwMode="auto">
          <a:xfrm>
            <a:off x="3449242" y="1588294"/>
            <a:ext cx="40481" cy="1191"/>
          </a:xfrm>
          <a:prstGeom prst="line">
            <a:avLst/>
          </a:prstGeom>
          <a:noFill/>
          <a:ln w="0">
            <a:solidFill>
              <a:srgbClr val="000000"/>
            </a:solidFill>
            <a:round/>
            <a:headEnd/>
            <a:tailEnd/>
          </a:ln>
        </p:spPr>
        <p:txBody>
          <a:bodyPr/>
          <a:lstStyle/>
          <a:p>
            <a:endParaRPr lang="en-US" sz="1350"/>
          </a:p>
        </p:txBody>
      </p:sp>
      <p:sp>
        <p:nvSpPr>
          <p:cNvPr id="250400" name="Freeform 544"/>
          <p:cNvSpPr>
            <a:spLocks/>
          </p:cNvSpPr>
          <p:nvPr/>
        </p:nvSpPr>
        <p:spPr bwMode="auto">
          <a:xfrm>
            <a:off x="4277916"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50401" name="Freeform 545"/>
          <p:cNvSpPr>
            <a:spLocks/>
          </p:cNvSpPr>
          <p:nvPr/>
        </p:nvSpPr>
        <p:spPr bwMode="auto">
          <a:xfrm>
            <a:off x="4277916"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50402" name="Rectangle 546"/>
          <p:cNvSpPr>
            <a:spLocks noChangeArrowheads="1"/>
          </p:cNvSpPr>
          <p:nvPr/>
        </p:nvSpPr>
        <p:spPr bwMode="auto">
          <a:xfrm>
            <a:off x="5981700" y="1885951"/>
            <a:ext cx="242374" cy="138499"/>
          </a:xfrm>
          <a:prstGeom prst="rect">
            <a:avLst/>
          </a:prstGeom>
          <a:noFill/>
          <a:ln w="9525">
            <a:noFill/>
            <a:miter lim="800000"/>
            <a:headEnd/>
            <a:tailEnd/>
          </a:ln>
          <a:effectLst/>
        </p:spPr>
        <p:txBody>
          <a:bodyPr wrap="none">
            <a:spAutoFit/>
          </a:bodyPr>
          <a:lstStyle/>
          <a:p>
            <a:r>
              <a:rPr lang="en-US" sz="300" b="1" dirty="0"/>
              <a:t>178</a:t>
            </a:r>
          </a:p>
        </p:txBody>
      </p:sp>
      <p:sp>
        <p:nvSpPr>
          <p:cNvPr id="250425" name="Text Box 569"/>
          <p:cNvSpPr txBox="1">
            <a:spLocks noChangeArrowheads="1"/>
          </p:cNvSpPr>
          <p:nvPr/>
        </p:nvSpPr>
        <p:spPr bwMode="auto">
          <a:xfrm>
            <a:off x="4992292" y="2427685"/>
            <a:ext cx="458390" cy="553998"/>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KCWA Improvement District No. 4</a:t>
            </a:r>
          </a:p>
        </p:txBody>
      </p:sp>
      <p:sp>
        <p:nvSpPr>
          <p:cNvPr id="250426" name="Text Box 570"/>
          <p:cNvSpPr txBox="1">
            <a:spLocks noChangeArrowheads="1"/>
          </p:cNvSpPr>
          <p:nvPr/>
        </p:nvSpPr>
        <p:spPr bwMode="auto">
          <a:xfrm>
            <a:off x="6101954" y="3296841"/>
            <a:ext cx="839390"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Tehachapi-Cummings CWD</a:t>
            </a:r>
          </a:p>
        </p:txBody>
      </p:sp>
      <p:sp>
        <p:nvSpPr>
          <p:cNvPr id="250427" name="Text Box 571"/>
          <p:cNvSpPr txBox="1">
            <a:spLocks noChangeArrowheads="1"/>
          </p:cNvSpPr>
          <p:nvPr/>
        </p:nvSpPr>
        <p:spPr bwMode="auto">
          <a:xfrm>
            <a:off x="4371975" y="3338513"/>
            <a:ext cx="714375"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Wheeler Ridge-Maricopa WSD</a:t>
            </a:r>
          </a:p>
        </p:txBody>
      </p:sp>
      <p:sp>
        <p:nvSpPr>
          <p:cNvPr id="250428" name="Text Box 572"/>
          <p:cNvSpPr txBox="1">
            <a:spLocks noChangeArrowheads="1"/>
          </p:cNvSpPr>
          <p:nvPr/>
        </p:nvSpPr>
        <p:spPr bwMode="auto">
          <a:xfrm>
            <a:off x="3623072" y="3121819"/>
            <a:ext cx="494109"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West Kern WD</a:t>
            </a:r>
          </a:p>
        </p:txBody>
      </p:sp>
      <p:sp>
        <p:nvSpPr>
          <p:cNvPr id="250429" name="Text Box 573"/>
          <p:cNvSpPr txBox="1">
            <a:spLocks noChangeArrowheads="1"/>
          </p:cNvSpPr>
          <p:nvPr/>
        </p:nvSpPr>
        <p:spPr bwMode="auto">
          <a:xfrm>
            <a:off x="3507581" y="1385887"/>
            <a:ext cx="544116" cy="276999"/>
          </a:xfrm>
          <a:prstGeom prst="rect">
            <a:avLst/>
          </a:prstGeom>
          <a:noFill/>
          <a:ln w="9525">
            <a:noFill/>
            <a:miter lim="800000"/>
            <a:headEnd/>
            <a:tailEnd/>
          </a:ln>
          <a:effectLst/>
        </p:spPr>
        <p:txBody>
          <a:bodyPr>
            <a:spAutoFit/>
          </a:bodyPr>
          <a:lstStyle/>
          <a:p>
            <a:pPr algn="ctr">
              <a:spcBef>
                <a:spcPct val="50000"/>
              </a:spcBef>
            </a:pPr>
            <a:r>
              <a:rPr lang="en-US" sz="600" b="1" dirty="0" err="1">
                <a:latin typeface="Arial Narrow" pitchFamily="34" charset="0"/>
              </a:rPr>
              <a:t>Semitropic</a:t>
            </a:r>
            <a:r>
              <a:rPr lang="en-US" sz="600" b="1" dirty="0">
                <a:latin typeface="Arial Narrow" pitchFamily="34" charset="0"/>
              </a:rPr>
              <a:t> WSD</a:t>
            </a:r>
          </a:p>
        </p:txBody>
      </p:sp>
      <p:sp>
        <p:nvSpPr>
          <p:cNvPr id="250430" name="Text Box 574"/>
          <p:cNvSpPr txBox="1">
            <a:spLocks noChangeArrowheads="1"/>
          </p:cNvSpPr>
          <p:nvPr/>
        </p:nvSpPr>
        <p:spPr bwMode="auto">
          <a:xfrm>
            <a:off x="2778919" y="1872853"/>
            <a:ext cx="642938"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Belridge WSD</a:t>
            </a:r>
          </a:p>
        </p:txBody>
      </p:sp>
      <p:sp>
        <p:nvSpPr>
          <p:cNvPr id="250431" name="Text Box 575"/>
          <p:cNvSpPr txBox="1">
            <a:spLocks noChangeArrowheads="1"/>
          </p:cNvSpPr>
          <p:nvPr/>
        </p:nvSpPr>
        <p:spPr bwMode="auto">
          <a:xfrm>
            <a:off x="4885135" y="2339578"/>
            <a:ext cx="592931" cy="184666"/>
          </a:xfrm>
          <a:prstGeom prst="rect">
            <a:avLst/>
          </a:prstGeom>
          <a:noFill/>
          <a:ln w="9525">
            <a:noFill/>
            <a:miter lim="800000"/>
            <a:headEnd/>
            <a:tailEnd/>
          </a:ln>
          <a:effectLst/>
        </p:spPr>
        <p:txBody>
          <a:bodyPr>
            <a:spAutoFit/>
          </a:bodyPr>
          <a:lstStyle/>
          <a:p>
            <a:pPr algn="ctr">
              <a:spcBef>
                <a:spcPct val="50000"/>
              </a:spcBef>
            </a:pPr>
            <a:r>
              <a:rPr lang="en-US" sz="600" b="1" i="1">
                <a:latin typeface="Arial Narrow" pitchFamily="34" charset="0"/>
              </a:rPr>
              <a:t>Bakersfield</a:t>
            </a:r>
          </a:p>
        </p:txBody>
      </p:sp>
      <p:grpSp>
        <p:nvGrpSpPr>
          <p:cNvPr id="250280" name="Group 580"/>
          <p:cNvGrpSpPr>
            <a:grpSpLocks/>
          </p:cNvGrpSpPr>
          <p:nvPr/>
        </p:nvGrpSpPr>
        <p:grpSpPr bwMode="auto">
          <a:xfrm>
            <a:off x="4789885" y="917972"/>
            <a:ext cx="83344" cy="104775"/>
            <a:chOff x="2832" y="2157"/>
            <a:chExt cx="81" cy="99"/>
          </a:xfrm>
        </p:grpSpPr>
        <p:sp>
          <p:nvSpPr>
            <p:cNvPr id="250437" name="Freeform 581"/>
            <p:cNvSpPr>
              <a:spLocks/>
            </p:cNvSpPr>
            <p:nvPr/>
          </p:nvSpPr>
          <p:spPr bwMode="auto">
            <a:xfrm>
              <a:off x="2840" y="2157"/>
              <a:ext cx="73" cy="96"/>
            </a:xfrm>
            <a:custGeom>
              <a:avLst/>
              <a:gdLst/>
              <a:ahLst/>
              <a:cxnLst>
                <a:cxn ang="0">
                  <a:pos x="73" y="57"/>
                </a:cxn>
                <a:cxn ang="0">
                  <a:pos x="56" y="57"/>
                </a:cxn>
                <a:cxn ang="0">
                  <a:pos x="56" y="28"/>
                </a:cxn>
                <a:cxn ang="0">
                  <a:pos x="51" y="17"/>
                </a:cxn>
                <a:cxn ang="0">
                  <a:pos x="40" y="6"/>
                </a:cxn>
                <a:cxn ang="0">
                  <a:pos x="34" y="0"/>
                </a:cxn>
                <a:cxn ang="0">
                  <a:pos x="23" y="0"/>
                </a:cxn>
                <a:cxn ang="0">
                  <a:pos x="23" y="0"/>
                </a:cxn>
                <a:cxn ang="0">
                  <a:pos x="17" y="0"/>
                </a:cxn>
                <a:cxn ang="0">
                  <a:pos x="11" y="0"/>
                </a:cxn>
                <a:cxn ang="0">
                  <a:pos x="6" y="0"/>
                </a:cxn>
                <a:cxn ang="0">
                  <a:pos x="11" y="0"/>
                </a:cxn>
                <a:cxn ang="0">
                  <a:pos x="6" y="0"/>
                </a:cxn>
                <a:cxn ang="0">
                  <a:pos x="0" y="0"/>
                </a:cxn>
                <a:cxn ang="0">
                  <a:pos x="17" y="6"/>
                </a:cxn>
                <a:cxn ang="0">
                  <a:pos x="23" y="17"/>
                </a:cxn>
                <a:cxn ang="0">
                  <a:pos x="28" y="34"/>
                </a:cxn>
                <a:cxn ang="0">
                  <a:pos x="28" y="57"/>
                </a:cxn>
                <a:cxn ang="0">
                  <a:pos x="17" y="57"/>
                </a:cxn>
                <a:cxn ang="0">
                  <a:pos x="23" y="57"/>
                </a:cxn>
                <a:cxn ang="0">
                  <a:pos x="11" y="57"/>
                </a:cxn>
                <a:cxn ang="0">
                  <a:pos x="40" y="96"/>
                </a:cxn>
                <a:cxn ang="0">
                  <a:pos x="45" y="85"/>
                </a:cxn>
                <a:cxn ang="0">
                  <a:pos x="45" y="91"/>
                </a:cxn>
                <a:cxn ang="0">
                  <a:pos x="51" y="85"/>
                </a:cxn>
                <a:cxn ang="0">
                  <a:pos x="62" y="74"/>
                </a:cxn>
                <a:cxn ang="0">
                  <a:pos x="68" y="62"/>
                </a:cxn>
                <a:cxn ang="0">
                  <a:pos x="73" y="57"/>
                </a:cxn>
                <a:cxn ang="0">
                  <a:pos x="73" y="57"/>
                </a:cxn>
              </a:cxnLst>
              <a:rect l="0" t="0" r="r" b="b"/>
              <a:pathLst>
                <a:path w="73" h="96">
                  <a:moveTo>
                    <a:pt x="73" y="57"/>
                  </a:moveTo>
                  <a:lnTo>
                    <a:pt x="56" y="57"/>
                  </a:lnTo>
                  <a:lnTo>
                    <a:pt x="56" y="28"/>
                  </a:lnTo>
                  <a:lnTo>
                    <a:pt x="51" y="17"/>
                  </a:lnTo>
                  <a:lnTo>
                    <a:pt x="40" y="6"/>
                  </a:lnTo>
                  <a:lnTo>
                    <a:pt x="34" y="0"/>
                  </a:lnTo>
                  <a:lnTo>
                    <a:pt x="23" y="0"/>
                  </a:lnTo>
                  <a:lnTo>
                    <a:pt x="23" y="0"/>
                  </a:lnTo>
                  <a:lnTo>
                    <a:pt x="17" y="0"/>
                  </a:lnTo>
                  <a:lnTo>
                    <a:pt x="11" y="0"/>
                  </a:lnTo>
                  <a:lnTo>
                    <a:pt x="6" y="0"/>
                  </a:lnTo>
                  <a:lnTo>
                    <a:pt x="11" y="0"/>
                  </a:lnTo>
                  <a:lnTo>
                    <a:pt x="6" y="0"/>
                  </a:lnTo>
                  <a:lnTo>
                    <a:pt x="0" y="0"/>
                  </a:lnTo>
                  <a:lnTo>
                    <a:pt x="17" y="6"/>
                  </a:lnTo>
                  <a:lnTo>
                    <a:pt x="23" y="17"/>
                  </a:lnTo>
                  <a:lnTo>
                    <a:pt x="28" y="34"/>
                  </a:lnTo>
                  <a:lnTo>
                    <a:pt x="28" y="57"/>
                  </a:lnTo>
                  <a:lnTo>
                    <a:pt x="17" y="57"/>
                  </a:lnTo>
                  <a:lnTo>
                    <a:pt x="23" y="57"/>
                  </a:lnTo>
                  <a:lnTo>
                    <a:pt x="11" y="57"/>
                  </a:lnTo>
                  <a:lnTo>
                    <a:pt x="40" y="96"/>
                  </a:lnTo>
                  <a:lnTo>
                    <a:pt x="45" y="85"/>
                  </a:lnTo>
                  <a:lnTo>
                    <a:pt x="45" y="91"/>
                  </a:lnTo>
                  <a:lnTo>
                    <a:pt x="51" y="85"/>
                  </a:lnTo>
                  <a:lnTo>
                    <a:pt x="62" y="74"/>
                  </a:lnTo>
                  <a:lnTo>
                    <a:pt x="68" y="62"/>
                  </a:lnTo>
                  <a:lnTo>
                    <a:pt x="73" y="57"/>
                  </a:lnTo>
                  <a:lnTo>
                    <a:pt x="73" y="57"/>
                  </a:lnTo>
                  <a:close/>
                </a:path>
              </a:pathLst>
            </a:custGeom>
            <a:solidFill>
              <a:srgbClr val="000000"/>
            </a:solidFill>
            <a:ln w="9525">
              <a:noFill/>
              <a:round/>
              <a:headEnd/>
              <a:tailEnd/>
            </a:ln>
          </p:spPr>
          <p:txBody>
            <a:bodyPr/>
            <a:lstStyle/>
            <a:p>
              <a:endParaRPr lang="en-US" sz="1350"/>
            </a:p>
          </p:txBody>
        </p:sp>
        <p:sp>
          <p:nvSpPr>
            <p:cNvPr id="250438" name="Freeform 582"/>
            <p:cNvSpPr>
              <a:spLocks/>
            </p:cNvSpPr>
            <p:nvPr/>
          </p:nvSpPr>
          <p:spPr bwMode="auto">
            <a:xfrm>
              <a:off x="2832" y="2160"/>
              <a:ext cx="73" cy="96"/>
            </a:xfrm>
            <a:custGeom>
              <a:avLst/>
              <a:gdLst/>
              <a:ahLst/>
              <a:cxnLst>
                <a:cxn ang="0">
                  <a:pos x="73" y="57"/>
                </a:cxn>
                <a:cxn ang="0">
                  <a:pos x="56" y="57"/>
                </a:cxn>
                <a:cxn ang="0">
                  <a:pos x="56" y="28"/>
                </a:cxn>
                <a:cxn ang="0">
                  <a:pos x="51" y="17"/>
                </a:cxn>
                <a:cxn ang="0">
                  <a:pos x="40" y="6"/>
                </a:cxn>
                <a:cxn ang="0">
                  <a:pos x="34" y="0"/>
                </a:cxn>
                <a:cxn ang="0">
                  <a:pos x="23" y="0"/>
                </a:cxn>
                <a:cxn ang="0">
                  <a:pos x="23" y="0"/>
                </a:cxn>
                <a:cxn ang="0">
                  <a:pos x="17" y="0"/>
                </a:cxn>
                <a:cxn ang="0">
                  <a:pos x="11" y="0"/>
                </a:cxn>
                <a:cxn ang="0">
                  <a:pos x="6" y="0"/>
                </a:cxn>
                <a:cxn ang="0">
                  <a:pos x="11" y="0"/>
                </a:cxn>
                <a:cxn ang="0">
                  <a:pos x="6" y="0"/>
                </a:cxn>
                <a:cxn ang="0">
                  <a:pos x="0" y="0"/>
                </a:cxn>
                <a:cxn ang="0">
                  <a:pos x="17" y="6"/>
                </a:cxn>
                <a:cxn ang="0">
                  <a:pos x="23" y="17"/>
                </a:cxn>
                <a:cxn ang="0">
                  <a:pos x="28" y="34"/>
                </a:cxn>
                <a:cxn ang="0">
                  <a:pos x="28" y="57"/>
                </a:cxn>
                <a:cxn ang="0">
                  <a:pos x="17" y="57"/>
                </a:cxn>
                <a:cxn ang="0">
                  <a:pos x="23" y="57"/>
                </a:cxn>
                <a:cxn ang="0">
                  <a:pos x="11" y="57"/>
                </a:cxn>
                <a:cxn ang="0">
                  <a:pos x="40" y="96"/>
                </a:cxn>
                <a:cxn ang="0">
                  <a:pos x="45" y="85"/>
                </a:cxn>
                <a:cxn ang="0">
                  <a:pos x="45" y="91"/>
                </a:cxn>
                <a:cxn ang="0">
                  <a:pos x="51" y="85"/>
                </a:cxn>
                <a:cxn ang="0">
                  <a:pos x="62" y="74"/>
                </a:cxn>
                <a:cxn ang="0">
                  <a:pos x="68" y="62"/>
                </a:cxn>
                <a:cxn ang="0">
                  <a:pos x="73" y="57"/>
                </a:cxn>
                <a:cxn ang="0">
                  <a:pos x="73" y="57"/>
                </a:cxn>
              </a:cxnLst>
              <a:rect l="0" t="0" r="r" b="b"/>
              <a:pathLst>
                <a:path w="73" h="96">
                  <a:moveTo>
                    <a:pt x="73" y="57"/>
                  </a:moveTo>
                  <a:lnTo>
                    <a:pt x="56" y="57"/>
                  </a:lnTo>
                  <a:lnTo>
                    <a:pt x="56" y="28"/>
                  </a:lnTo>
                  <a:lnTo>
                    <a:pt x="51" y="17"/>
                  </a:lnTo>
                  <a:lnTo>
                    <a:pt x="40" y="6"/>
                  </a:lnTo>
                  <a:lnTo>
                    <a:pt x="34" y="0"/>
                  </a:lnTo>
                  <a:lnTo>
                    <a:pt x="23" y="0"/>
                  </a:lnTo>
                  <a:lnTo>
                    <a:pt x="23" y="0"/>
                  </a:lnTo>
                  <a:lnTo>
                    <a:pt x="17" y="0"/>
                  </a:lnTo>
                  <a:lnTo>
                    <a:pt x="11" y="0"/>
                  </a:lnTo>
                  <a:lnTo>
                    <a:pt x="6" y="0"/>
                  </a:lnTo>
                  <a:lnTo>
                    <a:pt x="11" y="0"/>
                  </a:lnTo>
                  <a:lnTo>
                    <a:pt x="6" y="0"/>
                  </a:lnTo>
                  <a:lnTo>
                    <a:pt x="0" y="0"/>
                  </a:lnTo>
                  <a:lnTo>
                    <a:pt x="17" y="6"/>
                  </a:lnTo>
                  <a:lnTo>
                    <a:pt x="23" y="17"/>
                  </a:lnTo>
                  <a:lnTo>
                    <a:pt x="28" y="34"/>
                  </a:lnTo>
                  <a:lnTo>
                    <a:pt x="28" y="57"/>
                  </a:lnTo>
                  <a:lnTo>
                    <a:pt x="17" y="57"/>
                  </a:lnTo>
                  <a:lnTo>
                    <a:pt x="23" y="57"/>
                  </a:lnTo>
                  <a:lnTo>
                    <a:pt x="11" y="57"/>
                  </a:lnTo>
                  <a:lnTo>
                    <a:pt x="40" y="96"/>
                  </a:lnTo>
                  <a:lnTo>
                    <a:pt x="45" y="85"/>
                  </a:lnTo>
                  <a:lnTo>
                    <a:pt x="45" y="91"/>
                  </a:lnTo>
                  <a:lnTo>
                    <a:pt x="51" y="85"/>
                  </a:lnTo>
                  <a:lnTo>
                    <a:pt x="62" y="74"/>
                  </a:lnTo>
                  <a:lnTo>
                    <a:pt x="68" y="62"/>
                  </a:lnTo>
                  <a:lnTo>
                    <a:pt x="73" y="57"/>
                  </a:lnTo>
                  <a:lnTo>
                    <a:pt x="73" y="57"/>
                  </a:lnTo>
                  <a:close/>
                </a:path>
              </a:pathLst>
            </a:custGeom>
            <a:solidFill>
              <a:schemeClr val="bg1"/>
            </a:solidFill>
            <a:ln w="3175">
              <a:solidFill>
                <a:schemeClr val="tx1"/>
              </a:solidFill>
              <a:round/>
              <a:headEnd/>
              <a:tailEnd/>
            </a:ln>
          </p:spPr>
          <p:txBody>
            <a:bodyPr/>
            <a:lstStyle/>
            <a:p>
              <a:endParaRPr lang="en-US" sz="1350"/>
            </a:p>
          </p:txBody>
        </p:sp>
      </p:grpSp>
      <p:sp>
        <p:nvSpPr>
          <p:cNvPr id="250439" name="Freeform 583"/>
          <p:cNvSpPr>
            <a:spLocks/>
          </p:cNvSpPr>
          <p:nvPr/>
        </p:nvSpPr>
        <p:spPr bwMode="auto">
          <a:xfrm>
            <a:off x="5755482" y="2334816"/>
            <a:ext cx="75010" cy="72628"/>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close/>
              </a:path>
            </a:pathLst>
          </a:custGeom>
          <a:solidFill>
            <a:srgbClr val="FFFFFF"/>
          </a:solidFill>
          <a:ln w="9525">
            <a:noFill/>
            <a:round/>
            <a:headEnd/>
            <a:tailEnd/>
          </a:ln>
        </p:spPr>
        <p:txBody>
          <a:bodyPr/>
          <a:lstStyle/>
          <a:p>
            <a:endParaRPr lang="en-US" sz="1350"/>
          </a:p>
        </p:txBody>
      </p:sp>
      <p:grpSp>
        <p:nvGrpSpPr>
          <p:cNvPr id="250285" name="Group 584"/>
          <p:cNvGrpSpPr>
            <a:grpSpLocks/>
          </p:cNvGrpSpPr>
          <p:nvPr/>
        </p:nvGrpSpPr>
        <p:grpSpPr bwMode="auto">
          <a:xfrm>
            <a:off x="4767263" y="2018110"/>
            <a:ext cx="70247" cy="90488"/>
            <a:chOff x="2843" y="2162"/>
            <a:chExt cx="68" cy="85"/>
          </a:xfrm>
        </p:grpSpPr>
        <p:sp>
          <p:nvSpPr>
            <p:cNvPr id="250441" name="Freeform 585"/>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50442" name="Freeform 586"/>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50443" name="Freeform 587"/>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6"/>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6"/>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50444" name="Freeform 588"/>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6"/>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6"/>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grpSp>
        <p:nvGrpSpPr>
          <p:cNvPr id="250335" name="Group 589"/>
          <p:cNvGrpSpPr>
            <a:grpSpLocks/>
          </p:cNvGrpSpPr>
          <p:nvPr/>
        </p:nvGrpSpPr>
        <p:grpSpPr bwMode="auto">
          <a:xfrm>
            <a:off x="4641057" y="2508647"/>
            <a:ext cx="46435" cy="66675"/>
            <a:chOff x="2854" y="2174"/>
            <a:chExt cx="45" cy="62"/>
          </a:xfrm>
        </p:grpSpPr>
        <p:sp>
          <p:nvSpPr>
            <p:cNvPr id="250446" name="Freeform 590"/>
            <p:cNvSpPr>
              <a:spLocks/>
            </p:cNvSpPr>
            <p:nvPr/>
          </p:nvSpPr>
          <p:spPr bwMode="auto">
            <a:xfrm>
              <a:off x="2854" y="2174"/>
              <a:ext cx="45" cy="62"/>
            </a:xfrm>
            <a:custGeom>
              <a:avLst/>
              <a:gdLst/>
              <a:ahLst/>
              <a:cxnLst>
                <a:cxn ang="0">
                  <a:pos x="45" y="34"/>
                </a:cxn>
                <a:cxn ang="0">
                  <a:pos x="34" y="34"/>
                </a:cxn>
                <a:cxn ang="0">
                  <a:pos x="34" y="17"/>
                </a:cxn>
                <a:cxn ang="0">
                  <a:pos x="28" y="0"/>
                </a:cxn>
                <a:cxn ang="0">
                  <a:pos x="23" y="0"/>
                </a:cxn>
                <a:cxn ang="0">
                  <a:pos x="17" y="0"/>
                </a:cxn>
                <a:cxn ang="0">
                  <a:pos x="11" y="0"/>
                </a:cxn>
                <a:cxn ang="0">
                  <a:pos x="6" y="0"/>
                </a:cxn>
                <a:cxn ang="0">
                  <a:pos x="6" y="0"/>
                </a:cxn>
                <a:cxn ang="0">
                  <a:pos x="6" y="0"/>
                </a:cxn>
                <a:cxn ang="0">
                  <a:pos x="0" y="0"/>
                </a:cxn>
                <a:cxn ang="0">
                  <a:pos x="11" y="6"/>
                </a:cxn>
                <a:cxn ang="0">
                  <a:pos x="17" y="11"/>
                </a:cxn>
                <a:cxn ang="0">
                  <a:pos x="17" y="23"/>
                </a:cxn>
                <a:cxn ang="0">
                  <a:pos x="17" y="34"/>
                </a:cxn>
                <a:cxn ang="0">
                  <a:pos x="11" y="34"/>
                </a:cxn>
                <a:cxn ang="0">
                  <a:pos x="11" y="34"/>
                </a:cxn>
                <a:cxn ang="0">
                  <a:pos x="6" y="34"/>
                </a:cxn>
                <a:cxn ang="0">
                  <a:pos x="23" y="62"/>
                </a:cxn>
                <a:cxn ang="0">
                  <a:pos x="28" y="57"/>
                </a:cxn>
                <a:cxn ang="0">
                  <a:pos x="28" y="57"/>
                </a:cxn>
                <a:cxn ang="0">
                  <a:pos x="40" y="45"/>
                </a:cxn>
                <a:cxn ang="0">
                  <a:pos x="45" y="34"/>
                </a:cxn>
                <a:cxn ang="0">
                  <a:pos x="45" y="34"/>
                </a:cxn>
              </a:cxnLst>
              <a:rect l="0" t="0" r="r" b="b"/>
              <a:pathLst>
                <a:path w="45" h="62">
                  <a:moveTo>
                    <a:pt x="45" y="34"/>
                  </a:moveTo>
                  <a:lnTo>
                    <a:pt x="34" y="34"/>
                  </a:lnTo>
                  <a:lnTo>
                    <a:pt x="34" y="17"/>
                  </a:lnTo>
                  <a:lnTo>
                    <a:pt x="28" y="0"/>
                  </a:lnTo>
                  <a:lnTo>
                    <a:pt x="23" y="0"/>
                  </a:lnTo>
                  <a:lnTo>
                    <a:pt x="17" y="0"/>
                  </a:lnTo>
                  <a:lnTo>
                    <a:pt x="11" y="0"/>
                  </a:lnTo>
                  <a:lnTo>
                    <a:pt x="6" y="0"/>
                  </a:lnTo>
                  <a:lnTo>
                    <a:pt x="6" y="0"/>
                  </a:lnTo>
                  <a:lnTo>
                    <a:pt x="6" y="0"/>
                  </a:lnTo>
                  <a:lnTo>
                    <a:pt x="0" y="0"/>
                  </a:lnTo>
                  <a:lnTo>
                    <a:pt x="11" y="6"/>
                  </a:lnTo>
                  <a:lnTo>
                    <a:pt x="17" y="11"/>
                  </a:lnTo>
                  <a:lnTo>
                    <a:pt x="17" y="23"/>
                  </a:lnTo>
                  <a:lnTo>
                    <a:pt x="17" y="34"/>
                  </a:lnTo>
                  <a:lnTo>
                    <a:pt x="11" y="34"/>
                  </a:lnTo>
                  <a:lnTo>
                    <a:pt x="11" y="34"/>
                  </a:lnTo>
                  <a:lnTo>
                    <a:pt x="6" y="34"/>
                  </a:lnTo>
                  <a:lnTo>
                    <a:pt x="23" y="62"/>
                  </a:lnTo>
                  <a:lnTo>
                    <a:pt x="28" y="57"/>
                  </a:lnTo>
                  <a:lnTo>
                    <a:pt x="28" y="57"/>
                  </a:lnTo>
                  <a:lnTo>
                    <a:pt x="40" y="45"/>
                  </a:lnTo>
                  <a:lnTo>
                    <a:pt x="45" y="34"/>
                  </a:lnTo>
                  <a:lnTo>
                    <a:pt x="45" y="34"/>
                  </a:lnTo>
                  <a:close/>
                </a:path>
              </a:pathLst>
            </a:custGeom>
            <a:solidFill>
              <a:srgbClr val="000000"/>
            </a:solidFill>
            <a:ln w="9525">
              <a:noFill/>
              <a:round/>
              <a:headEnd/>
              <a:tailEnd/>
            </a:ln>
          </p:spPr>
          <p:txBody>
            <a:bodyPr/>
            <a:lstStyle/>
            <a:p>
              <a:endParaRPr lang="en-US" sz="1350"/>
            </a:p>
          </p:txBody>
        </p:sp>
        <p:sp>
          <p:nvSpPr>
            <p:cNvPr id="250447" name="Freeform 591"/>
            <p:cNvSpPr>
              <a:spLocks/>
            </p:cNvSpPr>
            <p:nvPr/>
          </p:nvSpPr>
          <p:spPr bwMode="auto">
            <a:xfrm>
              <a:off x="2860" y="2174"/>
              <a:ext cx="34" cy="57"/>
            </a:xfrm>
            <a:custGeom>
              <a:avLst/>
              <a:gdLst/>
              <a:ahLst/>
              <a:cxnLst>
                <a:cxn ang="0">
                  <a:pos x="34" y="40"/>
                </a:cxn>
                <a:cxn ang="0">
                  <a:pos x="17" y="57"/>
                </a:cxn>
                <a:cxn ang="0">
                  <a:pos x="5" y="40"/>
                </a:cxn>
                <a:cxn ang="0">
                  <a:pos x="11" y="40"/>
                </a:cxn>
                <a:cxn ang="0">
                  <a:pos x="11" y="23"/>
                </a:cxn>
                <a:cxn ang="0">
                  <a:pos x="11" y="11"/>
                </a:cxn>
                <a:cxn ang="0">
                  <a:pos x="0" y="0"/>
                </a:cxn>
                <a:cxn ang="0">
                  <a:pos x="5" y="0"/>
                </a:cxn>
                <a:cxn ang="0">
                  <a:pos x="17" y="6"/>
                </a:cxn>
                <a:cxn ang="0">
                  <a:pos x="22" y="11"/>
                </a:cxn>
                <a:cxn ang="0">
                  <a:pos x="22" y="23"/>
                </a:cxn>
                <a:cxn ang="0">
                  <a:pos x="22" y="40"/>
                </a:cxn>
                <a:cxn ang="0">
                  <a:pos x="34" y="40"/>
                </a:cxn>
                <a:cxn ang="0">
                  <a:pos x="34" y="40"/>
                </a:cxn>
              </a:cxnLst>
              <a:rect l="0" t="0" r="r" b="b"/>
              <a:pathLst>
                <a:path w="34" h="57">
                  <a:moveTo>
                    <a:pt x="34" y="40"/>
                  </a:moveTo>
                  <a:lnTo>
                    <a:pt x="17" y="57"/>
                  </a:lnTo>
                  <a:lnTo>
                    <a:pt x="5" y="40"/>
                  </a:lnTo>
                  <a:lnTo>
                    <a:pt x="11" y="40"/>
                  </a:lnTo>
                  <a:lnTo>
                    <a:pt x="11" y="23"/>
                  </a:lnTo>
                  <a:lnTo>
                    <a:pt x="11" y="11"/>
                  </a:lnTo>
                  <a:lnTo>
                    <a:pt x="0" y="0"/>
                  </a:lnTo>
                  <a:lnTo>
                    <a:pt x="5" y="0"/>
                  </a:lnTo>
                  <a:lnTo>
                    <a:pt x="17" y="6"/>
                  </a:lnTo>
                  <a:lnTo>
                    <a:pt x="22" y="11"/>
                  </a:lnTo>
                  <a:lnTo>
                    <a:pt x="22" y="23"/>
                  </a:lnTo>
                  <a:lnTo>
                    <a:pt x="22" y="40"/>
                  </a:lnTo>
                  <a:lnTo>
                    <a:pt x="34" y="40"/>
                  </a:lnTo>
                  <a:lnTo>
                    <a:pt x="34" y="40"/>
                  </a:lnTo>
                  <a:close/>
                </a:path>
              </a:pathLst>
            </a:custGeom>
            <a:solidFill>
              <a:srgbClr val="FFFFFF"/>
            </a:solidFill>
            <a:ln w="9525">
              <a:noFill/>
              <a:round/>
              <a:headEnd/>
              <a:tailEnd/>
            </a:ln>
          </p:spPr>
          <p:txBody>
            <a:bodyPr/>
            <a:lstStyle/>
            <a:p>
              <a:endParaRPr lang="en-US" sz="1350"/>
            </a:p>
          </p:txBody>
        </p:sp>
        <p:sp>
          <p:nvSpPr>
            <p:cNvPr id="250448" name="Freeform 592"/>
            <p:cNvSpPr>
              <a:spLocks/>
            </p:cNvSpPr>
            <p:nvPr/>
          </p:nvSpPr>
          <p:spPr bwMode="auto">
            <a:xfrm>
              <a:off x="2860" y="2174"/>
              <a:ext cx="34" cy="57"/>
            </a:xfrm>
            <a:custGeom>
              <a:avLst/>
              <a:gdLst/>
              <a:ahLst/>
              <a:cxnLst>
                <a:cxn ang="0">
                  <a:pos x="34" y="40"/>
                </a:cxn>
                <a:cxn ang="0">
                  <a:pos x="17" y="57"/>
                </a:cxn>
                <a:cxn ang="0">
                  <a:pos x="5" y="40"/>
                </a:cxn>
                <a:cxn ang="0">
                  <a:pos x="11" y="40"/>
                </a:cxn>
                <a:cxn ang="0">
                  <a:pos x="11" y="23"/>
                </a:cxn>
                <a:cxn ang="0">
                  <a:pos x="11" y="11"/>
                </a:cxn>
                <a:cxn ang="0">
                  <a:pos x="0" y="0"/>
                </a:cxn>
                <a:cxn ang="0">
                  <a:pos x="5" y="0"/>
                </a:cxn>
                <a:cxn ang="0">
                  <a:pos x="17" y="6"/>
                </a:cxn>
                <a:cxn ang="0">
                  <a:pos x="22" y="11"/>
                </a:cxn>
                <a:cxn ang="0">
                  <a:pos x="22" y="23"/>
                </a:cxn>
                <a:cxn ang="0">
                  <a:pos x="22" y="40"/>
                </a:cxn>
                <a:cxn ang="0">
                  <a:pos x="34" y="40"/>
                </a:cxn>
                <a:cxn ang="0">
                  <a:pos x="34" y="40"/>
                </a:cxn>
              </a:cxnLst>
              <a:rect l="0" t="0" r="r" b="b"/>
              <a:pathLst>
                <a:path w="34" h="57">
                  <a:moveTo>
                    <a:pt x="34" y="40"/>
                  </a:moveTo>
                  <a:lnTo>
                    <a:pt x="17" y="57"/>
                  </a:lnTo>
                  <a:lnTo>
                    <a:pt x="5" y="40"/>
                  </a:lnTo>
                  <a:lnTo>
                    <a:pt x="11" y="40"/>
                  </a:lnTo>
                  <a:lnTo>
                    <a:pt x="11" y="23"/>
                  </a:lnTo>
                  <a:lnTo>
                    <a:pt x="11" y="11"/>
                  </a:lnTo>
                  <a:lnTo>
                    <a:pt x="0" y="0"/>
                  </a:lnTo>
                  <a:lnTo>
                    <a:pt x="5" y="0"/>
                  </a:lnTo>
                  <a:lnTo>
                    <a:pt x="17" y="6"/>
                  </a:lnTo>
                  <a:lnTo>
                    <a:pt x="22" y="11"/>
                  </a:lnTo>
                  <a:lnTo>
                    <a:pt x="22" y="23"/>
                  </a:lnTo>
                  <a:lnTo>
                    <a:pt x="22" y="40"/>
                  </a:lnTo>
                  <a:lnTo>
                    <a:pt x="34" y="40"/>
                  </a:lnTo>
                  <a:lnTo>
                    <a:pt x="34" y="40"/>
                  </a:lnTo>
                </a:path>
              </a:pathLst>
            </a:custGeom>
            <a:noFill/>
            <a:ln w="0">
              <a:solidFill>
                <a:srgbClr val="000000"/>
              </a:solidFill>
              <a:prstDash val="solid"/>
              <a:round/>
              <a:headEnd/>
              <a:tailEnd/>
            </a:ln>
          </p:spPr>
          <p:txBody>
            <a:bodyPr/>
            <a:lstStyle/>
            <a:p>
              <a:endParaRPr lang="en-US" sz="1350"/>
            </a:p>
          </p:txBody>
        </p:sp>
      </p:grpSp>
      <p:sp>
        <p:nvSpPr>
          <p:cNvPr id="250449" name="Text Box 593"/>
          <p:cNvSpPr txBox="1">
            <a:spLocks noChangeArrowheads="1"/>
          </p:cNvSpPr>
          <p:nvPr/>
        </p:nvSpPr>
        <p:spPr bwMode="auto">
          <a:xfrm>
            <a:off x="4339829" y="1092994"/>
            <a:ext cx="444103"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Southern San Joaquin MUD</a:t>
            </a:r>
          </a:p>
        </p:txBody>
      </p:sp>
      <p:sp>
        <p:nvSpPr>
          <p:cNvPr id="250450" name="Text Box 594"/>
          <p:cNvSpPr txBox="1">
            <a:spLocks noChangeArrowheads="1"/>
          </p:cNvSpPr>
          <p:nvPr/>
        </p:nvSpPr>
        <p:spPr bwMode="auto">
          <a:xfrm>
            <a:off x="4121944" y="1814513"/>
            <a:ext cx="398860"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Shafter-Wasco ID</a:t>
            </a:r>
          </a:p>
        </p:txBody>
      </p:sp>
      <p:sp>
        <p:nvSpPr>
          <p:cNvPr id="250456" name="Text Box 600"/>
          <p:cNvSpPr txBox="1">
            <a:spLocks noChangeArrowheads="1"/>
          </p:cNvSpPr>
          <p:nvPr/>
        </p:nvSpPr>
        <p:spPr bwMode="auto">
          <a:xfrm>
            <a:off x="4786313" y="1941910"/>
            <a:ext cx="59293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Friant-Kern Canal</a:t>
            </a:r>
          </a:p>
        </p:txBody>
      </p:sp>
      <p:sp>
        <p:nvSpPr>
          <p:cNvPr id="250457" name="Text Box 601"/>
          <p:cNvSpPr txBox="1">
            <a:spLocks noChangeArrowheads="1"/>
          </p:cNvSpPr>
          <p:nvPr/>
        </p:nvSpPr>
        <p:spPr bwMode="auto">
          <a:xfrm>
            <a:off x="3983831" y="2400300"/>
            <a:ext cx="790575"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Cross Valley Canal</a:t>
            </a:r>
          </a:p>
        </p:txBody>
      </p:sp>
      <p:sp>
        <p:nvSpPr>
          <p:cNvPr id="250458" name="Text Box 602"/>
          <p:cNvSpPr txBox="1">
            <a:spLocks noChangeArrowheads="1"/>
          </p:cNvSpPr>
          <p:nvPr/>
        </p:nvSpPr>
        <p:spPr bwMode="auto">
          <a:xfrm>
            <a:off x="2792016" y="1041797"/>
            <a:ext cx="542925"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Lost Hills WD</a:t>
            </a:r>
          </a:p>
        </p:txBody>
      </p:sp>
      <p:sp>
        <p:nvSpPr>
          <p:cNvPr id="250459" name="Text Box 603"/>
          <p:cNvSpPr txBox="1">
            <a:spLocks noChangeArrowheads="1"/>
          </p:cNvSpPr>
          <p:nvPr/>
        </p:nvSpPr>
        <p:spPr bwMode="auto">
          <a:xfrm>
            <a:off x="2114551" y="1326356"/>
            <a:ext cx="641747"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Berrenda Mesa WD</a:t>
            </a:r>
          </a:p>
        </p:txBody>
      </p:sp>
      <p:sp>
        <p:nvSpPr>
          <p:cNvPr id="250461" name="Freeform 605"/>
          <p:cNvSpPr>
            <a:spLocks/>
          </p:cNvSpPr>
          <p:nvPr/>
        </p:nvSpPr>
        <p:spPr bwMode="auto">
          <a:xfrm>
            <a:off x="2632613" y="931069"/>
            <a:ext cx="512629" cy="686595"/>
          </a:xfrm>
          <a:custGeom>
            <a:avLst/>
            <a:gdLst/>
            <a:ahLst/>
            <a:cxnLst>
              <a:cxn ang="0">
                <a:pos x="498" y="646"/>
              </a:cxn>
              <a:cxn ang="0">
                <a:pos x="481" y="612"/>
              </a:cxn>
              <a:cxn ang="0">
                <a:pos x="476" y="595"/>
              </a:cxn>
              <a:cxn ang="0">
                <a:pos x="464" y="578"/>
              </a:cxn>
              <a:cxn ang="0">
                <a:pos x="453" y="556"/>
              </a:cxn>
              <a:cxn ang="0">
                <a:pos x="442" y="539"/>
              </a:cxn>
              <a:cxn ang="0">
                <a:pos x="430" y="516"/>
              </a:cxn>
              <a:cxn ang="0">
                <a:pos x="419" y="493"/>
              </a:cxn>
              <a:cxn ang="0">
                <a:pos x="419" y="493"/>
              </a:cxn>
              <a:cxn ang="0">
                <a:pos x="408" y="476"/>
              </a:cxn>
              <a:cxn ang="0">
                <a:pos x="396" y="465"/>
              </a:cxn>
              <a:cxn ang="0">
                <a:pos x="385" y="454"/>
              </a:cxn>
              <a:cxn ang="0">
                <a:pos x="368" y="442"/>
              </a:cxn>
              <a:cxn ang="0">
                <a:pos x="345" y="425"/>
              </a:cxn>
              <a:cxn ang="0">
                <a:pos x="334" y="420"/>
              </a:cxn>
              <a:cxn ang="0">
                <a:pos x="328" y="408"/>
              </a:cxn>
              <a:cxn ang="0">
                <a:pos x="323" y="397"/>
              </a:cxn>
              <a:cxn ang="0">
                <a:pos x="317" y="369"/>
              </a:cxn>
              <a:cxn ang="0">
                <a:pos x="311" y="357"/>
              </a:cxn>
              <a:cxn ang="0">
                <a:pos x="311" y="357"/>
              </a:cxn>
              <a:cxn ang="0">
                <a:pos x="311" y="357"/>
              </a:cxn>
              <a:cxn ang="0">
                <a:pos x="306" y="352"/>
              </a:cxn>
              <a:cxn ang="0">
                <a:pos x="289" y="340"/>
              </a:cxn>
              <a:cxn ang="0">
                <a:pos x="283" y="340"/>
              </a:cxn>
              <a:cxn ang="0">
                <a:pos x="277" y="335"/>
              </a:cxn>
              <a:cxn ang="0">
                <a:pos x="272" y="323"/>
              </a:cxn>
              <a:cxn ang="0">
                <a:pos x="266" y="306"/>
              </a:cxn>
              <a:cxn ang="0">
                <a:pos x="260" y="300"/>
              </a:cxn>
              <a:cxn ang="0">
                <a:pos x="255" y="295"/>
              </a:cxn>
              <a:cxn ang="0">
                <a:pos x="249" y="289"/>
              </a:cxn>
              <a:cxn ang="0">
                <a:pos x="238" y="278"/>
              </a:cxn>
              <a:cxn ang="0">
                <a:pos x="232" y="272"/>
              </a:cxn>
              <a:cxn ang="0">
                <a:pos x="226" y="266"/>
              </a:cxn>
              <a:cxn ang="0">
                <a:pos x="221" y="255"/>
              </a:cxn>
              <a:cxn ang="0">
                <a:pos x="204" y="238"/>
              </a:cxn>
              <a:cxn ang="0">
                <a:pos x="192" y="221"/>
              </a:cxn>
              <a:cxn ang="0">
                <a:pos x="187" y="215"/>
              </a:cxn>
              <a:cxn ang="0">
                <a:pos x="181" y="215"/>
              </a:cxn>
              <a:cxn ang="0">
                <a:pos x="181" y="215"/>
              </a:cxn>
              <a:cxn ang="0">
                <a:pos x="147" y="176"/>
              </a:cxn>
              <a:cxn ang="0">
                <a:pos x="141" y="164"/>
              </a:cxn>
              <a:cxn ang="0">
                <a:pos x="141" y="159"/>
              </a:cxn>
              <a:cxn ang="0">
                <a:pos x="136" y="153"/>
              </a:cxn>
              <a:cxn ang="0">
                <a:pos x="130" y="142"/>
              </a:cxn>
              <a:cxn ang="0">
                <a:pos x="124" y="136"/>
              </a:cxn>
              <a:cxn ang="0">
                <a:pos x="119" y="125"/>
              </a:cxn>
              <a:cxn ang="0">
                <a:pos x="113" y="113"/>
              </a:cxn>
              <a:cxn ang="0">
                <a:pos x="107" y="102"/>
              </a:cxn>
              <a:cxn ang="0">
                <a:pos x="85" y="74"/>
              </a:cxn>
              <a:cxn ang="0">
                <a:pos x="85" y="68"/>
              </a:cxn>
              <a:cxn ang="0">
                <a:pos x="79" y="68"/>
              </a:cxn>
              <a:cxn ang="0">
                <a:pos x="79" y="62"/>
              </a:cxn>
              <a:cxn ang="0">
                <a:pos x="68" y="62"/>
              </a:cxn>
              <a:cxn ang="0">
                <a:pos x="51" y="51"/>
              </a:cxn>
              <a:cxn ang="0">
                <a:pos x="34" y="45"/>
              </a:cxn>
              <a:cxn ang="0">
                <a:pos x="22" y="34"/>
              </a:cxn>
              <a:cxn ang="0">
                <a:pos x="11" y="23"/>
              </a:cxn>
              <a:cxn ang="0">
                <a:pos x="5" y="17"/>
              </a:cxn>
              <a:cxn ang="0">
                <a:pos x="0" y="0"/>
              </a:cxn>
            </a:cxnLst>
            <a:rect l="0" t="0" r="r" b="b"/>
            <a:pathLst>
              <a:path w="498" h="646">
                <a:moveTo>
                  <a:pt x="498" y="646"/>
                </a:moveTo>
                <a:lnTo>
                  <a:pt x="481" y="612"/>
                </a:lnTo>
                <a:lnTo>
                  <a:pt x="476" y="595"/>
                </a:lnTo>
                <a:lnTo>
                  <a:pt x="464" y="578"/>
                </a:lnTo>
                <a:lnTo>
                  <a:pt x="453" y="556"/>
                </a:lnTo>
                <a:lnTo>
                  <a:pt x="442" y="539"/>
                </a:lnTo>
                <a:lnTo>
                  <a:pt x="430" y="516"/>
                </a:lnTo>
                <a:lnTo>
                  <a:pt x="419" y="493"/>
                </a:lnTo>
                <a:lnTo>
                  <a:pt x="419" y="493"/>
                </a:lnTo>
                <a:lnTo>
                  <a:pt x="408" y="476"/>
                </a:lnTo>
                <a:lnTo>
                  <a:pt x="396" y="465"/>
                </a:lnTo>
                <a:lnTo>
                  <a:pt x="385" y="454"/>
                </a:lnTo>
                <a:lnTo>
                  <a:pt x="368" y="442"/>
                </a:lnTo>
                <a:lnTo>
                  <a:pt x="345" y="425"/>
                </a:lnTo>
                <a:lnTo>
                  <a:pt x="334" y="420"/>
                </a:lnTo>
                <a:lnTo>
                  <a:pt x="328" y="408"/>
                </a:lnTo>
                <a:lnTo>
                  <a:pt x="323" y="397"/>
                </a:lnTo>
                <a:lnTo>
                  <a:pt x="317" y="369"/>
                </a:lnTo>
                <a:lnTo>
                  <a:pt x="311" y="357"/>
                </a:lnTo>
                <a:lnTo>
                  <a:pt x="311" y="357"/>
                </a:lnTo>
                <a:lnTo>
                  <a:pt x="311" y="357"/>
                </a:lnTo>
                <a:lnTo>
                  <a:pt x="306" y="352"/>
                </a:lnTo>
                <a:lnTo>
                  <a:pt x="289" y="340"/>
                </a:lnTo>
                <a:lnTo>
                  <a:pt x="283" y="340"/>
                </a:lnTo>
                <a:lnTo>
                  <a:pt x="277" y="335"/>
                </a:lnTo>
                <a:lnTo>
                  <a:pt x="272" y="323"/>
                </a:lnTo>
                <a:lnTo>
                  <a:pt x="266" y="306"/>
                </a:lnTo>
                <a:lnTo>
                  <a:pt x="260" y="300"/>
                </a:lnTo>
                <a:lnTo>
                  <a:pt x="255" y="295"/>
                </a:lnTo>
                <a:lnTo>
                  <a:pt x="249" y="289"/>
                </a:lnTo>
                <a:lnTo>
                  <a:pt x="238" y="278"/>
                </a:lnTo>
                <a:lnTo>
                  <a:pt x="232" y="272"/>
                </a:lnTo>
                <a:lnTo>
                  <a:pt x="226" y="266"/>
                </a:lnTo>
                <a:lnTo>
                  <a:pt x="221" y="255"/>
                </a:lnTo>
                <a:lnTo>
                  <a:pt x="204" y="238"/>
                </a:lnTo>
                <a:lnTo>
                  <a:pt x="192" y="221"/>
                </a:lnTo>
                <a:lnTo>
                  <a:pt x="187" y="215"/>
                </a:lnTo>
                <a:lnTo>
                  <a:pt x="181" y="215"/>
                </a:lnTo>
                <a:lnTo>
                  <a:pt x="181" y="215"/>
                </a:lnTo>
                <a:lnTo>
                  <a:pt x="147" y="176"/>
                </a:lnTo>
                <a:lnTo>
                  <a:pt x="141" y="164"/>
                </a:lnTo>
                <a:lnTo>
                  <a:pt x="141" y="159"/>
                </a:lnTo>
                <a:lnTo>
                  <a:pt x="136" y="153"/>
                </a:lnTo>
                <a:lnTo>
                  <a:pt x="130" y="142"/>
                </a:lnTo>
                <a:lnTo>
                  <a:pt x="124" y="136"/>
                </a:lnTo>
                <a:lnTo>
                  <a:pt x="119" y="125"/>
                </a:lnTo>
                <a:lnTo>
                  <a:pt x="113" y="113"/>
                </a:lnTo>
                <a:lnTo>
                  <a:pt x="107" y="102"/>
                </a:lnTo>
                <a:lnTo>
                  <a:pt x="85" y="74"/>
                </a:lnTo>
                <a:lnTo>
                  <a:pt x="85" y="68"/>
                </a:lnTo>
                <a:lnTo>
                  <a:pt x="79" y="68"/>
                </a:lnTo>
                <a:lnTo>
                  <a:pt x="79" y="62"/>
                </a:lnTo>
                <a:lnTo>
                  <a:pt x="68" y="62"/>
                </a:lnTo>
                <a:lnTo>
                  <a:pt x="51" y="51"/>
                </a:lnTo>
                <a:lnTo>
                  <a:pt x="34" y="45"/>
                </a:lnTo>
                <a:lnTo>
                  <a:pt x="22" y="34"/>
                </a:lnTo>
                <a:lnTo>
                  <a:pt x="11" y="23"/>
                </a:lnTo>
                <a:lnTo>
                  <a:pt x="5" y="17"/>
                </a:lnTo>
                <a:lnTo>
                  <a:pt x="0" y="0"/>
                </a:lnTo>
              </a:path>
            </a:pathLst>
          </a:custGeom>
          <a:noFill/>
          <a:ln w="26988">
            <a:solidFill>
              <a:srgbClr val="00A0C6"/>
            </a:solidFill>
            <a:prstDash val="solid"/>
            <a:round/>
            <a:headEnd/>
            <a:tailEnd/>
          </a:ln>
        </p:spPr>
        <p:txBody>
          <a:bodyPr/>
          <a:lstStyle/>
          <a:p>
            <a:endParaRPr lang="en-US" sz="1350"/>
          </a:p>
        </p:txBody>
      </p:sp>
      <p:sp>
        <p:nvSpPr>
          <p:cNvPr id="250462" name="Freeform 606"/>
          <p:cNvSpPr>
            <a:spLocks/>
          </p:cNvSpPr>
          <p:nvPr/>
        </p:nvSpPr>
        <p:spPr bwMode="auto">
          <a:xfrm>
            <a:off x="3145242" y="1617664"/>
            <a:ext cx="2935779" cy="2838846"/>
          </a:xfrm>
          <a:custGeom>
            <a:avLst/>
            <a:gdLst/>
            <a:ahLst/>
            <a:cxnLst>
              <a:cxn ang="0">
                <a:pos x="2779" y="2603"/>
              </a:cxn>
              <a:cxn ang="0">
                <a:pos x="2654" y="2501"/>
              </a:cxn>
              <a:cxn ang="0">
                <a:pos x="2557" y="2376"/>
              </a:cxn>
              <a:cxn ang="0">
                <a:pos x="2461" y="2274"/>
              </a:cxn>
              <a:cxn ang="0">
                <a:pos x="2410" y="2251"/>
              </a:cxn>
              <a:cxn ang="0">
                <a:pos x="2336" y="2268"/>
              </a:cxn>
              <a:cxn ang="0">
                <a:pos x="2195" y="2172"/>
              </a:cxn>
              <a:cxn ang="0">
                <a:pos x="2149" y="2149"/>
              </a:cxn>
              <a:cxn ang="0">
                <a:pos x="2070" y="2143"/>
              </a:cxn>
              <a:cxn ang="0">
                <a:pos x="2008" y="2121"/>
              </a:cxn>
              <a:cxn ang="0">
                <a:pos x="1973" y="2075"/>
              </a:cxn>
              <a:cxn ang="0">
                <a:pos x="1990" y="2013"/>
              </a:cxn>
              <a:cxn ang="0">
                <a:pos x="1956" y="1979"/>
              </a:cxn>
              <a:cxn ang="0">
                <a:pos x="1888" y="1945"/>
              </a:cxn>
              <a:cxn ang="0">
                <a:pos x="1832" y="1951"/>
              </a:cxn>
              <a:cxn ang="0">
                <a:pos x="1667" y="1860"/>
              </a:cxn>
              <a:cxn ang="0">
                <a:pos x="1622" y="1849"/>
              </a:cxn>
              <a:cxn ang="0">
                <a:pos x="1480" y="1820"/>
              </a:cxn>
              <a:cxn ang="0">
                <a:pos x="1356" y="1820"/>
              </a:cxn>
              <a:cxn ang="0">
                <a:pos x="1265" y="1826"/>
              </a:cxn>
              <a:cxn ang="0">
                <a:pos x="1214" y="1826"/>
              </a:cxn>
              <a:cxn ang="0">
                <a:pos x="1134" y="1786"/>
              </a:cxn>
              <a:cxn ang="0">
                <a:pos x="987" y="1775"/>
              </a:cxn>
              <a:cxn ang="0">
                <a:pos x="925" y="1741"/>
              </a:cxn>
              <a:cxn ang="0">
                <a:pos x="891" y="1701"/>
              </a:cxn>
              <a:cxn ang="0">
                <a:pos x="942" y="1610"/>
              </a:cxn>
              <a:cxn ang="0">
                <a:pos x="976" y="1497"/>
              </a:cxn>
              <a:cxn ang="0">
                <a:pos x="942" y="1452"/>
              </a:cxn>
              <a:cxn ang="0">
                <a:pos x="936" y="1361"/>
              </a:cxn>
              <a:cxn ang="0">
                <a:pos x="959" y="1310"/>
              </a:cxn>
              <a:cxn ang="0">
                <a:pos x="1027" y="1270"/>
              </a:cxn>
              <a:cxn ang="0">
                <a:pos x="1089" y="1191"/>
              </a:cxn>
              <a:cxn ang="0">
                <a:pos x="1049" y="1140"/>
              </a:cxn>
              <a:cxn ang="0">
                <a:pos x="1010" y="1095"/>
              </a:cxn>
              <a:cxn ang="0">
                <a:pos x="942" y="1049"/>
              </a:cxn>
              <a:cxn ang="0">
                <a:pos x="902" y="1015"/>
              </a:cxn>
              <a:cxn ang="0">
                <a:pos x="806" y="953"/>
              </a:cxn>
              <a:cxn ang="0">
                <a:pos x="766" y="930"/>
              </a:cxn>
              <a:cxn ang="0">
                <a:pos x="698" y="907"/>
              </a:cxn>
              <a:cxn ang="0">
                <a:pos x="664" y="885"/>
              </a:cxn>
              <a:cxn ang="0">
                <a:pos x="596" y="845"/>
              </a:cxn>
              <a:cxn ang="0">
                <a:pos x="522" y="828"/>
              </a:cxn>
              <a:cxn ang="0">
                <a:pos x="437" y="771"/>
              </a:cxn>
              <a:cxn ang="0">
                <a:pos x="380" y="715"/>
              </a:cxn>
              <a:cxn ang="0">
                <a:pos x="267" y="635"/>
              </a:cxn>
              <a:cxn ang="0">
                <a:pos x="205" y="556"/>
              </a:cxn>
              <a:cxn ang="0">
                <a:pos x="142" y="448"/>
              </a:cxn>
              <a:cxn ang="0">
                <a:pos x="103" y="301"/>
              </a:cxn>
              <a:cxn ang="0">
                <a:pos x="69" y="193"/>
              </a:cxn>
              <a:cxn ang="0">
                <a:pos x="46" y="80"/>
              </a:cxn>
            </a:cxnLst>
            <a:rect l="0" t="0" r="r" b="b"/>
            <a:pathLst>
              <a:path w="2852" h="2671">
                <a:moveTo>
                  <a:pt x="2852" y="2671"/>
                </a:moveTo>
                <a:lnTo>
                  <a:pt x="2830" y="2648"/>
                </a:lnTo>
                <a:lnTo>
                  <a:pt x="2813" y="2631"/>
                </a:lnTo>
                <a:lnTo>
                  <a:pt x="2779" y="2603"/>
                </a:lnTo>
                <a:lnTo>
                  <a:pt x="2745" y="2574"/>
                </a:lnTo>
                <a:lnTo>
                  <a:pt x="2705" y="2540"/>
                </a:lnTo>
                <a:lnTo>
                  <a:pt x="2682" y="2523"/>
                </a:lnTo>
                <a:lnTo>
                  <a:pt x="2654" y="2501"/>
                </a:lnTo>
                <a:lnTo>
                  <a:pt x="2631" y="2478"/>
                </a:lnTo>
                <a:lnTo>
                  <a:pt x="2603" y="2444"/>
                </a:lnTo>
                <a:lnTo>
                  <a:pt x="2586" y="2416"/>
                </a:lnTo>
                <a:lnTo>
                  <a:pt x="2557" y="2376"/>
                </a:lnTo>
                <a:lnTo>
                  <a:pt x="2523" y="2342"/>
                </a:lnTo>
                <a:lnTo>
                  <a:pt x="2501" y="2319"/>
                </a:lnTo>
                <a:lnTo>
                  <a:pt x="2484" y="2296"/>
                </a:lnTo>
                <a:lnTo>
                  <a:pt x="2461" y="2274"/>
                </a:lnTo>
                <a:lnTo>
                  <a:pt x="2444" y="2257"/>
                </a:lnTo>
                <a:lnTo>
                  <a:pt x="2433" y="2257"/>
                </a:lnTo>
                <a:lnTo>
                  <a:pt x="2421" y="2251"/>
                </a:lnTo>
                <a:lnTo>
                  <a:pt x="2410" y="2251"/>
                </a:lnTo>
                <a:lnTo>
                  <a:pt x="2404" y="2251"/>
                </a:lnTo>
                <a:lnTo>
                  <a:pt x="2387" y="2262"/>
                </a:lnTo>
                <a:lnTo>
                  <a:pt x="2359" y="2274"/>
                </a:lnTo>
                <a:lnTo>
                  <a:pt x="2336" y="2268"/>
                </a:lnTo>
                <a:lnTo>
                  <a:pt x="2319" y="2262"/>
                </a:lnTo>
                <a:lnTo>
                  <a:pt x="2297" y="2251"/>
                </a:lnTo>
                <a:lnTo>
                  <a:pt x="2229" y="2206"/>
                </a:lnTo>
                <a:lnTo>
                  <a:pt x="2195" y="2172"/>
                </a:lnTo>
                <a:lnTo>
                  <a:pt x="2183" y="2166"/>
                </a:lnTo>
                <a:lnTo>
                  <a:pt x="2172" y="2160"/>
                </a:lnTo>
                <a:lnTo>
                  <a:pt x="2161" y="2155"/>
                </a:lnTo>
                <a:lnTo>
                  <a:pt x="2149" y="2149"/>
                </a:lnTo>
                <a:lnTo>
                  <a:pt x="2144" y="2143"/>
                </a:lnTo>
                <a:lnTo>
                  <a:pt x="2132" y="2143"/>
                </a:lnTo>
                <a:lnTo>
                  <a:pt x="2087" y="2143"/>
                </a:lnTo>
                <a:lnTo>
                  <a:pt x="2070" y="2143"/>
                </a:lnTo>
                <a:lnTo>
                  <a:pt x="2053" y="2138"/>
                </a:lnTo>
                <a:lnTo>
                  <a:pt x="2036" y="2132"/>
                </a:lnTo>
                <a:lnTo>
                  <a:pt x="2019" y="2126"/>
                </a:lnTo>
                <a:lnTo>
                  <a:pt x="2008" y="2121"/>
                </a:lnTo>
                <a:lnTo>
                  <a:pt x="1990" y="2109"/>
                </a:lnTo>
                <a:lnTo>
                  <a:pt x="1985" y="2098"/>
                </a:lnTo>
                <a:lnTo>
                  <a:pt x="1973" y="2087"/>
                </a:lnTo>
                <a:lnTo>
                  <a:pt x="1973" y="2075"/>
                </a:lnTo>
                <a:lnTo>
                  <a:pt x="1973" y="2058"/>
                </a:lnTo>
                <a:lnTo>
                  <a:pt x="1979" y="2047"/>
                </a:lnTo>
                <a:lnTo>
                  <a:pt x="1985" y="2030"/>
                </a:lnTo>
                <a:lnTo>
                  <a:pt x="1990" y="2013"/>
                </a:lnTo>
                <a:lnTo>
                  <a:pt x="1990" y="2002"/>
                </a:lnTo>
                <a:lnTo>
                  <a:pt x="1990" y="1996"/>
                </a:lnTo>
                <a:lnTo>
                  <a:pt x="1979" y="1990"/>
                </a:lnTo>
                <a:lnTo>
                  <a:pt x="1956" y="1979"/>
                </a:lnTo>
                <a:lnTo>
                  <a:pt x="1939" y="1973"/>
                </a:lnTo>
                <a:lnTo>
                  <a:pt x="1922" y="1962"/>
                </a:lnTo>
                <a:lnTo>
                  <a:pt x="1900" y="1945"/>
                </a:lnTo>
                <a:lnTo>
                  <a:pt x="1888" y="1945"/>
                </a:lnTo>
                <a:lnTo>
                  <a:pt x="1877" y="1945"/>
                </a:lnTo>
                <a:lnTo>
                  <a:pt x="1854" y="1956"/>
                </a:lnTo>
                <a:lnTo>
                  <a:pt x="1843" y="1956"/>
                </a:lnTo>
                <a:lnTo>
                  <a:pt x="1832" y="1951"/>
                </a:lnTo>
                <a:lnTo>
                  <a:pt x="1803" y="1934"/>
                </a:lnTo>
                <a:lnTo>
                  <a:pt x="1735" y="1900"/>
                </a:lnTo>
                <a:lnTo>
                  <a:pt x="1701" y="1883"/>
                </a:lnTo>
                <a:lnTo>
                  <a:pt x="1667" y="1860"/>
                </a:lnTo>
                <a:lnTo>
                  <a:pt x="1656" y="1854"/>
                </a:lnTo>
                <a:lnTo>
                  <a:pt x="1650" y="1854"/>
                </a:lnTo>
                <a:lnTo>
                  <a:pt x="1639" y="1849"/>
                </a:lnTo>
                <a:lnTo>
                  <a:pt x="1622" y="1849"/>
                </a:lnTo>
                <a:lnTo>
                  <a:pt x="1599" y="1843"/>
                </a:lnTo>
                <a:lnTo>
                  <a:pt x="1560" y="1837"/>
                </a:lnTo>
                <a:lnTo>
                  <a:pt x="1520" y="1826"/>
                </a:lnTo>
                <a:lnTo>
                  <a:pt x="1480" y="1820"/>
                </a:lnTo>
                <a:lnTo>
                  <a:pt x="1452" y="1815"/>
                </a:lnTo>
                <a:lnTo>
                  <a:pt x="1390" y="1815"/>
                </a:lnTo>
                <a:lnTo>
                  <a:pt x="1367" y="1820"/>
                </a:lnTo>
                <a:lnTo>
                  <a:pt x="1356" y="1820"/>
                </a:lnTo>
                <a:lnTo>
                  <a:pt x="1333" y="1820"/>
                </a:lnTo>
                <a:lnTo>
                  <a:pt x="1310" y="1820"/>
                </a:lnTo>
                <a:lnTo>
                  <a:pt x="1293" y="1826"/>
                </a:lnTo>
                <a:lnTo>
                  <a:pt x="1265" y="1826"/>
                </a:lnTo>
                <a:lnTo>
                  <a:pt x="1253" y="1826"/>
                </a:lnTo>
                <a:lnTo>
                  <a:pt x="1242" y="1826"/>
                </a:lnTo>
                <a:lnTo>
                  <a:pt x="1231" y="1826"/>
                </a:lnTo>
                <a:lnTo>
                  <a:pt x="1214" y="1826"/>
                </a:lnTo>
                <a:lnTo>
                  <a:pt x="1191" y="1809"/>
                </a:lnTo>
                <a:lnTo>
                  <a:pt x="1163" y="1798"/>
                </a:lnTo>
                <a:lnTo>
                  <a:pt x="1146" y="1786"/>
                </a:lnTo>
                <a:lnTo>
                  <a:pt x="1134" y="1786"/>
                </a:lnTo>
                <a:lnTo>
                  <a:pt x="1083" y="1786"/>
                </a:lnTo>
                <a:lnTo>
                  <a:pt x="1066" y="1786"/>
                </a:lnTo>
                <a:lnTo>
                  <a:pt x="1049" y="1781"/>
                </a:lnTo>
                <a:lnTo>
                  <a:pt x="987" y="1775"/>
                </a:lnTo>
                <a:lnTo>
                  <a:pt x="959" y="1769"/>
                </a:lnTo>
                <a:lnTo>
                  <a:pt x="936" y="1758"/>
                </a:lnTo>
                <a:lnTo>
                  <a:pt x="925" y="1747"/>
                </a:lnTo>
                <a:lnTo>
                  <a:pt x="925" y="1741"/>
                </a:lnTo>
                <a:lnTo>
                  <a:pt x="919" y="1730"/>
                </a:lnTo>
                <a:lnTo>
                  <a:pt x="908" y="1724"/>
                </a:lnTo>
                <a:lnTo>
                  <a:pt x="896" y="1713"/>
                </a:lnTo>
                <a:lnTo>
                  <a:pt x="891" y="1701"/>
                </a:lnTo>
                <a:lnTo>
                  <a:pt x="891" y="1667"/>
                </a:lnTo>
                <a:lnTo>
                  <a:pt x="908" y="1644"/>
                </a:lnTo>
                <a:lnTo>
                  <a:pt x="925" y="1627"/>
                </a:lnTo>
                <a:lnTo>
                  <a:pt x="942" y="1610"/>
                </a:lnTo>
                <a:lnTo>
                  <a:pt x="964" y="1588"/>
                </a:lnTo>
                <a:lnTo>
                  <a:pt x="976" y="1565"/>
                </a:lnTo>
                <a:lnTo>
                  <a:pt x="981" y="1537"/>
                </a:lnTo>
                <a:lnTo>
                  <a:pt x="976" y="1497"/>
                </a:lnTo>
                <a:lnTo>
                  <a:pt x="970" y="1486"/>
                </a:lnTo>
                <a:lnTo>
                  <a:pt x="959" y="1474"/>
                </a:lnTo>
                <a:lnTo>
                  <a:pt x="947" y="1463"/>
                </a:lnTo>
                <a:lnTo>
                  <a:pt x="942" y="1452"/>
                </a:lnTo>
                <a:lnTo>
                  <a:pt x="942" y="1446"/>
                </a:lnTo>
                <a:lnTo>
                  <a:pt x="942" y="1435"/>
                </a:lnTo>
                <a:lnTo>
                  <a:pt x="936" y="1401"/>
                </a:lnTo>
                <a:lnTo>
                  <a:pt x="936" y="1361"/>
                </a:lnTo>
                <a:lnTo>
                  <a:pt x="936" y="1350"/>
                </a:lnTo>
                <a:lnTo>
                  <a:pt x="942" y="1338"/>
                </a:lnTo>
                <a:lnTo>
                  <a:pt x="953" y="1321"/>
                </a:lnTo>
                <a:lnTo>
                  <a:pt x="959" y="1310"/>
                </a:lnTo>
                <a:lnTo>
                  <a:pt x="970" y="1299"/>
                </a:lnTo>
                <a:lnTo>
                  <a:pt x="981" y="1293"/>
                </a:lnTo>
                <a:lnTo>
                  <a:pt x="987" y="1287"/>
                </a:lnTo>
                <a:lnTo>
                  <a:pt x="1027" y="1270"/>
                </a:lnTo>
                <a:lnTo>
                  <a:pt x="1061" y="1248"/>
                </a:lnTo>
                <a:lnTo>
                  <a:pt x="1078" y="1231"/>
                </a:lnTo>
                <a:lnTo>
                  <a:pt x="1089" y="1214"/>
                </a:lnTo>
                <a:lnTo>
                  <a:pt x="1089" y="1191"/>
                </a:lnTo>
                <a:lnTo>
                  <a:pt x="1083" y="1174"/>
                </a:lnTo>
                <a:lnTo>
                  <a:pt x="1066" y="1157"/>
                </a:lnTo>
                <a:lnTo>
                  <a:pt x="1061" y="1146"/>
                </a:lnTo>
                <a:lnTo>
                  <a:pt x="1049" y="1140"/>
                </a:lnTo>
                <a:lnTo>
                  <a:pt x="1038" y="1129"/>
                </a:lnTo>
                <a:lnTo>
                  <a:pt x="1032" y="1123"/>
                </a:lnTo>
                <a:lnTo>
                  <a:pt x="1021" y="1106"/>
                </a:lnTo>
                <a:lnTo>
                  <a:pt x="1010" y="1095"/>
                </a:lnTo>
                <a:lnTo>
                  <a:pt x="998" y="1089"/>
                </a:lnTo>
                <a:lnTo>
                  <a:pt x="970" y="1061"/>
                </a:lnTo>
                <a:lnTo>
                  <a:pt x="959" y="1055"/>
                </a:lnTo>
                <a:lnTo>
                  <a:pt x="942" y="1049"/>
                </a:lnTo>
                <a:lnTo>
                  <a:pt x="930" y="1044"/>
                </a:lnTo>
                <a:lnTo>
                  <a:pt x="925" y="1038"/>
                </a:lnTo>
                <a:lnTo>
                  <a:pt x="913" y="1032"/>
                </a:lnTo>
                <a:lnTo>
                  <a:pt x="902" y="1015"/>
                </a:lnTo>
                <a:lnTo>
                  <a:pt x="874" y="992"/>
                </a:lnTo>
                <a:lnTo>
                  <a:pt x="840" y="975"/>
                </a:lnTo>
                <a:lnTo>
                  <a:pt x="817" y="958"/>
                </a:lnTo>
                <a:lnTo>
                  <a:pt x="806" y="953"/>
                </a:lnTo>
                <a:lnTo>
                  <a:pt x="794" y="953"/>
                </a:lnTo>
                <a:lnTo>
                  <a:pt x="777" y="953"/>
                </a:lnTo>
                <a:lnTo>
                  <a:pt x="772" y="941"/>
                </a:lnTo>
                <a:lnTo>
                  <a:pt x="766" y="930"/>
                </a:lnTo>
                <a:lnTo>
                  <a:pt x="755" y="930"/>
                </a:lnTo>
                <a:lnTo>
                  <a:pt x="743" y="924"/>
                </a:lnTo>
                <a:lnTo>
                  <a:pt x="715" y="919"/>
                </a:lnTo>
                <a:lnTo>
                  <a:pt x="698" y="907"/>
                </a:lnTo>
                <a:lnTo>
                  <a:pt x="686" y="902"/>
                </a:lnTo>
                <a:lnTo>
                  <a:pt x="669" y="890"/>
                </a:lnTo>
                <a:lnTo>
                  <a:pt x="664" y="890"/>
                </a:lnTo>
                <a:lnTo>
                  <a:pt x="664" y="885"/>
                </a:lnTo>
                <a:lnTo>
                  <a:pt x="647" y="879"/>
                </a:lnTo>
                <a:lnTo>
                  <a:pt x="635" y="868"/>
                </a:lnTo>
                <a:lnTo>
                  <a:pt x="618" y="856"/>
                </a:lnTo>
                <a:lnTo>
                  <a:pt x="596" y="845"/>
                </a:lnTo>
                <a:lnTo>
                  <a:pt x="579" y="834"/>
                </a:lnTo>
                <a:lnTo>
                  <a:pt x="556" y="828"/>
                </a:lnTo>
                <a:lnTo>
                  <a:pt x="539" y="828"/>
                </a:lnTo>
                <a:lnTo>
                  <a:pt x="522" y="828"/>
                </a:lnTo>
                <a:lnTo>
                  <a:pt x="505" y="828"/>
                </a:lnTo>
                <a:lnTo>
                  <a:pt x="488" y="822"/>
                </a:lnTo>
                <a:lnTo>
                  <a:pt x="460" y="800"/>
                </a:lnTo>
                <a:lnTo>
                  <a:pt x="437" y="771"/>
                </a:lnTo>
                <a:lnTo>
                  <a:pt x="431" y="749"/>
                </a:lnTo>
                <a:lnTo>
                  <a:pt x="426" y="737"/>
                </a:lnTo>
                <a:lnTo>
                  <a:pt x="414" y="726"/>
                </a:lnTo>
                <a:lnTo>
                  <a:pt x="380" y="715"/>
                </a:lnTo>
                <a:lnTo>
                  <a:pt x="352" y="709"/>
                </a:lnTo>
                <a:lnTo>
                  <a:pt x="329" y="692"/>
                </a:lnTo>
                <a:lnTo>
                  <a:pt x="290" y="658"/>
                </a:lnTo>
                <a:lnTo>
                  <a:pt x="267" y="635"/>
                </a:lnTo>
                <a:lnTo>
                  <a:pt x="256" y="624"/>
                </a:lnTo>
                <a:lnTo>
                  <a:pt x="250" y="607"/>
                </a:lnTo>
                <a:lnTo>
                  <a:pt x="227" y="584"/>
                </a:lnTo>
                <a:lnTo>
                  <a:pt x="205" y="556"/>
                </a:lnTo>
                <a:lnTo>
                  <a:pt x="182" y="533"/>
                </a:lnTo>
                <a:lnTo>
                  <a:pt x="148" y="494"/>
                </a:lnTo>
                <a:lnTo>
                  <a:pt x="148" y="477"/>
                </a:lnTo>
                <a:lnTo>
                  <a:pt x="142" y="448"/>
                </a:lnTo>
                <a:lnTo>
                  <a:pt x="137" y="397"/>
                </a:lnTo>
                <a:lnTo>
                  <a:pt x="131" y="363"/>
                </a:lnTo>
                <a:lnTo>
                  <a:pt x="120" y="323"/>
                </a:lnTo>
                <a:lnTo>
                  <a:pt x="103" y="301"/>
                </a:lnTo>
                <a:lnTo>
                  <a:pt x="97" y="289"/>
                </a:lnTo>
                <a:lnTo>
                  <a:pt x="74" y="250"/>
                </a:lnTo>
                <a:lnTo>
                  <a:pt x="69" y="221"/>
                </a:lnTo>
                <a:lnTo>
                  <a:pt x="69" y="193"/>
                </a:lnTo>
                <a:lnTo>
                  <a:pt x="69" y="165"/>
                </a:lnTo>
                <a:lnTo>
                  <a:pt x="63" y="136"/>
                </a:lnTo>
                <a:lnTo>
                  <a:pt x="51" y="108"/>
                </a:lnTo>
                <a:lnTo>
                  <a:pt x="46" y="80"/>
                </a:lnTo>
                <a:lnTo>
                  <a:pt x="29" y="46"/>
                </a:lnTo>
                <a:lnTo>
                  <a:pt x="0" y="0"/>
                </a:lnTo>
              </a:path>
            </a:pathLst>
          </a:custGeom>
          <a:noFill/>
          <a:ln w="26988">
            <a:solidFill>
              <a:srgbClr val="00A0C6"/>
            </a:solidFill>
            <a:prstDash val="solid"/>
            <a:round/>
            <a:headEnd/>
            <a:tailEnd/>
          </a:ln>
        </p:spPr>
        <p:txBody>
          <a:bodyPr/>
          <a:lstStyle/>
          <a:p>
            <a:endParaRPr lang="en-US" sz="1350"/>
          </a:p>
        </p:txBody>
      </p:sp>
      <p:sp>
        <p:nvSpPr>
          <p:cNvPr id="250463" name="Freeform 607"/>
          <p:cNvSpPr>
            <a:spLocks/>
          </p:cNvSpPr>
          <p:nvPr/>
        </p:nvSpPr>
        <p:spPr bwMode="auto">
          <a:xfrm>
            <a:off x="4184911" y="2364840"/>
            <a:ext cx="868793" cy="362429"/>
          </a:xfrm>
          <a:custGeom>
            <a:avLst/>
            <a:gdLst/>
            <a:ahLst/>
            <a:cxnLst>
              <a:cxn ang="0">
                <a:pos x="0" y="341"/>
              </a:cxn>
              <a:cxn ang="0">
                <a:pos x="17" y="324"/>
              </a:cxn>
              <a:cxn ang="0">
                <a:pos x="28" y="301"/>
              </a:cxn>
              <a:cxn ang="0">
                <a:pos x="68" y="272"/>
              </a:cxn>
              <a:cxn ang="0">
                <a:pos x="73" y="255"/>
              </a:cxn>
              <a:cxn ang="0">
                <a:pos x="79" y="238"/>
              </a:cxn>
              <a:cxn ang="0">
                <a:pos x="90" y="227"/>
              </a:cxn>
              <a:cxn ang="0">
                <a:pos x="107" y="216"/>
              </a:cxn>
              <a:cxn ang="0">
                <a:pos x="153" y="187"/>
              </a:cxn>
              <a:cxn ang="0">
                <a:pos x="408" y="187"/>
              </a:cxn>
              <a:cxn ang="0">
                <a:pos x="442" y="187"/>
              </a:cxn>
              <a:cxn ang="0">
                <a:pos x="476" y="182"/>
              </a:cxn>
              <a:cxn ang="0">
                <a:pos x="504" y="182"/>
              </a:cxn>
              <a:cxn ang="0">
                <a:pos x="527" y="170"/>
              </a:cxn>
              <a:cxn ang="0">
                <a:pos x="550" y="165"/>
              </a:cxn>
              <a:cxn ang="0">
                <a:pos x="572" y="148"/>
              </a:cxn>
              <a:cxn ang="0">
                <a:pos x="589" y="136"/>
              </a:cxn>
              <a:cxn ang="0">
                <a:pos x="612" y="125"/>
              </a:cxn>
              <a:cxn ang="0">
                <a:pos x="640" y="125"/>
              </a:cxn>
              <a:cxn ang="0">
                <a:pos x="663" y="119"/>
              </a:cxn>
              <a:cxn ang="0">
                <a:pos x="691" y="114"/>
              </a:cxn>
              <a:cxn ang="0">
                <a:pos x="720" y="102"/>
              </a:cxn>
              <a:cxn ang="0">
                <a:pos x="776" y="74"/>
              </a:cxn>
              <a:cxn ang="0">
                <a:pos x="793" y="57"/>
              </a:cxn>
              <a:cxn ang="0">
                <a:pos x="810" y="46"/>
              </a:cxn>
              <a:cxn ang="0">
                <a:pos x="827" y="23"/>
              </a:cxn>
              <a:cxn ang="0">
                <a:pos x="844" y="0"/>
              </a:cxn>
            </a:cxnLst>
            <a:rect l="0" t="0" r="r" b="b"/>
            <a:pathLst>
              <a:path w="844" h="341">
                <a:moveTo>
                  <a:pt x="0" y="341"/>
                </a:moveTo>
                <a:lnTo>
                  <a:pt x="17" y="324"/>
                </a:lnTo>
                <a:lnTo>
                  <a:pt x="28" y="301"/>
                </a:lnTo>
                <a:lnTo>
                  <a:pt x="68" y="272"/>
                </a:lnTo>
                <a:lnTo>
                  <a:pt x="73" y="255"/>
                </a:lnTo>
                <a:lnTo>
                  <a:pt x="79" y="238"/>
                </a:lnTo>
                <a:lnTo>
                  <a:pt x="90" y="227"/>
                </a:lnTo>
                <a:lnTo>
                  <a:pt x="107" y="216"/>
                </a:lnTo>
                <a:lnTo>
                  <a:pt x="153" y="187"/>
                </a:lnTo>
                <a:lnTo>
                  <a:pt x="408" y="187"/>
                </a:lnTo>
                <a:lnTo>
                  <a:pt x="442" y="187"/>
                </a:lnTo>
                <a:lnTo>
                  <a:pt x="476" y="182"/>
                </a:lnTo>
                <a:lnTo>
                  <a:pt x="504" y="182"/>
                </a:lnTo>
                <a:lnTo>
                  <a:pt x="527" y="170"/>
                </a:lnTo>
                <a:lnTo>
                  <a:pt x="550" y="165"/>
                </a:lnTo>
                <a:lnTo>
                  <a:pt x="572" y="148"/>
                </a:lnTo>
                <a:lnTo>
                  <a:pt x="589" y="136"/>
                </a:lnTo>
                <a:lnTo>
                  <a:pt x="612" y="125"/>
                </a:lnTo>
                <a:lnTo>
                  <a:pt x="640" y="125"/>
                </a:lnTo>
                <a:lnTo>
                  <a:pt x="663" y="119"/>
                </a:lnTo>
                <a:lnTo>
                  <a:pt x="691" y="114"/>
                </a:lnTo>
                <a:lnTo>
                  <a:pt x="720" y="102"/>
                </a:lnTo>
                <a:lnTo>
                  <a:pt x="776" y="74"/>
                </a:lnTo>
                <a:lnTo>
                  <a:pt x="793" y="57"/>
                </a:lnTo>
                <a:lnTo>
                  <a:pt x="810" y="46"/>
                </a:lnTo>
                <a:lnTo>
                  <a:pt x="827" y="23"/>
                </a:lnTo>
                <a:lnTo>
                  <a:pt x="844" y="0"/>
                </a:lnTo>
              </a:path>
            </a:pathLst>
          </a:custGeom>
          <a:noFill/>
          <a:ln w="17463">
            <a:solidFill>
              <a:srgbClr val="00A0C6"/>
            </a:solidFill>
            <a:prstDash val="solid"/>
            <a:round/>
            <a:headEnd/>
            <a:tailEnd/>
          </a:ln>
        </p:spPr>
        <p:txBody>
          <a:bodyPr/>
          <a:lstStyle/>
          <a:p>
            <a:endParaRPr lang="en-US" sz="1350"/>
          </a:p>
        </p:txBody>
      </p:sp>
      <p:sp>
        <p:nvSpPr>
          <p:cNvPr id="250464" name="Freeform 608"/>
          <p:cNvSpPr>
            <a:spLocks/>
          </p:cNvSpPr>
          <p:nvPr/>
        </p:nvSpPr>
        <p:spPr bwMode="auto">
          <a:xfrm>
            <a:off x="2632613" y="931069"/>
            <a:ext cx="495130" cy="650459"/>
          </a:xfrm>
          <a:custGeom>
            <a:avLst/>
            <a:gdLst/>
            <a:ahLst/>
            <a:cxnLst>
              <a:cxn ang="0">
                <a:pos x="0" y="0"/>
              </a:cxn>
              <a:cxn ang="0">
                <a:pos x="5" y="17"/>
              </a:cxn>
              <a:cxn ang="0">
                <a:pos x="11" y="23"/>
              </a:cxn>
              <a:cxn ang="0">
                <a:pos x="22" y="34"/>
              </a:cxn>
              <a:cxn ang="0">
                <a:pos x="39" y="45"/>
              </a:cxn>
              <a:cxn ang="0">
                <a:pos x="51" y="51"/>
              </a:cxn>
              <a:cxn ang="0">
                <a:pos x="68" y="62"/>
              </a:cxn>
              <a:cxn ang="0">
                <a:pos x="79" y="62"/>
              </a:cxn>
              <a:cxn ang="0">
                <a:pos x="79" y="68"/>
              </a:cxn>
              <a:cxn ang="0">
                <a:pos x="85" y="68"/>
              </a:cxn>
              <a:cxn ang="0">
                <a:pos x="90" y="74"/>
              </a:cxn>
              <a:cxn ang="0">
                <a:pos x="107" y="102"/>
              </a:cxn>
              <a:cxn ang="0">
                <a:pos x="113" y="113"/>
              </a:cxn>
              <a:cxn ang="0">
                <a:pos x="119" y="125"/>
              </a:cxn>
              <a:cxn ang="0">
                <a:pos x="124" y="136"/>
              </a:cxn>
              <a:cxn ang="0">
                <a:pos x="130" y="142"/>
              </a:cxn>
              <a:cxn ang="0">
                <a:pos x="136" y="153"/>
              </a:cxn>
              <a:cxn ang="0">
                <a:pos x="141" y="159"/>
              </a:cxn>
              <a:cxn ang="0">
                <a:pos x="141" y="164"/>
              </a:cxn>
              <a:cxn ang="0">
                <a:pos x="147" y="176"/>
              </a:cxn>
              <a:cxn ang="0">
                <a:pos x="181" y="215"/>
              </a:cxn>
              <a:cxn ang="0">
                <a:pos x="181" y="215"/>
              </a:cxn>
              <a:cxn ang="0">
                <a:pos x="187" y="215"/>
              </a:cxn>
              <a:cxn ang="0">
                <a:pos x="192" y="221"/>
              </a:cxn>
              <a:cxn ang="0">
                <a:pos x="204" y="238"/>
              </a:cxn>
              <a:cxn ang="0">
                <a:pos x="221" y="261"/>
              </a:cxn>
              <a:cxn ang="0">
                <a:pos x="226" y="272"/>
              </a:cxn>
              <a:cxn ang="0">
                <a:pos x="232" y="278"/>
              </a:cxn>
              <a:cxn ang="0">
                <a:pos x="238" y="278"/>
              </a:cxn>
              <a:cxn ang="0">
                <a:pos x="249" y="289"/>
              </a:cxn>
              <a:cxn ang="0">
                <a:pos x="255" y="295"/>
              </a:cxn>
              <a:cxn ang="0">
                <a:pos x="260" y="300"/>
              </a:cxn>
              <a:cxn ang="0">
                <a:pos x="266" y="312"/>
              </a:cxn>
              <a:cxn ang="0">
                <a:pos x="272" y="323"/>
              </a:cxn>
              <a:cxn ang="0">
                <a:pos x="277" y="335"/>
              </a:cxn>
              <a:cxn ang="0">
                <a:pos x="283" y="340"/>
              </a:cxn>
              <a:cxn ang="0">
                <a:pos x="289" y="340"/>
              </a:cxn>
              <a:cxn ang="0">
                <a:pos x="306" y="352"/>
              </a:cxn>
              <a:cxn ang="0">
                <a:pos x="311" y="357"/>
              </a:cxn>
              <a:cxn ang="0">
                <a:pos x="311" y="357"/>
              </a:cxn>
              <a:cxn ang="0">
                <a:pos x="311" y="363"/>
              </a:cxn>
              <a:cxn ang="0">
                <a:pos x="317" y="369"/>
              </a:cxn>
              <a:cxn ang="0">
                <a:pos x="323" y="397"/>
              </a:cxn>
              <a:cxn ang="0">
                <a:pos x="328" y="408"/>
              </a:cxn>
              <a:cxn ang="0">
                <a:pos x="334" y="420"/>
              </a:cxn>
              <a:cxn ang="0">
                <a:pos x="351" y="425"/>
              </a:cxn>
              <a:cxn ang="0">
                <a:pos x="368" y="442"/>
              </a:cxn>
              <a:cxn ang="0">
                <a:pos x="385" y="454"/>
              </a:cxn>
              <a:cxn ang="0">
                <a:pos x="396" y="465"/>
              </a:cxn>
              <a:cxn ang="0">
                <a:pos x="408" y="476"/>
              </a:cxn>
              <a:cxn ang="0">
                <a:pos x="419" y="493"/>
              </a:cxn>
              <a:cxn ang="0">
                <a:pos x="419" y="493"/>
              </a:cxn>
              <a:cxn ang="0">
                <a:pos x="430" y="522"/>
              </a:cxn>
              <a:cxn ang="0">
                <a:pos x="436" y="533"/>
              </a:cxn>
              <a:cxn ang="0">
                <a:pos x="442" y="539"/>
              </a:cxn>
              <a:cxn ang="0">
                <a:pos x="453" y="556"/>
              </a:cxn>
              <a:cxn ang="0">
                <a:pos x="464" y="578"/>
              </a:cxn>
              <a:cxn ang="0">
                <a:pos x="476" y="595"/>
              </a:cxn>
              <a:cxn ang="0">
                <a:pos x="481" y="612"/>
              </a:cxn>
            </a:cxnLst>
            <a:rect l="0" t="0" r="r" b="b"/>
            <a:pathLst>
              <a:path w="481" h="612">
                <a:moveTo>
                  <a:pt x="0" y="0"/>
                </a:moveTo>
                <a:lnTo>
                  <a:pt x="5" y="17"/>
                </a:lnTo>
                <a:lnTo>
                  <a:pt x="11" y="23"/>
                </a:lnTo>
                <a:lnTo>
                  <a:pt x="22" y="34"/>
                </a:lnTo>
                <a:lnTo>
                  <a:pt x="39" y="45"/>
                </a:lnTo>
                <a:lnTo>
                  <a:pt x="51" y="51"/>
                </a:lnTo>
                <a:lnTo>
                  <a:pt x="68" y="62"/>
                </a:lnTo>
                <a:lnTo>
                  <a:pt x="79" y="62"/>
                </a:lnTo>
                <a:lnTo>
                  <a:pt x="79" y="68"/>
                </a:lnTo>
                <a:lnTo>
                  <a:pt x="85" y="68"/>
                </a:lnTo>
                <a:lnTo>
                  <a:pt x="90" y="74"/>
                </a:lnTo>
                <a:lnTo>
                  <a:pt x="107" y="102"/>
                </a:lnTo>
                <a:lnTo>
                  <a:pt x="113" y="113"/>
                </a:lnTo>
                <a:lnTo>
                  <a:pt x="119" y="125"/>
                </a:lnTo>
                <a:lnTo>
                  <a:pt x="124" y="136"/>
                </a:lnTo>
                <a:lnTo>
                  <a:pt x="130" y="142"/>
                </a:lnTo>
                <a:lnTo>
                  <a:pt x="136" y="153"/>
                </a:lnTo>
                <a:lnTo>
                  <a:pt x="141" y="159"/>
                </a:lnTo>
                <a:lnTo>
                  <a:pt x="141" y="164"/>
                </a:lnTo>
                <a:lnTo>
                  <a:pt x="147" y="176"/>
                </a:lnTo>
                <a:lnTo>
                  <a:pt x="181" y="215"/>
                </a:lnTo>
                <a:lnTo>
                  <a:pt x="181" y="215"/>
                </a:lnTo>
                <a:lnTo>
                  <a:pt x="187" y="215"/>
                </a:lnTo>
                <a:lnTo>
                  <a:pt x="192" y="221"/>
                </a:lnTo>
                <a:lnTo>
                  <a:pt x="204" y="238"/>
                </a:lnTo>
                <a:lnTo>
                  <a:pt x="221" y="261"/>
                </a:lnTo>
                <a:lnTo>
                  <a:pt x="226" y="272"/>
                </a:lnTo>
                <a:lnTo>
                  <a:pt x="232" y="278"/>
                </a:lnTo>
                <a:lnTo>
                  <a:pt x="238" y="278"/>
                </a:lnTo>
                <a:lnTo>
                  <a:pt x="249" y="289"/>
                </a:lnTo>
                <a:lnTo>
                  <a:pt x="255" y="295"/>
                </a:lnTo>
                <a:lnTo>
                  <a:pt x="260" y="300"/>
                </a:lnTo>
                <a:lnTo>
                  <a:pt x="266" y="312"/>
                </a:lnTo>
                <a:lnTo>
                  <a:pt x="272" y="323"/>
                </a:lnTo>
                <a:lnTo>
                  <a:pt x="277" y="335"/>
                </a:lnTo>
                <a:lnTo>
                  <a:pt x="283" y="340"/>
                </a:lnTo>
                <a:lnTo>
                  <a:pt x="289" y="340"/>
                </a:lnTo>
                <a:lnTo>
                  <a:pt x="306" y="352"/>
                </a:lnTo>
                <a:lnTo>
                  <a:pt x="311" y="357"/>
                </a:lnTo>
                <a:lnTo>
                  <a:pt x="311" y="357"/>
                </a:lnTo>
                <a:lnTo>
                  <a:pt x="311" y="363"/>
                </a:lnTo>
                <a:lnTo>
                  <a:pt x="317" y="369"/>
                </a:lnTo>
                <a:lnTo>
                  <a:pt x="323" y="397"/>
                </a:lnTo>
                <a:lnTo>
                  <a:pt x="328" y="408"/>
                </a:lnTo>
                <a:lnTo>
                  <a:pt x="334" y="420"/>
                </a:lnTo>
                <a:lnTo>
                  <a:pt x="351" y="425"/>
                </a:lnTo>
                <a:lnTo>
                  <a:pt x="368" y="442"/>
                </a:lnTo>
                <a:lnTo>
                  <a:pt x="385" y="454"/>
                </a:lnTo>
                <a:lnTo>
                  <a:pt x="396" y="465"/>
                </a:lnTo>
                <a:lnTo>
                  <a:pt x="408" y="476"/>
                </a:lnTo>
                <a:lnTo>
                  <a:pt x="419" y="493"/>
                </a:lnTo>
                <a:lnTo>
                  <a:pt x="419" y="493"/>
                </a:lnTo>
                <a:lnTo>
                  <a:pt x="430" y="522"/>
                </a:lnTo>
                <a:lnTo>
                  <a:pt x="436" y="533"/>
                </a:lnTo>
                <a:lnTo>
                  <a:pt x="442" y="539"/>
                </a:lnTo>
                <a:lnTo>
                  <a:pt x="453" y="556"/>
                </a:lnTo>
                <a:lnTo>
                  <a:pt x="464" y="578"/>
                </a:lnTo>
                <a:lnTo>
                  <a:pt x="476" y="595"/>
                </a:lnTo>
                <a:lnTo>
                  <a:pt x="481" y="612"/>
                </a:lnTo>
              </a:path>
            </a:pathLst>
          </a:custGeom>
          <a:noFill/>
          <a:ln w="26988">
            <a:solidFill>
              <a:srgbClr val="00A0C6"/>
            </a:solidFill>
            <a:prstDash val="solid"/>
            <a:round/>
            <a:headEnd/>
            <a:tailEnd/>
          </a:ln>
        </p:spPr>
        <p:txBody>
          <a:bodyPr/>
          <a:lstStyle/>
          <a:p>
            <a:endParaRPr lang="en-US" sz="1350"/>
          </a:p>
        </p:txBody>
      </p:sp>
      <p:sp>
        <p:nvSpPr>
          <p:cNvPr id="250465" name="Freeform 609"/>
          <p:cNvSpPr>
            <a:spLocks/>
          </p:cNvSpPr>
          <p:nvPr/>
        </p:nvSpPr>
        <p:spPr bwMode="auto">
          <a:xfrm>
            <a:off x="3145242" y="1617664"/>
            <a:ext cx="298519" cy="699349"/>
          </a:xfrm>
          <a:custGeom>
            <a:avLst/>
            <a:gdLst/>
            <a:ahLst/>
            <a:cxnLst>
              <a:cxn ang="0">
                <a:pos x="0" y="0"/>
              </a:cxn>
              <a:cxn ang="0">
                <a:pos x="29" y="51"/>
              </a:cxn>
              <a:cxn ang="0">
                <a:pos x="46" y="80"/>
              </a:cxn>
              <a:cxn ang="0">
                <a:pos x="51" y="108"/>
              </a:cxn>
              <a:cxn ang="0">
                <a:pos x="63" y="136"/>
              </a:cxn>
              <a:cxn ang="0">
                <a:pos x="69" y="170"/>
              </a:cxn>
              <a:cxn ang="0">
                <a:pos x="69" y="193"/>
              </a:cxn>
              <a:cxn ang="0">
                <a:pos x="69" y="221"/>
              </a:cxn>
              <a:cxn ang="0">
                <a:pos x="74" y="250"/>
              </a:cxn>
              <a:cxn ang="0">
                <a:pos x="97" y="289"/>
              </a:cxn>
              <a:cxn ang="0">
                <a:pos x="103" y="301"/>
              </a:cxn>
              <a:cxn ang="0">
                <a:pos x="120" y="323"/>
              </a:cxn>
              <a:cxn ang="0">
                <a:pos x="131" y="363"/>
              </a:cxn>
              <a:cxn ang="0">
                <a:pos x="137" y="397"/>
              </a:cxn>
              <a:cxn ang="0">
                <a:pos x="142" y="448"/>
              </a:cxn>
              <a:cxn ang="0">
                <a:pos x="148" y="477"/>
              </a:cxn>
              <a:cxn ang="0">
                <a:pos x="154" y="494"/>
              </a:cxn>
              <a:cxn ang="0">
                <a:pos x="182" y="533"/>
              </a:cxn>
              <a:cxn ang="0">
                <a:pos x="205" y="556"/>
              </a:cxn>
              <a:cxn ang="0">
                <a:pos x="227" y="584"/>
              </a:cxn>
              <a:cxn ang="0">
                <a:pos x="250" y="607"/>
              </a:cxn>
              <a:cxn ang="0">
                <a:pos x="256" y="624"/>
              </a:cxn>
              <a:cxn ang="0">
                <a:pos x="267" y="635"/>
              </a:cxn>
              <a:cxn ang="0">
                <a:pos x="290" y="658"/>
              </a:cxn>
            </a:cxnLst>
            <a:rect l="0" t="0" r="r" b="b"/>
            <a:pathLst>
              <a:path w="290" h="658">
                <a:moveTo>
                  <a:pt x="0" y="0"/>
                </a:moveTo>
                <a:lnTo>
                  <a:pt x="29" y="51"/>
                </a:lnTo>
                <a:lnTo>
                  <a:pt x="46" y="80"/>
                </a:lnTo>
                <a:lnTo>
                  <a:pt x="51" y="108"/>
                </a:lnTo>
                <a:lnTo>
                  <a:pt x="63" y="136"/>
                </a:lnTo>
                <a:lnTo>
                  <a:pt x="69" y="170"/>
                </a:lnTo>
                <a:lnTo>
                  <a:pt x="69" y="193"/>
                </a:lnTo>
                <a:lnTo>
                  <a:pt x="69" y="221"/>
                </a:lnTo>
                <a:lnTo>
                  <a:pt x="74" y="250"/>
                </a:lnTo>
                <a:lnTo>
                  <a:pt x="97" y="289"/>
                </a:lnTo>
                <a:lnTo>
                  <a:pt x="103" y="301"/>
                </a:lnTo>
                <a:lnTo>
                  <a:pt x="120" y="323"/>
                </a:lnTo>
                <a:lnTo>
                  <a:pt x="131" y="363"/>
                </a:lnTo>
                <a:lnTo>
                  <a:pt x="137" y="397"/>
                </a:lnTo>
                <a:lnTo>
                  <a:pt x="142" y="448"/>
                </a:lnTo>
                <a:lnTo>
                  <a:pt x="148" y="477"/>
                </a:lnTo>
                <a:lnTo>
                  <a:pt x="154" y="494"/>
                </a:lnTo>
                <a:lnTo>
                  <a:pt x="182" y="533"/>
                </a:lnTo>
                <a:lnTo>
                  <a:pt x="205" y="556"/>
                </a:lnTo>
                <a:lnTo>
                  <a:pt x="227" y="584"/>
                </a:lnTo>
                <a:lnTo>
                  <a:pt x="250" y="607"/>
                </a:lnTo>
                <a:lnTo>
                  <a:pt x="256" y="624"/>
                </a:lnTo>
                <a:lnTo>
                  <a:pt x="267" y="635"/>
                </a:lnTo>
                <a:lnTo>
                  <a:pt x="290" y="658"/>
                </a:lnTo>
              </a:path>
            </a:pathLst>
          </a:custGeom>
          <a:noFill/>
          <a:ln w="26988">
            <a:solidFill>
              <a:srgbClr val="00A0C6"/>
            </a:solidFill>
            <a:prstDash val="solid"/>
            <a:round/>
            <a:headEnd/>
            <a:tailEnd/>
          </a:ln>
        </p:spPr>
        <p:txBody>
          <a:bodyPr/>
          <a:lstStyle/>
          <a:p>
            <a:endParaRPr lang="en-US" sz="1350"/>
          </a:p>
        </p:txBody>
      </p:sp>
      <p:sp>
        <p:nvSpPr>
          <p:cNvPr id="250466" name="Freeform 610"/>
          <p:cNvSpPr>
            <a:spLocks/>
          </p:cNvSpPr>
          <p:nvPr/>
        </p:nvSpPr>
        <p:spPr bwMode="auto">
          <a:xfrm>
            <a:off x="4721216" y="2504073"/>
            <a:ext cx="34999" cy="23383"/>
          </a:xfrm>
          <a:custGeom>
            <a:avLst/>
            <a:gdLst/>
            <a:ahLst/>
            <a:cxnLst>
              <a:cxn ang="0">
                <a:pos x="34" y="22"/>
              </a:cxn>
              <a:cxn ang="0">
                <a:pos x="17" y="11"/>
              </a:cxn>
              <a:cxn ang="0">
                <a:pos x="0" y="0"/>
              </a:cxn>
            </a:cxnLst>
            <a:rect l="0" t="0" r="r" b="b"/>
            <a:pathLst>
              <a:path w="34" h="22">
                <a:moveTo>
                  <a:pt x="34" y="22"/>
                </a:moveTo>
                <a:lnTo>
                  <a:pt x="17" y="11"/>
                </a:lnTo>
                <a:lnTo>
                  <a:pt x="0" y="0"/>
                </a:lnTo>
              </a:path>
            </a:pathLst>
          </a:custGeom>
          <a:noFill/>
          <a:ln w="0">
            <a:solidFill>
              <a:srgbClr val="008837"/>
            </a:solidFill>
            <a:prstDash val="solid"/>
            <a:round/>
            <a:headEnd/>
            <a:tailEnd/>
          </a:ln>
        </p:spPr>
        <p:txBody>
          <a:bodyPr/>
          <a:lstStyle/>
          <a:p>
            <a:endParaRPr lang="en-US" sz="1350"/>
          </a:p>
        </p:txBody>
      </p:sp>
      <p:sp>
        <p:nvSpPr>
          <p:cNvPr id="250467" name="Freeform 611"/>
          <p:cNvSpPr>
            <a:spLocks/>
          </p:cNvSpPr>
          <p:nvPr/>
        </p:nvSpPr>
        <p:spPr bwMode="auto">
          <a:xfrm>
            <a:off x="4277555" y="2473250"/>
            <a:ext cx="461160" cy="72273"/>
          </a:xfrm>
          <a:custGeom>
            <a:avLst/>
            <a:gdLst/>
            <a:ahLst/>
            <a:cxnLst>
              <a:cxn ang="0">
                <a:pos x="448" y="68"/>
              </a:cxn>
              <a:cxn ang="0">
                <a:pos x="443" y="57"/>
              </a:cxn>
              <a:cxn ang="0">
                <a:pos x="426" y="51"/>
              </a:cxn>
              <a:cxn ang="0">
                <a:pos x="386" y="34"/>
              </a:cxn>
              <a:cxn ang="0">
                <a:pos x="386" y="23"/>
              </a:cxn>
              <a:cxn ang="0">
                <a:pos x="318" y="23"/>
              </a:cxn>
              <a:cxn ang="0">
                <a:pos x="312" y="34"/>
              </a:cxn>
              <a:cxn ang="0">
                <a:pos x="307" y="34"/>
              </a:cxn>
              <a:cxn ang="0">
                <a:pos x="295" y="34"/>
              </a:cxn>
              <a:cxn ang="0">
                <a:pos x="284" y="29"/>
              </a:cxn>
              <a:cxn ang="0">
                <a:pos x="267" y="29"/>
              </a:cxn>
              <a:cxn ang="0">
                <a:pos x="250" y="12"/>
              </a:cxn>
              <a:cxn ang="0">
                <a:pos x="221" y="0"/>
              </a:cxn>
              <a:cxn ang="0">
                <a:pos x="204" y="0"/>
              </a:cxn>
              <a:cxn ang="0">
                <a:pos x="182" y="0"/>
              </a:cxn>
              <a:cxn ang="0">
                <a:pos x="125" y="6"/>
              </a:cxn>
              <a:cxn ang="0">
                <a:pos x="97" y="12"/>
              </a:cxn>
              <a:cxn ang="0">
                <a:pos x="74" y="12"/>
              </a:cxn>
              <a:cxn ang="0">
                <a:pos x="57" y="12"/>
              </a:cxn>
              <a:cxn ang="0">
                <a:pos x="46" y="12"/>
              </a:cxn>
              <a:cxn ang="0">
                <a:pos x="46" y="6"/>
              </a:cxn>
              <a:cxn ang="0">
                <a:pos x="34" y="6"/>
              </a:cxn>
              <a:cxn ang="0">
                <a:pos x="17" y="6"/>
              </a:cxn>
              <a:cxn ang="0">
                <a:pos x="0" y="6"/>
              </a:cxn>
            </a:cxnLst>
            <a:rect l="0" t="0" r="r" b="b"/>
            <a:pathLst>
              <a:path w="448" h="68">
                <a:moveTo>
                  <a:pt x="448" y="68"/>
                </a:moveTo>
                <a:lnTo>
                  <a:pt x="443" y="57"/>
                </a:lnTo>
                <a:lnTo>
                  <a:pt x="426" y="51"/>
                </a:lnTo>
                <a:lnTo>
                  <a:pt x="386" y="34"/>
                </a:lnTo>
                <a:lnTo>
                  <a:pt x="386" y="23"/>
                </a:lnTo>
                <a:lnTo>
                  <a:pt x="318" y="23"/>
                </a:lnTo>
                <a:lnTo>
                  <a:pt x="312" y="34"/>
                </a:lnTo>
                <a:lnTo>
                  <a:pt x="307" y="34"/>
                </a:lnTo>
                <a:lnTo>
                  <a:pt x="295" y="34"/>
                </a:lnTo>
                <a:lnTo>
                  <a:pt x="284" y="29"/>
                </a:lnTo>
                <a:lnTo>
                  <a:pt x="267" y="29"/>
                </a:lnTo>
                <a:lnTo>
                  <a:pt x="250" y="12"/>
                </a:lnTo>
                <a:lnTo>
                  <a:pt x="221" y="0"/>
                </a:lnTo>
                <a:lnTo>
                  <a:pt x="204" y="0"/>
                </a:lnTo>
                <a:lnTo>
                  <a:pt x="182" y="0"/>
                </a:lnTo>
                <a:lnTo>
                  <a:pt x="125" y="6"/>
                </a:lnTo>
                <a:lnTo>
                  <a:pt x="97" y="12"/>
                </a:lnTo>
                <a:lnTo>
                  <a:pt x="74" y="12"/>
                </a:lnTo>
                <a:lnTo>
                  <a:pt x="57" y="12"/>
                </a:lnTo>
                <a:lnTo>
                  <a:pt x="46" y="12"/>
                </a:lnTo>
                <a:lnTo>
                  <a:pt x="46" y="6"/>
                </a:lnTo>
                <a:lnTo>
                  <a:pt x="34" y="6"/>
                </a:lnTo>
                <a:lnTo>
                  <a:pt x="17" y="6"/>
                </a:lnTo>
                <a:lnTo>
                  <a:pt x="0" y="6"/>
                </a:lnTo>
              </a:path>
            </a:pathLst>
          </a:custGeom>
          <a:noFill/>
          <a:ln w="9525">
            <a:solidFill>
              <a:srgbClr val="00A0C6"/>
            </a:solidFill>
            <a:prstDash val="solid"/>
            <a:round/>
            <a:headEnd/>
            <a:tailEnd/>
          </a:ln>
        </p:spPr>
        <p:txBody>
          <a:bodyPr/>
          <a:lstStyle/>
          <a:p>
            <a:endParaRPr lang="en-US" sz="1350"/>
          </a:p>
        </p:txBody>
      </p:sp>
      <p:sp>
        <p:nvSpPr>
          <p:cNvPr id="250468" name="Freeform 612"/>
          <p:cNvSpPr>
            <a:spLocks/>
          </p:cNvSpPr>
          <p:nvPr/>
        </p:nvSpPr>
        <p:spPr bwMode="auto">
          <a:xfrm>
            <a:off x="2200275" y="942760"/>
            <a:ext cx="181170" cy="295469"/>
          </a:xfrm>
          <a:custGeom>
            <a:avLst/>
            <a:gdLst/>
            <a:ahLst/>
            <a:cxnLst>
              <a:cxn ang="0">
                <a:pos x="176" y="0"/>
              </a:cxn>
              <a:cxn ang="0">
                <a:pos x="170" y="17"/>
              </a:cxn>
              <a:cxn ang="0">
                <a:pos x="159" y="34"/>
              </a:cxn>
              <a:cxn ang="0">
                <a:pos x="147" y="40"/>
              </a:cxn>
              <a:cxn ang="0">
                <a:pos x="136" y="51"/>
              </a:cxn>
              <a:cxn ang="0">
                <a:pos x="119" y="74"/>
              </a:cxn>
              <a:cxn ang="0">
                <a:pos x="113" y="97"/>
              </a:cxn>
              <a:cxn ang="0">
                <a:pos x="113" y="142"/>
              </a:cxn>
              <a:cxn ang="0">
                <a:pos x="113" y="159"/>
              </a:cxn>
              <a:cxn ang="0">
                <a:pos x="108" y="176"/>
              </a:cxn>
              <a:cxn ang="0">
                <a:pos x="102" y="193"/>
              </a:cxn>
              <a:cxn ang="0">
                <a:pos x="96" y="210"/>
              </a:cxn>
              <a:cxn ang="0">
                <a:pos x="85" y="233"/>
              </a:cxn>
              <a:cxn ang="0">
                <a:pos x="68" y="250"/>
              </a:cxn>
              <a:cxn ang="0">
                <a:pos x="51" y="261"/>
              </a:cxn>
              <a:cxn ang="0">
                <a:pos x="23" y="272"/>
              </a:cxn>
              <a:cxn ang="0">
                <a:pos x="0" y="278"/>
              </a:cxn>
            </a:cxnLst>
            <a:rect l="0" t="0" r="r" b="b"/>
            <a:pathLst>
              <a:path w="176" h="278">
                <a:moveTo>
                  <a:pt x="176" y="0"/>
                </a:moveTo>
                <a:lnTo>
                  <a:pt x="170" y="17"/>
                </a:lnTo>
                <a:lnTo>
                  <a:pt x="159" y="34"/>
                </a:lnTo>
                <a:lnTo>
                  <a:pt x="147" y="40"/>
                </a:lnTo>
                <a:lnTo>
                  <a:pt x="136" y="51"/>
                </a:lnTo>
                <a:lnTo>
                  <a:pt x="119" y="74"/>
                </a:lnTo>
                <a:lnTo>
                  <a:pt x="113" y="97"/>
                </a:lnTo>
                <a:lnTo>
                  <a:pt x="113" y="142"/>
                </a:lnTo>
                <a:lnTo>
                  <a:pt x="113" y="159"/>
                </a:lnTo>
                <a:lnTo>
                  <a:pt x="108" y="176"/>
                </a:lnTo>
                <a:lnTo>
                  <a:pt x="102" y="193"/>
                </a:lnTo>
                <a:lnTo>
                  <a:pt x="96" y="210"/>
                </a:lnTo>
                <a:lnTo>
                  <a:pt x="85" y="233"/>
                </a:lnTo>
                <a:lnTo>
                  <a:pt x="68" y="250"/>
                </a:lnTo>
                <a:lnTo>
                  <a:pt x="51" y="261"/>
                </a:lnTo>
                <a:lnTo>
                  <a:pt x="23" y="272"/>
                </a:lnTo>
                <a:lnTo>
                  <a:pt x="0" y="278"/>
                </a:lnTo>
              </a:path>
            </a:pathLst>
          </a:custGeom>
          <a:noFill/>
          <a:ln w="26988">
            <a:solidFill>
              <a:srgbClr val="00A0C6"/>
            </a:solidFill>
            <a:prstDash val="solid"/>
            <a:round/>
            <a:headEnd/>
            <a:tailEnd/>
          </a:ln>
        </p:spPr>
        <p:txBody>
          <a:bodyPr/>
          <a:lstStyle/>
          <a:p>
            <a:endParaRPr lang="en-US" sz="1350"/>
          </a:p>
        </p:txBody>
      </p:sp>
      <p:sp>
        <p:nvSpPr>
          <p:cNvPr id="250469" name="Freeform 613"/>
          <p:cNvSpPr>
            <a:spLocks/>
          </p:cNvSpPr>
          <p:nvPr/>
        </p:nvSpPr>
        <p:spPr bwMode="auto">
          <a:xfrm>
            <a:off x="5654859" y="3407487"/>
            <a:ext cx="1219810" cy="602630"/>
          </a:xfrm>
          <a:custGeom>
            <a:avLst/>
            <a:gdLst/>
            <a:ahLst/>
            <a:cxnLst>
              <a:cxn ang="0">
                <a:pos x="0" y="567"/>
              </a:cxn>
              <a:cxn ang="0">
                <a:pos x="12" y="527"/>
              </a:cxn>
              <a:cxn ang="0">
                <a:pos x="29" y="493"/>
              </a:cxn>
              <a:cxn ang="0">
                <a:pos x="68" y="420"/>
              </a:cxn>
              <a:cxn ang="0">
                <a:pos x="131" y="380"/>
              </a:cxn>
              <a:cxn ang="0">
                <a:pos x="170" y="278"/>
              </a:cxn>
              <a:cxn ang="0">
                <a:pos x="375" y="165"/>
              </a:cxn>
              <a:cxn ang="0">
                <a:pos x="380" y="102"/>
              </a:cxn>
              <a:cxn ang="0">
                <a:pos x="488" y="34"/>
              </a:cxn>
              <a:cxn ang="0">
                <a:pos x="533" y="29"/>
              </a:cxn>
              <a:cxn ang="0">
                <a:pos x="601" y="0"/>
              </a:cxn>
              <a:cxn ang="0">
                <a:pos x="891" y="0"/>
              </a:cxn>
              <a:cxn ang="0">
                <a:pos x="913" y="12"/>
              </a:cxn>
              <a:cxn ang="0">
                <a:pos x="925" y="6"/>
              </a:cxn>
              <a:cxn ang="0">
                <a:pos x="930" y="0"/>
              </a:cxn>
              <a:cxn ang="0">
                <a:pos x="1185" y="0"/>
              </a:cxn>
            </a:cxnLst>
            <a:rect l="0" t="0" r="r" b="b"/>
            <a:pathLst>
              <a:path w="1185" h="567">
                <a:moveTo>
                  <a:pt x="0" y="567"/>
                </a:moveTo>
                <a:lnTo>
                  <a:pt x="12" y="527"/>
                </a:lnTo>
                <a:lnTo>
                  <a:pt x="29" y="493"/>
                </a:lnTo>
                <a:lnTo>
                  <a:pt x="68" y="420"/>
                </a:lnTo>
                <a:lnTo>
                  <a:pt x="131" y="380"/>
                </a:lnTo>
                <a:lnTo>
                  <a:pt x="170" y="278"/>
                </a:lnTo>
                <a:lnTo>
                  <a:pt x="375" y="165"/>
                </a:lnTo>
                <a:lnTo>
                  <a:pt x="380" y="102"/>
                </a:lnTo>
                <a:lnTo>
                  <a:pt x="488" y="34"/>
                </a:lnTo>
                <a:lnTo>
                  <a:pt x="533" y="29"/>
                </a:lnTo>
                <a:lnTo>
                  <a:pt x="601" y="0"/>
                </a:lnTo>
                <a:lnTo>
                  <a:pt x="891" y="0"/>
                </a:lnTo>
                <a:lnTo>
                  <a:pt x="913" y="12"/>
                </a:lnTo>
                <a:lnTo>
                  <a:pt x="925" y="6"/>
                </a:lnTo>
                <a:lnTo>
                  <a:pt x="930" y="0"/>
                </a:lnTo>
                <a:lnTo>
                  <a:pt x="1185" y="0"/>
                </a:lnTo>
              </a:path>
            </a:pathLst>
          </a:custGeom>
          <a:noFill/>
          <a:ln w="9525">
            <a:solidFill>
              <a:srgbClr val="00A0C6"/>
            </a:solidFill>
            <a:prstDash val="solid"/>
            <a:round/>
            <a:headEnd/>
            <a:tailEnd/>
          </a:ln>
        </p:spPr>
        <p:txBody>
          <a:bodyPr/>
          <a:lstStyle/>
          <a:p>
            <a:endParaRPr lang="en-US" sz="1350"/>
          </a:p>
        </p:txBody>
      </p:sp>
      <p:sp>
        <p:nvSpPr>
          <p:cNvPr id="250470" name="Freeform 614"/>
          <p:cNvSpPr>
            <a:spLocks/>
          </p:cNvSpPr>
          <p:nvPr/>
        </p:nvSpPr>
        <p:spPr bwMode="auto">
          <a:xfrm>
            <a:off x="4154030" y="2563592"/>
            <a:ext cx="345870" cy="189185"/>
          </a:xfrm>
          <a:custGeom>
            <a:avLst/>
            <a:gdLst/>
            <a:ahLst/>
            <a:cxnLst>
              <a:cxn ang="0">
                <a:pos x="0" y="178"/>
              </a:cxn>
              <a:cxn ang="0">
                <a:pos x="52" y="131"/>
              </a:cxn>
              <a:cxn ang="0">
                <a:pos x="69" y="114"/>
              </a:cxn>
              <a:cxn ang="0">
                <a:pos x="103" y="85"/>
              </a:cxn>
              <a:cxn ang="0">
                <a:pos x="109" y="68"/>
              </a:cxn>
              <a:cxn ang="0">
                <a:pos x="115" y="51"/>
              </a:cxn>
              <a:cxn ang="0">
                <a:pos x="132" y="40"/>
              </a:cxn>
              <a:cxn ang="0">
                <a:pos x="149" y="23"/>
              </a:cxn>
              <a:cxn ang="0">
                <a:pos x="183" y="0"/>
              </a:cxn>
              <a:cxn ang="0">
                <a:pos x="336" y="0"/>
              </a:cxn>
            </a:cxnLst>
            <a:rect l="0" t="0" r="r" b="b"/>
            <a:pathLst>
              <a:path w="336" h="178">
                <a:moveTo>
                  <a:pt x="0" y="178"/>
                </a:moveTo>
                <a:lnTo>
                  <a:pt x="52" y="131"/>
                </a:lnTo>
                <a:lnTo>
                  <a:pt x="69" y="114"/>
                </a:lnTo>
                <a:lnTo>
                  <a:pt x="103" y="85"/>
                </a:lnTo>
                <a:lnTo>
                  <a:pt x="109" y="68"/>
                </a:lnTo>
                <a:lnTo>
                  <a:pt x="115" y="51"/>
                </a:lnTo>
                <a:lnTo>
                  <a:pt x="132" y="40"/>
                </a:lnTo>
                <a:lnTo>
                  <a:pt x="149" y="23"/>
                </a:lnTo>
                <a:lnTo>
                  <a:pt x="183" y="0"/>
                </a:lnTo>
                <a:lnTo>
                  <a:pt x="336" y="0"/>
                </a:lnTo>
              </a:path>
            </a:pathLst>
          </a:custGeom>
          <a:noFill/>
          <a:ln w="26988">
            <a:solidFill>
              <a:srgbClr val="00A0C6"/>
            </a:solidFill>
            <a:prstDash val="solid"/>
            <a:round/>
            <a:headEnd/>
            <a:tailEnd/>
          </a:ln>
        </p:spPr>
        <p:txBody>
          <a:bodyPr/>
          <a:lstStyle/>
          <a:p>
            <a:endParaRPr lang="en-US" sz="1350"/>
          </a:p>
        </p:txBody>
      </p:sp>
      <p:sp>
        <p:nvSpPr>
          <p:cNvPr id="250471" name="Freeform 615"/>
          <p:cNvSpPr>
            <a:spLocks/>
          </p:cNvSpPr>
          <p:nvPr/>
        </p:nvSpPr>
        <p:spPr bwMode="auto">
          <a:xfrm>
            <a:off x="5023852" y="2694321"/>
            <a:ext cx="869822" cy="813073"/>
          </a:xfrm>
          <a:custGeom>
            <a:avLst/>
            <a:gdLst/>
            <a:ahLst/>
            <a:cxnLst>
              <a:cxn ang="0">
                <a:pos x="0" y="0"/>
              </a:cxn>
              <a:cxn ang="0">
                <a:pos x="11" y="45"/>
              </a:cxn>
              <a:cxn ang="0">
                <a:pos x="28" y="51"/>
              </a:cxn>
              <a:cxn ang="0">
                <a:pos x="45" y="51"/>
              </a:cxn>
              <a:cxn ang="0">
                <a:pos x="57" y="56"/>
              </a:cxn>
              <a:cxn ang="0">
                <a:pos x="62" y="62"/>
              </a:cxn>
              <a:cxn ang="0">
                <a:pos x="68" y="68"/>
              </a:cxn>
              <a:cxn ang="0">
                <a:pos x="79" y="68"/>
              </a:cxn>
              <a:cxn ang="0">
                <a:pos x="323" y="68"/>
              </a:cxn>
              <a:cxn ang="0">
                <a:pos x="335" y="62"/>
              </a:cxn>
              <a:cxn ang="0">
                <a:pos x="357" y="56"/>
              </a:cxn>
              <a:cxn ang="0">
                <a:pos x="403" y="28"/>
              </a:cxn>
              <a:cxn ang="0">
                <a:pos x="431" y="17"/>
              </a:cxn>
              <a:cxn ang="0">
                <a:pos x="471" y="22"/>
              </a:cxn>
              <a:cxn ang="0">
                <a:pos x="510" y="22"/>
              </a:cxn>
              <a:cxn ang="0">
                <a:pos x="550" y="11"/>
              </a:cxn>
              <a:cxn ang="0">
                <a:pos x="573" y="11"/>
              </a:cxn>
              <a:cxn ang="0">
                <a:pos x="590" y="22"/>
              </a:cxn>
              <a:cxn ang="0">
                <a:pos x="601" y="39"/>
              </a:cxn>
              <a:cxn ang="0">
                <a:pos x="607" y="56"/>
              </a:cxn>
              <a:cxn ang="0">
                <a:pos x="646" y="187"/>
              </a:cxn>
              <a:cxn ang="0">
                <a:pos x="663" y="221"/>
              </a:cxn>
              <a:cxn ang="0">
                <a:pos x="692" y="249"/>
              </a:cxn>
              <a:cxn ang="0">
                <a:pos x="720" y="272"/>
              </a:cxn>
              <a:cxn ang="0">
                <a:pos x="754" y="283"/>
              </a:cxn>
              <a:cxn ang="0">
                <a:pos x="788" y="283"/>
              </a:cxn>
              <a:cxn ang="0">
                <a:pos x="816" y="283"/>
              </a:cxn>
              <a:cxn ang="0">
                <a:pos x="839" y="283"/>
              </a:cxn>
              <a:cxn ang="0">
                <a:pos x="845" y="289"/>
              </a:cxn>
              <a:cxn ang="0">
                <a:pos x="845" y="300"/>
              </a:cxn>
              <a:cxn ang="0">
                <a:pos x="833" y="362"/>
              </a:cxn>
              <a:cxn ang="0">
                <a:pos x="822" y="425"/>
              </a:cxn>
              <a:cxn ang="0">
                <a:pos x="816" y="453"/>
              </a:cxn>
              <a:cxn ang="0">
                <a:pos x="799" y="481"/>
              </a:cxn>
              <a:cxn ang="0">
                <a:pos x="748" y="532"/>
              </a:cxn>
              <a:cxn ang="0">
                <a:pos x="692" y="584"/>
              </a:cxn>
              <a:cxn ang="0">
                <a:pos x="663" y="589"/>
              </a:cxn>
              <a:cxn ang="0">
                <a:pos x="641" y="595"/>
              </a:cxn>
              <a:cxn ang="0">
                <a:pos x="629" y="612"/>
              </a:cxn>
              <a:cxn ang="0">
                <a:pos x="624" y="629"/>
              </a:cxn>
              <a:cxn ang="0">
                <a:pos x="618" y="646"/>
              </a:cxn>
              <a:cxn ang="0">
                <a:pos x="607" y="663"/>
              </a:cxn>
              <a:cxn ang="0">
                <a:pos x="578" y="686"/>
              </a:cxn>
              <a:cxn ang="0">
                <a:pos x="539" y="708"/>
              </a:cxn>
              <a:cxn ang="0">
                <a:pos x="488" y="737"/>
              </a:cxn>
              <a:cxn ang="0">
                <a:pos x="431" y="759"/>
              </a:cxn>
              <a:cxn ang="0">
                <a:pos x="408" y="765"/>
              </a:cxn>
              <a:cxn ang="0">
                <a:pos x="386" y="765"/>
              </a:cxn>
              <a:cxn ang="0">
                <a:pos x="335" y="765"/>
              </a:cxn>
              <a:cxn ang="0">
                <a:pos x="261" y="765"/>
              </a:cxn>
            </a:cxnLst>
            <a:rect l="0" t="0" r="r" b="b"/>
            <a:pathLst>
              <a:path w="845" h="765">
                <a:moveTo>
                  <a:pt x="0" y="0"/>
                </a:moveTo>
                <a:lnTo>
                  <a:pt x="11" y="45"/>
                </a:lnTo>
                <a:lnTo>
                  <a:pt x="28" y="51"/>
                </a:lnTo>
                <a:lnTo>
                  <a:pt x="45" y="51"/>
                </a:lnTo>
                <a:lnTo>
                  <a:pt x="57" y="56"/>
                </a:lnTo>
                <a:lnTo>
                  <a:pt x="62" y="62"/>
                </a:lnTo>
                <a:lnTo>
                  <a:pt x="68" y="68"/>
                </a:lnTo>
                <a:lnTo>
                  <a:pt x="79" y="68"/>
                </a:lnTo>
                <a:lnTo>
                  <a:pt x="323" y="68"/>
                </a:lnTo>
                <a:lnTo>
                  <a:pt x="335" y="62"/>
                </a:lnTo>
                <a:lnTo>
                  <a:pt x="357" y="56"/>
                </a:lnTo>
                <a:lnTo>
                  <a:pt x="403" y="28"/>
                </a:lnTo>
                <a:lnTo>
                  <a:pt x="431" y="17"/>
                </a:lnTo>
                <a:lnTo>
                  <a:pt x="471" y="22"/>
                </a:lnTo>
                <a:lnTo>
                  <a:pt x="510" y="22"/>
                </a:lnTo>
                <a:lnTo>
                  <a:pt x="550" y="11"/>
                </a:lnTo>
                <a:lnTo>
                  <a:pt x="573" y="11"/>
                </a:lnTo>
                <a:lnTo>
                  <a:pt x="590" y="22"/>
                </a:lnTo>
                <a:lnTo>
                  <a:pt x="601" y="39"/>
                </a:lnTo>
                <a:lnTo>
                  <a:pt x="607" y="56"/>
                </a:lnTo>
                <a:lnTo>
                  <a:pt x="646" y="187"/>
                </a:lnTo>
                <a:lnTo>
                  <a:pt x="663" y="221"/>
                </a:lnTo>
                <a:lnTo>
                  <a:pt x="692" y="249"/>
                </a:lnTo>
                <a:lnTo>
                  <a:pt x="720" y="272"/>
                </a:lnTo>
                <a:lnTo>
                  <a:pt x="754" y="283"/>
                </a:lnTo>
                <a:lnTo>
                  <a:pt x="788" y="283"/>
                </a:lnTo>
                <a:lnTo>
                  <a:pt x="816" y="283"/>
                </a:lnTo>
                <a:lnTo>
                  <a:pt x="839" y="283"/>
                </a:lnTo>
                <a:lnTo>
                  <a:pt x="845" y="289"/>
                </a:lnTo>
                <a:lnTo>
                  <a:pt x="845" y="300"/>
                </a:lnTo>
                <a:lnTo>
                  <a:pt x="833" y="362"/>
                </a:lnTo>
                <a:lnTo>
                  <a:pt x="822" y="425"/>
                </a:lnTo>
                <a:lnTo>
                  <a:pt x="816" y="453"/>
                </a:lnTo>
                <a:lnTo>
                  <a:pt x="799" y="481"/>
                </a:lnTo>
                <a:lnTo>
                  <a:pt x="748" y="532"/>
                </a:lnTo>
                <a:lnTo>
                  <a:pt x="692" y="584"/>
                </a:lnTo>
                <a:lnTo>
                  <a:pt x="663" y="589"/>
                </a:lnTo>
                <a:lnTo>
                  <a:pt x="641" y="595"/>
                </a:lnTo>
                <a:lnTo>
                  <a:pt x="629" y="612"/>
                </a:lnTo>
                <a:lnTo>
                  <a:pt x="624" y="629"/>
                </a:lnTo>
                <a:lnTo>
                  <a:pt x="618" y="646"/>
                </a:lnTo>
                <a:lnTo>
                  <a:pt x="607" y="663"/>
                </a:lnTo>
                <a:lnTo>
                  <a:pt x="578" y="686"/>
                </a:lnTo>
                <a:lnTo>
                  <a:pt x="539" y="708"/>
                </a:lnTo>
                <a:lnTo>
                  <a:pt x="488" y="737"/>
                </a:lnTo>
                <a:lnTo>
                  <a:pt x="431" y="759"/>
                </a:lnTo>
                <a:lnTo>
                  <a:pt x="408" y="765"/>
                </a:lnTo>
                <a:lnTo>
                  <a:pt x="386" y="765"/>
                </a:lnTo>
                <a:lnTo>
                  <a:pt x="335" y="765"/>
                </a:lnTo>
                <a:lnTo>
                  <a:pt x="261" y="765"/>
                </a:lnTo>
              </a:path>
            </a:pathLst>
          </a:custGeom>
          <a:noFill/>
          <a:ln w="25400">
            <a:solidFill>
              <a:srgbClr val="FF0000"/>
            </a:solidFill>
            <a:prstDash val="solid"/>
            <a:round/>
            <a:headEnd/>
            <a:tailEnd/>
          </a:ln>
        </p:spPr>
        <p:txBody>
          <a:bodyPr/>
          <a:lstStyle/>
          <a:p>
            <a:endParaRPr lang="en-US" sz="1350"/>
          </a:p>
        </p:txBody>
      </p:sp>
      <p:sp>
        <p:nvSpPr>
          <p:cNvPr id="250472" name="Freeform 616"/>
          <p:cNvSpPr>
            <a:spLocks/>
          </p:cNvSpPr>
          <p:nvPr/>
        </p:nvSpPr>
        <p:spPr bwMode="auto">
          <a:xfrm>
            <a:off x="4540046" y="952325"/>
            <a:ext cx="483806" cy="1747310"/>
          </a:xfrm>
          <a:custGeom>
            <a:avLst/>
            <a:gdLst/>
            <a:ahLst/>
            <a:cxnLst>
              <a:cxn ang="0">
                <a:pos x="198" y="45"/>
              </a:cxn>
              <a:cxn ang="0">
                <a:pos x="192" y="119"/>
              </a:cxn>
              <a:cxn ang="0">
                <a:pos x="175" y="176"/>
              </a:cxn>
              <a:cxn ang="0">
                <a:pos x="175" y="210"/>
              </a:cxn>
              <a:cxn ang="0">
                <a:pos x="175" y="244"/>
              </a:cxn>
              <a:cxn ang="0">
                <a:pos x="158" y="272"/>
              </a:cxn>
              <a:cxn ang="0">
                <a:pos x="141" y="306"/>
              </a:cxn>
              <a:cxn ang="0">
                <a:pos x="141" y="346"/>
              </a:cxn>
              <a:cxn ang="0">
                <a:pos x="136" y="391"/>
              </a:cxn>
              <a:cxn ang="0">
                <a:pos x="119" y="431"/>
              </a:cxn>
              <a:cxn ang="0">
                <a:pos x="119" y="471"/>
              </a:cxn>
              <a:cxn ang="0">
                <a:pos x="113" y="510"/>
              </a:cxn>
              <a:cxn ang="0">
                <a:pos x="79" y="556"/>
              </a:cxn>
              <a:cxn ang="0">
                <a:pos x="56" y="578"/>
              </a:cxn>
              <a:cxn ang="0">
                <a:pos x="39" y="590"/>
              </a:cxn>
              <a:cxn ang="0">
                <a:pos x="22" y="618"/>
              </a:cxn>
              <a:cxn ang="0">
                <a:pos x="11" y="663"/>
              </a:cxn>
              <a:cxn ang="0">
                <a:pos x="5" y="709"/>
              </a:cxn>
              <a:cxn ang="0">
                <a:pos x="0" y="743"/>
              </a:cxn>
              <a:cxn ang="0">
                <a:pos x="0" y="805"/>
              </a:cxn>
              <a:cxn ang="0">
                <a:pos x="22" y="873"/>
              </a:cxn>
              <a:cxn ang="0">
                <a:pos x="68" y="930"/>
              </a:cxn>
              <a:cxn ang="0">
                <a:pos x="107" y="992"/>
              </a:cxn>
              <a:cxn ang="0">
                <a:pos x="130" y="1021"/>
              </a:cxn>
              <a:cxn ang="0">
                <a:pos x="153" y="1032"/>
              </a:cxn>
              <a:cxn ang="0">
                <a:pos x="170" y="1049"/>
              </a:cxn>
              <a:cxn ang="0">
                <a:pos x="215" y="1066"/>
              </a:cxn>
              <a:cxn ang="0">
                <a:pos x="243" y="1072"/>
              </a:cxn>
              <a:cxn ang="0">
                <a:pos x="272" y="1083"/>
              </a:cxn>
              <a:cxn ang="0">
                <a:pos x="300" y="1094"/>
              </a:cxn>
              <a:cxn ang="0">
                <a:pos x="328" y="1117"/>
              </a:cxn>
              <a:cxn ang="0">
                <a:pos x="357" y="1151"/>
              </a:cxn>
              <a:cxn ang="0">
                <a:pos x="357" y="1196"/>
              </a:cxn>
              <a:cxn ang="0">
                <a:pos x="357" y="1225"/>
              </a:cxn>
              <a:cxn ang="0">
                <a:pos x="362" y="1242"/>
              </a:cxn>
              <a:cxn ang="0">
                <a:pos x="368" y="1259"/>
              </a:cxn>
              <a:cxn ang="0">
                <a:pos x="385" y="1281"/>
              </a:cxn>
              <a:cxn ang="0">
                <a:pos x="413" y="1327"/>
              </a:cxn>
              <a:cxn ang="0">
                <a:pos x="430" y="1349"/>
              </a:cxn>
              <a:cxn ang="0">
                <a:pos x="453" y="1383"/>
              </a:cxn>
              <a:cxn ang="0">
                <a:pos x="453" y="1423"/>
              </a:cxn>
              <a:cxn ang="0">
                <a:pos x="453" y="1588"/>
              </a:cxn>
              <a:cxn ang="0">
                <a:pos x="470" y="1644"/>
              </a:cxn>
            </a:cxnLst>
            <a:rect l="0" t="0" r="r" b="b"/>
            <a:pathLst>
              <a:path w="470" h="1644">
                <a:moveTo>
                  <a:pt x="192" y="0"/>
                </a:moveTo>
                <a:lnTo>
                  <a:pt x="198" y="45"/>
                </a:lnTo>
                <a:lnTo>
                  <a:pt x="198" y="85"/>
                </a:lnTo>
                <a:lnTo>
                  <a:pt x="192" y="119"/>
                </a:lnTo>
                <a:lnTo>
                  <a:pt x="181" y="147"/>
                </a:lnTo>
                <a:lnTo>
                  <a:pt x="175" y="176"/>
                </a:lnTo>
                <a:lnTo>
                  <a:pt x="175" y="193"/>
                </a:lnTo>
                <a:lnTo>
                  <a:pt x="175" y="210"/>
                </a:lnTo>
                <a:lnTo>
                  <a:pt x="175" y="221"/>
                </a:lnTo>
                <a:lnTo>
                  <a:pt x="175" y="244"/>
                </a:lnTo>
                <a:lnTo>
                  <a:pt x="170" y="261"/>
                </a:lnTo>
                <a:lnTo>
                  <a:pt x="158" y="272"/>
                </a:lnTo>
                <a:lnTo>
                  <a:pt x="153" y="283"/>
                </a:lnTo>
                <a:lnTo>
                  <a:pt x="141" y="306"/>
                </a:lnTo>
                <a:lnTo>
                  <a:pt x="141" y="323"/>
                </a:lnTo>
                <a:lnTo>
                  <a:pt x="141" y="346"/>
                </a:lnTo>
                <a:lnTo>
                  <a:pt x="136" y="374"/>
                </a:lnTo>
                <a:lnTo>
                  <a:pt x="136" y="391"/>
                </a:lnTo>
                <a:lnTo>
                  <a:pt x="124" y="414"/>
                </a:lnTo>
                <a:lnTo>
                  <a:pt x="119" y="431"/>
                </a:lnTo>
                <a:lnTo>
                  <a:pt x="119" y="448"/>
                </a:lnTo>
                <a:lnTo>
                  <a:pt x="119" y="471"/>
                </a:lnTo>
                <a:lnTo>
                  <a:pt x="113" y="488"/>
                </a:lnTo>
                <a:lnTo>
                  <a:pt x="113" y="510"/>
                </a:lnTo>
                <a:lnTo>
                  <a:pt x="90" y="539"/>
                </a:lnTo>
                <a:lnTo>
                  <a:pt x="79" y="556"/>
                </a:lnTo>
                <a:lnTo>
                  <a:pt x="68" y="573"/>
                </a:lnTo>
                <a:lnTo>
                  <a:pt x="56" y="578"/>
                </a:lnTo>
                <a:lnTo>
                  <a:pt x="45" y="584"/>
                </a:lnTo>
                <a:lnTo>
                  <a:pt x="39" y="590"/>
                </a:lnTo>
                <a:lnTo>
                  <a:pt x="34" y="601"/>
                </a:lnTo>
                <a:lnTo>
                  <a:pt x="22" y="618"/>
                </a:lnTo>
                <a:lnTo>
                  <a:pt x="17" y="635"/>
                </a:lnTo>
                <a:lnTo>
                  <a:pt x="11" y="663"/>
                </a:lnTo>
                <a:lnTo>
                  <a:pt x="11" y="686"/>
                </a:lnTo>
                <a:lnTo>
                  <a:pt x="5" y="709"/>
                </a:lnTo>
                <a:lnTo>
                  <a:pt x="0" y="726"/>
                </a:lnTo>
                <a:lnTo>
                  <a:pt x="0" y="743"/>
                </a:lnTo>
                <a:lnTo>
                  <a:pt x="0" y="777"/>
                </a:lnTo>
                <a:lnTo>
                  <a:pt x="0" y="805"/>
                </a:lnTo>
                <a:lnTo>
                  <a:pt x="5" y="839"/>
                </a:lnTo>
                <a:lnTo>
                  <a:pt x="22" y="873"/>
                </a:lnTo>
                <a:lnTo>
                  <a:pt x="45" y="901"/>
                </a:lnTo>
                <a:lnTo>
                  <a:pt x="68" y="930"/>
                </a:lnTo>
                <a:lnTo>
                  <a:pt x="96" y="970"/>
                </a:lnTo>
                <a:lnTo>
                  <a:pt x="107" y="992"/>
                </a:lnTo>
                <a:lnTo>
                  <a:pt x="113" y="1004"/>
                </a:lnTo>
                <a:lnTo>
                  <a:pt x="130" y="1021"/>
                </a:lnTo>
                <a:lnTo>
                  <a:pt x="141" y="1026"/>
                </a:lnTo>
                <a:lnTo>
                  <a:pt x="153" y="1032"/>
                </a:lnTo>
                <a:lnTo>
                  <a:pt x="164" y="1043"/>
                </a:lnTo>
                <a:lnTo>
                  <a:pt x="170" y="1049"/>
                </a:lnTo>
                <a:lnTo>
                  <a:pt x="187" y="1055"/>
                </a:lnTo>
                <a:lnTo>
                  <a:pt x="215" y="1066"/>
                </a:lnTo>
                <a:lnTo>
                  <a:pt x="232" y="1072"/>
                </a:lnTo>
                <a:lnTo>
                  <a:pt x="243" y="1072"/>
                </a:lnTo>
                <a:lnTo>
                  <a:pt x="255" y="1077"/>
                </a:lnTo>
                <a:lnTo>
                  <a:pt x="272" y="1083"/>
                </a:lnTo>
                <a:lnTo>
                  <a:pt x="283" y="1089"/>
                </a:lnTo>
                <a:lnTo>
                  <a:pt x="300" y="1094"/>
                </a:lnTo>
                <a:lnTo>
                  <a:pt x="311" y="1106"/>
                </a:lnTo>
                <a:lnTo>
                  <a:pt x="328" y="1117"/>
                </a:lnTo>
                <a:lnTo>
                  <a:pt x="345" y="1140"/>
                </a:lnTo>
                <a:lnTo>
                  <a:pt x="357" y="1151"/>
                </a:lnTo>
                <a:lnTo>
                  <a:pt x="357" y="1168"/>
                </a:lnTo>
                <a:lnTo>
                  <a:pt x="357" y="1196"/>
                </a:lnTo>
                <a:lnTo>
                  <a:pt x="357" y="1213"/>
                </a:lnTo>
                <a:lnTo>
                  <a:pt x="357" y="1225"/>
                </a:lnTo>
                <a:lnTo>
                  <a:pt x="357" y="1236"/>
                </a:lnTo>
                <a:lnTo>
                  <a:pt x="362" y="1242"/>
                </a:lnTo>
                <a:lnTo>
                  <a:pt x="368" y="1253"/>
                </a:lnTo>
                <a:lnTo>
                  <a:pt x="368" y="1259"/>
                </a:lnTo>
                <a:lnTo>
                  <a:pt x="379" y="1270"/>
                </a:lnTo>
                <a:lnTo>
                  <a:pt x="385" y="1281"/>
                </a:lnTo>
                <a:lnTo>
                  <a:pt x="408" y="1315"/>
                </a:lnTo>
                <a:lnTo>
                  <a:pt x="413" y="1327"/>
                </a:lnTo>
                <a:lnTo>
                  <a:pt x="419" y="1338"/>
                </a:lnTo>
                <a:lnTo>
                  <a:pt x="430" y="1349"/>
                </a:lnTo>
                <a:lnTo>
                  <a:pt x="442" y="1366"/>
                </a:lnTo>
                <a:lnTo>
                  <a:pt x="453" y="1383"/>
                </a:lnTo>
                <a:lnTo>
                  <a:pt x="453" y="1400"/>
                </a:lnTo>
                <a:lnTo>
                  <a:pt x="453" y="1423"/>
                </a:lnTo>
                <a:lnTo>
                  <a:pt x="453" y="1446"/>
                </a:lnTo>
                <a:lnTo>
                  <a:pt x="453" y="1588"/>
                </a:lnTo>
                <a:lnTo>
                  <a:pt x="459" y="1616"/>
                </a:lnTo>
                <a:lnTo>
                  <a:pt x="470" y="1644"/>
                </a:lnTo>
              </a:path>
            </a:pathLst>
          </a:custGeom>
          <a:noFill/>
          <a:ln w="25400">
            <a:solidFill>
              <a:srgbClr val="FF0000"/>
            </a:solidFill>
            <a:prstDash val="solid"/>
            <a:round/>
            <a:headEnd/>
            <a:tailEnd/>
          </a:ln>
        </p:spPr>
        <p:txBody>
          <a:bodyPr/>
          <a:lstStyle/>
          <a:p>
            <a:endParaRPr lang="en-US" sz="1350"/>
          </a:p>
        </p:txBody>
      </p:sp>
      <p:grpSp>
        <p:nvGrpSpPr>
          <p:cNvPr id="250336" name="Group 618"/>
          <p:cNvGrpSpPr>
            <a:grpSpLocks/>
          </p:cNvGrpSpPr>
          <p:nvPr/>
        </p:nvGrpSpPr>
        <p:grpSpPr bwMode="auto">
          <a:xfrm>
            <a:off x="1787128" y="919162"/>
            <a:ext cx="3833813" cy="3549254"/>
            <a:chOff x="252" y="424"/>
            <a:chExt cx="3725" cy="3340"/>
          </a:xfrm>
        </p:grpSpPr>
        <p:sp>
          <p:nvSpPr>
            <p:cNvPr id="250475" name="Freeform 619"/>
            <p:cNvSpPr>
              <a:spLocks/>
            </p:cNvSpPr>
            <p:nvPr/>
          </p:nvSpPr>
          <p:spPr bwMode="auto">
            <a:xfrm>
              <a:off x="1811" y="2148"/>
              <a:ext cx="663" cy="1219"/>
            </a:xfrm>
            <a:custGeom>
              <a:avLst/>
              <a:gdLst/>
              <a:ahLst/>
              <a:cxnLst>
                <a:cxn ang="0">
                  <a:pos x="5" y="6"/>
                </a:cxn>
                <a:cxn ang="0">
                  <a:pos x="11" y="23"/>
                </a:cxn>
                <a:cxn ang="0">
                  <a:pos x="62" y="96"/>
                </a:cxn>
                <a:cxn ang="0">
                  <a:pos x="91" y="153"/>
                </a:cxn>
                <a:cxn ang="0">
                  <a:pos x="108" y="176"/>
                </a:cxn>
                <a:cxn ang="0">
                  <a:pos x="255" y="334"/>
                </a:cxn>
                <a:cxn ang="0">
                  <a:pos x="329" y="403"/>
                </a:cxn>
                <a:cxn ang="0">
                  <a:pos x="385" y="442"/>
                </a:cxn>
                <a:cxn ang="0">
                  <a:pos x="425" y="476"/>
                </a:cxn>
                <a:cxn ang="0">
                  <a:pos x="493" y="516"/>
                </a:cxn>
                <a:cxn ang="0">
                  <a:pos x="533" y="544"/>
                </a:cxn>
                <a:cxn ang="0">
                  <a:pos x="561" y="578"/>
                </a:cxn>
                <a:cxn ang="0">
                  <a:pos x="623" y="652"/>
                </a:cxn>
                <a:cxn ang="0">
                  <a:pos x="663" y="709"/>
                </a:cxn>
                <a:cxn ang="0">
                  <a:pos x="657" y="731"/>
                </a:cxn>
                <a:cxn ang="0">
                  <a:pos x="657" y="777"/>
                </a:cxn>
                <a:cxn ang="0">
                  <a:pos x="646" y="805"/>
                </a:cxn>
                <a:cxn ang="0">
                  <a:pos x="618" y="822"/>
                </a:cxn>
                <a:cxn ang="0">
                  <a:pos x="606" y="850"/>
                </a:cxn>
                <a:cxn ang="0">
                  <a:pos x="618" y="907"/>
                </a:cxn>
                <a:cxn ang="0">
                  <a:pos x="635" y="952"/>
                </a:cxn>
                <a:cxn ang="0">
                  <a:pos x="635" y="981"/>
                </a:cxn>
                <a:cxn ang="0">
                  <a:pos x="618" y="981"/>
                </a:cxn>
                <a:cxn ang="0">
                  <a:pos x="606" y="975"/>
                </a:cxn>
                <a:cxn ang="0">
                  <a:pos x="601" y="986"/>
                </a:cxn>
                <a:cxn ang="0">
                  <a:pos x="601" y="1004"/>
                </a:cxn>
                <a:cxn ang="0">
                  <a:pos x="589" y="1021"/>
                </a:cxn>
                <a:cxn ang="0">
                  <a:pos x="572" y="1049"/>
                </a:cxn>
                <a:cxn ang="0">
                  <a:pos x="555" y="1089"/>
                </a:cxn>
                <a:cxn ang="0">
                  <a:pos x="533" y="1151"/>
                </a:cxn>
                <a:cxn ang="0">
                  <a:pos x="504" y="1185"/>
                </a:cxn>
                <a:cxn ang="0">
                  <a:pos x="448" y="1219"/>
                </a:cxn>
              </a:cxnLst>
              <a:rect l="0" t="0" r="r" b="b"/>
              <a:pathLst>
                <a:path w="663" h="1219">
                  <a:moveTo>
                    <a:pt x="0" y="0"/>
                  </a:moveTo>
                  <a:lnTo>
                    <a:pt x="5" y="6"/>
                  </a:lnTo>
                  <a:lnTo>
                    <a:pt x="5" y="11"/>
                  </a:lnTo>
                  <a:lnTo>
                    <a:pt x="11" y="23"/>
                  </a:lnTo>
                  <a:lnTo>
                    <a:pt x="28" y="45"/>
                  </a:lnTo>
                  <a:lnTo>
                    <a:pt x="62" y="96"/>
                  </a:lnTo>
                  <a:lnTo>
                    <a:pt x="73" y="125"/>
                  </a:lnTo>
                  <a:lnTo>
                    <a:pt x="91" y="153"/>
                  </a:lnTo>
                  <a:lnTo>
                    <a:pt x="102" y="164"/>
                  </a:lnTo>
                  <a:lnTo>
                    <a:pt x="108" y="176"/>
                  </a:lnTo>
                  <a:lnTo>
                    <a:pt x="181" y="255"/>
                  </a:lnTo>
                  <a:lnTo>
                    <a:pt x="255" y="334"/>
                  </a:lnTo>
                  <a:lnTo>
                    <a:pt x="289" y="374"/>
                  </a:lnTo>
                  <a:lnTo>
                    <a:pt x="329" y="403"/>
                  </a:lnTo>
                  <a:lnTo>
                    <a:pt x="368" y="431"/>
                  </a:lnTo>
                  <a:lnTo>
                    <a:pt x="385" y="442"/>
                  </a:lnTo>
                  <a:lnTo>
                    <a:pt x="402" y="459"/>
                  </a:lnTo>
                  <a:lnTo>
                    <a:pt x="425" y="476"/>
                  </a:lnTo>
                  <a:lnTo>
                    <a:pt x="453" y="493"/>
                  </a:lnTo>
                  <a:lnTo>
                    <a:pt x="493" y="516"/>
                  </a:lnTo>
                  <a:lnTo>
                    <a:pt x="527" y="539"/>
                  </a:lnTo>
                  <a:lnTo>
                    <a:pt x="533" y="544"/>
                  </a:lnTo>
                  <a:lnTo>
                    <a:pt x="550" y="556"/>
                  </a:lnTo>
                  <a:lnTo>
                    <a:pt x="561" y="578"/>
                  </a:lnTo>
                  <a:lnTo>
                    <a:pt x="584" y="601"/>
                  </a:lnTo>
                  <a:lnTo>
                    <a:pt x="623" y="652"/>
                  </a:lnTo>
                  <a:lnTo>
                    <a:pt x="663" y="697"/>
                  </a:lnTo>
                  <a:lnTo>
                    <a:pt x="663" y="709"/>
                  </a:lnTo>
                  <a:lnTo>
                    <a:pt x="663" y="720"/>
                  </a:lnTo>
                  <a:lnTo>
                    <a:pt x="657" y="731"/>
                  </a:lnTo>
                  <a:lnTo>
                    <a:pt x="657" y="754"/>
                  </a:lnTo>
                  <a:lnTo>
                    <a:pt x="657" y="777"/>
                  </a:lnTo>
                  <a:lnTo>
                    <a:pt x="657" y="794"/>
                  </a:lnTo>
                  <a:lnTo>
                    <a:pt x="646" y="805"/>
                  </a:lnTo>
                  <a:lnTo>
                    <a:pt x="635" y="816"/>
                  </a:lnTo>
                  <a:lnTo>
                    <a:pt x="618" y="822"/>
                  </a:lnTo>
                  <a:lnTo>
                    <a:pt x="612" y="828"/>
                  </a:lnTo>
                  <a:lnTo>
                    <a:pt x="606" y="850"/>
                  </a:lnTo>
                  <a:lnTo>
                    <a:pt x="606" y="879"/>
                  </a:lnTo>
                  <a:lnTo>
                    <a:pt x="618" y="907"/>
                  </a:lnTo>
                  <a:lnTo>
                    <a:pt x="623" y="930"/>
                  </a:lnTo>
                  <a:lnTo>
                    <a:pt x="635" y="952"/>
                  </a:lnTo>
                  <a:lnTo>
                    <a:pt x="635" y="969"/>
                  </a:lnTo>
                  <a:lnTo>
                    <a:pt x="635" y="981"/>
                  </a:lnTo>
                  <a:lnTo>
                    <a:pt x="629" y="986"/>
                  </a:lnTo>
                  <a:lnTo>
                    <a:pt x="618" y="981"/>
                  </a:lnTo>
                  <a:lnTo>
                    <a:pt x="612" y="975"/>
                  </a:lnTo>
                  <a:lnTo>
                    <a:pt x="606" y="975"/>
                  </a:lnTo>
                  <a:lnTo>
                    <a:pt x="601" y="975"/>
                  </a:lnTo>
                  <a:lnTo>
                    <a:pt x="601" y="986"/>
                  </a:lnTo>
                  <a:lnTo>
                    <a:pt x="601" y="992"/>
                  </a:lnTo>
                  <a:lnTo>
                    <a:pt x="601" y="1004"/>
                  </a:lnTo>
                  <a:lnTo>
                    <a:pt x="595" y="1015"/>
                  </a:lnTo>
                  <a:lnTo>
                    <a:pt x="589" y="1021"/>
                  </a:lnTo>
                  <a:lnTo>
                    <a:pt x="578" y="1032"/>
                  </a:lnTo>
                  <a:lnTo>
                    <a:pt x="572" y="1049"/>
                  </a:lnTo>
                  <a:lnTo>
                    <a:pt x="567" y="1072"/>
                  </a:lnTo>
                  <a:lnTo>
                    <a:pt x="555" y="1089"/>
                  </a:lnTo>
                  <a:lnTo>
                    <a:pt x="544" y="1111"/>
                  </a:lnTo>
                  <a:lnTo>
                    <a:pt x="533" y="1151"/>
                  </a:lnTo>
                  <a:lnTo>
                    <a:pt x="521" y="1168"/>
                  </a:lnTo>
                  <a:lnTo>
                    <a:pt x="504" y="1185"/>
                  </a:lnTo>
                  <a:lnTo>
                    <a:pt x="482" y="1202"/>
                  </a:lnTo>
                  <a:lnTo>
                    <a:pt x="448" y="1219"/>
                  </a:lnTo>
                </a:path>
              </a:pathLst>
            </a:custGeom>
            <a:noFill/>
            <a:ln w="9525">
              <a:solidFill>
                <a:srgbClr val="000000"/>
              </a:solidFill>
              <a:prstDash val="solid"/>
              <a:round/>
              <a:headEnd/>
              <a:tailEnd/>
            </a:ln>
          </p:spPr>
          <p:txBody>
            <a:bodyPr/>
            <a:lstStyle/>
            <a:p>
              <a:endParaRPr lang="en-US" sz="1350"/>
            </a:p>
          </p:txBody>
        </p:sp>
        <p:sp>
          <p:nvSpPr>
            <p:cNvPr id="250476" name="Freeform 620"/>
            <p:cNvSpPr>
              <a:spLocks/>
            </p:cNvSpPr>
            <p:nvPr/>
          </p:nvSpPr>
          <p:spPr bwMode="auto">
            <a:xfrm>
              <a:off x="2327" y="2233"/>
              <a:ext cx="402" cy="448"/>
            </a:xfrm>
            <a:custGeom>
              <a:avLst/>
              <a:gdLst/>
              <a:ahLst/>
              <a:cxnLst>
                <a:cxn ang="0">
                  <a:pos x="11" y="448"/>
                </a:cxn>
                <a:cxn ang="0">
                  <a:pos x="11" y="408"/>
                </a:cxn>
                <a:cxn ang="0">
                  <a:pos x="11" y="397"/>
                </a:cxn>
                <a:cxn ang="0">
                  <a:pos x="5" y="386"/>
                </a:cxn>
                <a:cxn ang="0">
                  <a:pos x="0" y="363"/>
                </a:cxn>
                <a:cxn ang="0">
                  <a:pos x="0" y="335"/>
                </a:cxn>
                <a:cxn ang="0">
                  <a:pos x="5" y="306"/>
                </a:cxn>
                <a:cxn ang="0">
                  <a:pos x="17" y="289"/>
                </a:cxn>
                <a:cxn ang="0">
                  <a:pos x="28" y="278"/>
                </a:cxn>
                <a:cxn ang="0">
                  <a:pos x="39" y="266"/>
                </a:cxn>
                <a:cxn ang="0">
                  <a:pos x="198" y="130"/>
                </a:cxn>
                <a:cxn ang="0">
                  <a:pos x="261" y="85"/>
                </a:cxn>
                <a:cxn ang="0">
                  <a:pos x="402" y="0"/>
                </a:cxn>
              </a:cxnLst>
              <a:rect l="0" t="0" r="r" b="b"/>
              <a:pathLst>
                <a:path w="402" h="448">
                  <a:moveTo>
                    <a:pt x="11" y="448"/>
                  </a:moveTo>
                  <a:lnTo>
                    <a:pt x="11" y="408"/>
                  </a:lnTo>
                  <a:lnTo>
                    <a:pt x="11" y="397"/>
                  </a:lnTo>
                  <a:lnTo>
                    <a:pt x="5" y="386"/>
                  </a:lnTo>
                  <a:lnTo>
                    <a:pt x="0" y="363"/>
                  </a:lnTo>
                  <a:lnTo>
                    <a:pt x="0" y="335"/>
                  </a:lnTo>
                  <a:lnTo>
                    <a:pt x="5" y="306"/>
                  </a:lnTo>
                  <a:lnTo>
                    <a:pt x="17" y="289"/>
                  </a:lnTo>
                  <a:lnTo>
                    <a:pt x="28" y="278"/>
                  </a:lnTo>
                  <a:lnTo>
                    <a:pt x="39" y="266"/>
                  </a:lnTo>
                  <a:lnTo>
                    <a:pt x="198" y="130"/>
                  </a:lnTo>
                  <a:lnTo>
                    <a:pt x="261" y="85"/>
                  </a:lnTo>
                  <a:lnTo>
                    <a:pt x="402" y="0"/>
                  </a:lnTo>
                </a:path>
              </a:pathLst>
            </a:custGeom>
            <a:noFill/>
            <a:ln w="9525">
              <a:solidFill>
                <a:srgbClr val="000000"/>
              </a:solidFill>
              <a:prstDash val="solid"/>
              <a:round/>
              <a:headEnd/>
              <a:tailEnd/>
            </a:ln>
          </p:spPr>
          <p:txBody>
            <a:bodyPr/>
            <a:lstStyle/>
            <a:p>
              <a:endParaRPr lang="en-US" sz="1350"/>
            </a:p>
          </p:txBody>
        </p:sp>
        <p:sp>
          <p:nvSpPr>
            <p:cNvPr id="250477" name="Freeform 621"/>
            <p:cNvSpPr>
              <a:spLocks/>
            </p:cNvSpPr>
            <p:nvPr/>
          </p:nvSpPr>
          <p:spPr bwMode="auto">
            <a:xfrm>
              <a:off x="1306" y="1813"/>
              <a:ext cx="527" cy="352"/>
            </a:xfrm>
            <a:custGeom>
              <a:avLst/>
              <a:gdLst/>
              <a:ahLst/>
              <a:cxnLst>
                <a:cxn ang="0">
                  <a:pos x="425" y="0"/>
                </a:cxn>
                <a:cxn ang="0">
                  <a:pos x="442" y="40"/>
                </a:cxn>
                <a:cxn ang="0">
                  <a:pos x="459" y="74"/>
                </a:cxn>
                <a:cxn ang="0">
                  <a:pos x="510" y="182"/>
                </a:cxn>
                <a:cxn ang="0">
                  <a:pos x="516" y="193"/>
                </a:cxn>
                <a:cxn ang="0">
                  <a:pos x="516" y="216"/>
                </a:cxn>
                <a:cxn ang="0">
                  <a:pos x="522" y="239"/>
                </a:cxn>
                <a:cxn ang="0">
                  <a:pos x="527" y="261"/>
                </a:cxn>
                <a:cxn ang="0">
                  <a:pos x="527" y="284"/>
                </a:cxn>
                <a:cxn ang="0">
                  <a:pos x="522" y="301"/>
                </a:cxn>
                <a:cxn ang="0">
                  <a:pos x="505" y="335"/>
                </a:cxn>
                <a:cxn ang="0">
                  <a:pos x="482" y="352"/>
                </a:cxn>
                <a:cxn ang="0">
                  <a:pos x="465" y="352"/>
                </a:cxn>
                <a:cxn ang="0">
                  <a:pos x="425" y="352"/>
                </a:cxn>
                <a:cxn ang="0">
                  <a:pos x="391" y="341"/>
                </a:cxn>
                <a:cxn ang="0">
                  <a:pos x="369" y="324"/>
                </a:cxn>
                <a:cxn ang="0">
                  <a:pos x="357" y="312"/>
                </a:cxn>
                <a:cxn ang="0">
                  <a:pos x="346" y="301"/>
                </a:cxn>
                <a:cxn ang="0">
                  <a:pos x="301" y="284"/>
                </a:cxn>
                <a:cxn ang="0">
                  <a:pos x="250" y="261"/>
                </a:cxn>
                <a:cxn ang="0">
                  <a:pos x="187" y="239"/>
                </a:cxn>
                <a:cxn ang="0">
                  <a:pos x="131" y="216"/>
                </a:cxn>
                <a:cxn ang="0">
                  <a:pos x="74" y="193"/>
                </a:cxn>
                <a:cxn ang="0">
                  <a:pos x="29" y="171"/>
                </a:cxn>
                <a:cxn ang="0">
                  <a:pos x="12" y="159"/>
                </a:cxn>
                <a:cxn ang="0">
                  <a:pos x="0" y="148"/>
                </a:cxn>
              </a:cxnLst>
              <a:rect l="0" t="0" r="r" b="b"/>
              <a:pathLst>
                <a:path w="527" h="352">
                  <a:moveTo>
                    <a:pt x="425" y="0"/>
                  </a:moveTo>
                  <a:lnTo>
                    <a:pt x="442" y="40"/>
                  </a:lnTo>
                  <a:lnTo>
                    <a:pt x="459" y="74"/>
                  </a:lnTo>
                  <a:lnTo>
                    <a:pt x="510" y="182"/>
                  </a:lnTo>
                  <a:lnTo>
                    <a:pt x="516" y="193"/>
                  </a:lnTo>
                  <a:lnTo>
                    <a:pt x="516" y="216"/>
                  </a:lnTo>
                  <a:lnTo>
                    <a:pt x="522" y="239"/>
                  </a:lnTo>
                  <a:lnTo>
                    <a:pt x="527" y="261"/>
                  </a:lnTo>
                  <a:lnTo>
                    <a:pt x="527" y="284"/>
                  </a:lnTo>
                  <a:lnTo>
                    <a:pt x="522" y="301"/>
                  </a:lnTo>
                  <a:lnTo>
                    <a:pt x="505" y="335"/>
                  </a:lnTo>
                  <a:lnTo>
                    <a:pt x="482" y="352"/>
                  </a:lnTo>
                  <a:lnTo>
                    <a:pt x="465" y="352"/>
                  </a:lnTo>
                  <a:lnTo>
                    <a:pt x="425" y="352"/>
                  </a:lnTo>
                  <a:lnTo>
                    <a:pt x="391" y="341"/>
                  </a:lnTo>
                  <a:lnTo>
                    <a:pt x="369" y="324"/>
                  </a:lnTo>
                  <a:lnTo>
                    <a:pt x="357" y="312"/>
                  </a:lnTo>
                  <a:lnTo>
                    <a:pt x="346" y="301"/>
                  </a:lnTo>
                  <a:lnTo>
                    <a:pt x="301" y="284"/>
                  </a:lnTo>
                  <a:lnTo>
                    <a:pt x="250" y="261"/>
                  </a:lnTo>
                  <a:lnTo>
                    <a:pt x="187" y="239"/>
                  </a:lnTo>
                  <a:lnTo>
                    <a:pt x="131" y="216"/>
                  </a:lnTo>
                  <a:lnTo>
                    <a:pt x="74" y="193"/>
                  </a:lnTo>
                  <a:lnTo>
                    <a:pt x="29" y="171"/>
                  </a:lnTo>
                  <a:lnTo>
                    <a:pt x="12" y="159"/>
                  </a:lnTo>
                  <a:lnTo>
                    <a:pt x="0" y="148"/>
                  </a:lnTo>
                </a:path>
              </a:pathLst>
            </a:custGeom>
            <a:noFill/>
            <a:ln w="9525">
              <a:solidFill>
                <a:srgbClr val="000000"/>
              </a:solidFill>
              <a:prstDash val="solid"/>
              <a:round/>
              <a:headEnd/>
              <a:tailEnd/>
            </a:ln>
          </p:spPr>
          <p:txBody>
            <a:bodyPr/>
            <a:lstStyle/>
            <a:p>
              <a:endParaRPr lang="en-US" sz="1350"/>
            </a:p>
          </p:txBody>
        </p:sp>
        <p:sp>
          <p:nvSpPr>
            <p:cNvPr id="250478" name="Freeform 622"/>
            <p:cNvSpPr>
              <a:spLocks/>
            </p:cNvSpPr>
            <p:nvPr/>
          </p:nvSpPr>
          <p:spPr bwMode="auto">
            <a:xfrm>
              <a:off x="252" y="651"/>
              <a:ext cx="992" cy="391"/>
            </a:xfrm>
            <a:custGeom>
              <a:avLst/>
              <a:gdLst/>
              <a:ahLst/>
              <a:cxnLst>
                <a:cxn ang="0">
                  <a:pos x="0" y="0"/>
                </a:cxn>
                <a:cxn ang="0">
                  <a:pos x="618" y="391"/>
                </a:cxn>
                <a:cxn ang="0">
                  <a:pos x="992" y="391"/>
                </a:cxn>
              </a:cxnLst>
              <a:rect l="0" t="0" r="r" b="b"/>
              <a:pathLst>
                <a:path w="992" h="391">
                  <a:moveTo>
                    <a:pt x="0" y="0"/>
                  </a:moveTo>
                  <a:lnTo>
                    <a:pt x="618" y="391"/>
                  </a:lnTo>
                  <a:lnTo>
                    <a:pt x="992" y="391"/>
                  </a:lnTo>
                </a:path>
              </a:pathLst>
            </a:custGeom>
            <a:noFill/>
            <a:ln w="9525">
              <a:solidFill>
                <a:srgbClr val="000000"/>
              </a:solidFill>
              <a:prstDash val="solid"/>
              <a:round/>
              <a:headEnd/>
              <a:tailEnd/>
            </a:ln>
          </p:spPr>
          <p:txBody>
            <a:bodyPr/>
            <a:lstStyle/>
            <a:p>
              <a:endParaRPr lang="en-US" sz="1350"/>
            </a:p>
          </p:txBody>
        </p:sp>
        <p:sp>
          <p:nvSpPr>
            <p:cNvPr id="250479" name="Freeform 623"/>
            <p:cNvSpPr>
              <a:spLocks/>
            </p:cNvSpPr>
            <p:nvPr/>
          </p:nvSpPr>
          <p:spPr bwMode="auto">
            <a:xfrm>
              <a:off x="921" y="623"/>
              <a:ext cx="283" cy="465"/>
            </a:xfrm>
            <a:custGeom>
              <a:avLst/>
              <a:gdLst/>
              <a:ahLst/>
              <a:cxnLst>
                <a:cxn ang="0">
                  <a:pos x="283" y="465"/>
                </a:cxn>
                <a:cxn ang="0">
                  <a:pos x="226" y="408"/>
                </a:cxn>
                <a:cxn ang="0">
                  <a:pos x="0" y="0"/>
                </a:cxn>
              </a:cxnLst>
              <a:rect l="0" t="0" r="r" b="b"/>
              <a:pathLst>
                <a:path w="283" h="465">
                  <a:moveTo>
                    <a:pt x="283" y="465"/>
                  </a:moveTo>
                  <a:lnTo>
                    <a:pt x="226" y="408"/>
                  </a:lnTo>
                  <a:lnTo>
                    <a:pt x="0" y="0"/>
                  </a:lnTo>
                </a:path>
              </a:pathLst>
            </a:custGeom>
            <a:noFill/>
            <a:ln w="9525">
              <a:solidFill>
                <a:srgbClr val="000000"/>
              </a:solidFill>
              <a:prstDash val="solid"/>
              <a:round/>
              <a:headEnd/>
              <a:tailEnd/>
            </a:ln>
          </p:spPr>
          <p:txBody>
            <a:bodyPr/>
            <a:lstStyle/>
            <a:p>
              <a:endParaRPr lang="en-US" sz="1350"/>
            </a:p>
          </p:txBody>
        </p:sp>
        <p:sp>
          <p:nvSpPr>
            <p:cNvPr id="250480" name="Line 624"/>
            <p:cNvSpPr>
              <a:spLocks noChangeShapeType="1"/>
            </p:cNvSpPr>
            <p:nvPr/>
          </p:nvSpPr>
          <p:spPr bwMode="auto">
            <a:xfrm>
              <a:off x="1386" y="447"/>
              <a:ext cx="311" cy="505"/>
            </a:xfrm>
            <a:prstGeom prst="line">
              <a:avLst/>
            </a:prstGeom>
            <a:noFill/>
            <a:ln w="9525">
              <a:solidFill>
                <a:srgbClr val="000000"/>
              </a:solidFill>
              <a:round/>
              <a:headEnd/>
              <a:tailEnd/>
            </a:ln>
          </p:spPr>
          <p:txBody>
            <a:bodyPr/>
            <a:lstStyle/>
            <a:p>
              <a:endParaRPr lang="en-US" sz="1350"/>
            </a:p>
          </p:txBody>
        </p:sp>
        <p:sp>
          <p:nvSpPr>
            <p:cNvPr id="250481" name="Freeform 625"/>
            <p:cNvSpPr>
              <a:spLocks/>
            </p:cNvSpPr>
            <p:nvPr/>
          </p:nvSpPr>
          <p:spPr bwMode="auto">
            <a:xfrm>
              <a:off x="1153" y="1037"/>
              <a:ext cx="578" cy="776"/>
            </a:xfrm>
            <a:custGeom>
              <a:avLst/>
              <a:gdLst/>
              <a:ahLst/>
              <a:cxnLst>
                <a:cxn ang="0">
                  <a:pos x="0" y="0"/>
                </a:cxn>
                <a:cxn ang="0">
                  <a:pos x="11" y="11"/>
                </a:cxn>
                <a:cxn ang="0">
                  <a:pos x="17" y="22"/>
                </a:cxn>
                <a:cxn ang="0">
                  <a:pos x="23" y="28"/>
                </a:cxn>
                <a:cxn ang="0">
                  <a:pos x="34" y="39"/>
                </a:cxn>
                <a:cxn ang="0">
                  <a:pos x="114" y="119"/>
                </a:cxn>
                <a:cxn ang="0">
                  <a:pos x="204" y="209"/>
                </a:cxn>
                <a:cxn ang="0">
                  <a:pos x="250" y="261"/>
                </a:cxn>
                <a:cxn ang="0">
                  <a:pos x="278" y="283"/>
                </a:cxn>
                <a:cxn ang="0">
                  <a:pos x="301" y="312"/>
                </a:cxn>
                <a:cxn ang="0">
                  <a:pos x="318" y="340"/>
                </a:cxn>
                <a:cxn ang="0">
                  <a:pos x="335" y="368"/>
                </a:cxn>
                <a:cxn ang="0">
                  <a:pos x="374" y="436"/>
                </a:cxn>
                <a:cxn ang="0">
                  <a:pos x="414" y="499"/>
                </a:cxn>
                <a:cxn ang="0">
                  <a:pos x="488" y="595"/>
                </a:cxn>
                <a:cxn ang="0">
                  <a:pos x="493" y="606"/>
                </a:cxn>
                <a:cxn ang="0">
                  <a:pos x="499" y="612"/>
                </a:cxn>
                <a:cxn ang="0">
                  <a:pos x="499" y="618"/>
                </a:cxn>
                <a:cxn ang="0">
                  <a:pos x="505" y="629"/>
                </a:cxn>
                <a:cxn ang="0">
                  <a:pos x="522" y="669"/>
                </a:cxn>
                <a:cxn ang="0">
                  <a:pos x="544" y="703"/>
                </a:cxn>
                <a:cxn ang="0">
                  <a:pos x="561" y="742"/>
                </a:cxn>
                <a:cxn ang="0">
                  <a:pos x="578" y="776"/>
                </a:cxn>
              </a:cxnLst>
              <a:rect l="0" t="0" r="r" b="b"/>
              <a:pathLst>
                <a:path w="578" h="776">
                  <a:moveTo>
                    <a:pt x="0" y="0"/>
                  </a:moveTo>
                  <a:lnTo>
                    <a:pt x="11" y="11"/>
                  </a:lnTo>
                  <a:lnTo>
                    <a:pt x="17" y="22"/>
                  </a:lnTo>
                  <a:lnTo>
                    <a:pt x="23" y="28"/>
                  </a:lnTo>
                  <a:lnTo>
                    <a:pt x="34" y="39"/>
                  </a:lnTo>
                  <a:lnTo>
                    <a:pt x="114" y="119"/>
                  </a:lnTo>
                  <a:lnTo>
                    <a:pt x="204" y="209"/>
                  </a:lnTo>
                  <a:lnTo>
                    <a:pt x="250" y="261"/>
                  </a:lnTo>
                  <a:lnTo>
                    <a:pt x="278" y="283"/>
                  </a:lnTo>
                  <a:lnTo>
                    <a:pt x="301" y="312"/>
                  </a:lnTo>
                  <a:lnTo>
                    <a:pt x="318" y="340"/>
                  </a:lnTo>
                  <a:lnTo>
                    <a:pt x="335" y="368"/>
                  </a:lnTo>
                  <a:lnTo>
                    <a:pt x="374" y="436"/>
                  </a:lnTo>
                  <a:lnTo>
                    <a:pt x="414" y="499"/>
                  </a:lnTo>
                  <a:lnTo>
                    <a:pt x="488" y="595"/>
                  </a:lnTo>
                  <a:lnTo>
                    <a:pt x="493" y="606"/>
                  </a:lnTo>
                  <a:lnTo>
                    <a:pt x="499" y="612"/>
                  </a:lnTo>
                  <a:lnTo>
                    <a:pt x="499" y="618"/>
                  </a:lnTo>
                  <a:lnTo>
                    <a:pt x="505" y="629"/>
                  </a:lnTo>
                  <a:lnTo>
                    <a:pt x="522" y="669"/>
                  </a:lnTo>
                  <a:lnTo>
                    <a:pt x="544" y="703"/>
                  </a:lnTo>
                  <a:lnTo>
                    <a:pt x="561" y="742"/>
                  </a:lnTo>
                  <a:lnTo>
                    <a:pt x="578" y="776"/>
                  </a:lnTo>
                </a:path>
              </a:pathLst>
            </a:custGeom>
            <a:noFill/>
            <a:ln w="9525">
              <a:solidFill>
                <a:srgbClr val="000000"/>
              </a:solidFill>
              <a:prstDash val="solid"/>
              <a:round/>
              <a:headEnd/>
              <a:tailEnd/>
            </a:ln>
          </p:spPr>
          <p:txBody>
            <a:bodyPr/>
            <a:lstStyle/>
            <a:p>
              <a:endParaRPr lang="en-US" sz="1350"/>
            </a:p>
          </p:txBody>
        </p:sp>
        <p:sp>
          <p:nvSpPr>
            <p:cNvPr id="250482" name="Freeform 626"/>
            <p:cNvSpPr>
              <a:spLocks/>
            </p:cNvSpPr>
            <p:nvPr/>
          </p:nvSpPr>
          <p:spPr bwMode="auto">
            <a:xfrm>
              <a:off x="3427" y="2760"/>
              <a:ext cx="430" cy="749"/>
            </a:xfrm>
            <a:custGeom>
              <a:avLst/>
              <a:gdLst/>
              <a:ahLst/>
              <a:cxnLst>
                <a:cxn ang="0">
                  <a:pos x="0" y="0"/>
                </a:cxn>
                <a:cxn ang="0">
                  <a:pos x="289" y="323"/>
                </a:cxn>
                <a:cxn ang="0">
                  <a:pos x="317" y="420"/>
                </a:cxn>
                <a:cxn ang="0">
                  <a:pos x="340" y="505"/>
                </a:cxn>
                <a:cxn ang="0">
                  <a:pos x="357" y="579"/>
                </a:cxn>
                <a:cxn ang="0">
                  <a:pos x="368" y="641"/>
                </a:cxn>
                <a:cxn ang="0">
                  <a:pos x="385" y="686"/>
                </a:cxn>
                <a:cxn ang="0">
                  <a:pos x="396" y="720"/>
                </a:cxn>
                <a:cxn ang="0">
                  <a:pos x="408" y="743"/>
                </a:cxn>
                <a:cxn ang="0">
                  <a:pos x="430" y="749"/>
                </a:cxn>
              </a:cxnLst>
              <a:rect l="0" t="0" r="r" b="b"/>
              <a:pathLst>
                <a:path w="430" h="749">
                  <a:moveTo>
                    <a:pt x="0" y="0"/>
                  </a:moveTo>
                  <a:lnTo>
                    <a:pt x="289" y="323"/>
                  </a:lnTo>
                  <a:lnTo>
                    <a:pt x="317" y="420"/>
                  </a:lnTo>
                  <a:lnTo>
                    <a:pt x="340" y="505"/>
                  </a:lnTo>
                  <a:lnTo>
                    <a:pt x="357" y="579"/>
                  </a:lnTo>
                  <a:lnTo>
                    <a:pt x="368" y="641"/>
                  </a:lnTo>
                  <a:lnTo>
                    <a:pt x="385" y="686"/>
                  </a:lnTo>
                  <a:lnTo>
                    <a:pt x="396" y="720"/>
                  </a:lnTo>
                  <a:lnTo>
                    <a:pt x="408" y="743"/>
                  </a:lnTo>
                  <a:lnTo>
                    <a:pt x="430" y="749"/>
                  </a:lnTo>
                </a:path>
              </a:pathLst>
            </a:custGeom>
            <a:noFill/>
            <a:ln w="0">
              <a:solidFill>
                <a:srgbClr val="000000"/>
              </a:solidFill>
              <a:prstDash val="solid"/>
              <a:round/>
              <a:headEnd/>
              <a:tailEnd/>
            </a:ln>
          </p:spPr>
          <p:txBody>
            <a:bodyPr/>
            <a:lstStyle/>
            <a:p>
              <a:endParaRPr lang="en-US" sz="1350"/>
            </a:p>
          </p:txBody>
        </p:sp>
        <p:sp>
          <p:nvSpPr>
            <p:cNvPr id="250483" name="Line 627"/>
            <p:cNvSpPr>
              <a:spLocks noChangeShapeType="1"/>
            </p:cNvSpPr>
            <p:nvPr/>
          </p:nvSpPr>
          <p:spPr bwMode="auto">
            <a:xfrm flipH="1" flipV="1">
              <a:off x="830" y="424"/>
              <a:ext cx="91" cy="199"/>
            </a:xfrm>
            <a:prstGeom prst="line">
              <a:avLst/>
            </a:prstGeom>
            <a:noFill/>
            <a:ln w="9525">
              <a:solidFill>
                <a:srgbClr val="000000"/>
              </a:solidFill>
              <a:round/>
              <a:headEnd/>
              <a:tailEnd/>
            </a:ln>
          </p:spPr>
          <p:txBody>
            <a:bodyPr/>
            <a:lstStyle/>
            <a:p>
              <a:endParaRPr lang="en-US" sz="1350"/>
            </a:p>
          </p:txBody>
        </p:sp>
        <p:sp>
          <p:nvSpPr>
            <p:cNvPr id="250484" name="Freeform 628"/>
            <p:cNvSpPr>
              <a:spLocks/>
            </p:cNvSpPr>
            <p:nvPr/>
          </p:nvSpPr>
          <p:spPr bwMode="auto">
            <a:xfrm>
              <a:off x="3495" y="2142"/>
              <a:ext cx="113" cy="528"/>
            </a:xfrm>
            <a:custGeom>
              <a:avLst/>
              <a:gdLst/>
              <a:ahLst/>
              <a:cxnLst>
                <a:cxn ang="0">
                  <a:pos x="113" y="528"/>
                </a:cxn>
                <a:cxn ang="0">
                  <a:pos x="73" y="386"/>
                </a:cxn>
                <a:cxn ang="0">
                  <a:pos x="0" y="0"/>
                </a:cxn>
              </a:cxnLst>
              <a:rect l="0" t="0" r="r" b="b"/>
              <a:pathLst>
                <a:path w="113" h="528">
                  <a:moveTo>
                    <a:pt x="113" y="528"/>
                  </a:moveTo>
                  <a:lnTo>
                    <a:pt x="73" y="386"/>
                  </a:lnTo>
                  <a:lnTo>
                    <a:pt x="0" y="0"/>
                  </a:lnTo>
                </a:path>
              </a:pathLst>
            </a:custGeom>
            <a:noFill/>
            <a:ln w="9525">
              <a:solidFill>
                <a:srgbClr val="000000"/>
              </a:solidFill>
              <a:prstDash val="solid"/>
              <a:round/>
              <a:headEnd/>
              <a:tailEnd/>
            </a:ln>
          </p:spPr>
          <p:txBody>
            <a:bodyPr/>
            <a:lstStyle/>
            <a:p>
              <a:endParaRPr lang="en-US" sz="1350"/>
            </a:p>
          </p:txBody>
        </p:sp>
        <p:sp>
          <p:nvSpPr>
            <p:cNvPr id="250485" name="Line 629"/>
            <p:cNvSpPr>
              <a:spLocks noChangeShapeType="1"/>
            </p:cNvSpPr>
            <p:nvPr/>
          </p:nvSpPr>
          <p:spPr bwMode="auto">
            <a:xfrm flipH="1" flipV="1">
              <a:off x="2792" y="2040"/>
              <a:ext cx="635" cy="720"/>
            </a:xfrm>
            <a:prstGeom prst="line">
              <a:avLst/>
            </a:prstGeom>
            <a:noFill/>
            <a:ln w="9525">
              <a:solidFill>
                <a:srgbClr val="000000"/>
              </a:solidFill>
              <a:round/>
              <a:headEnd/>
              <a:tailEnd/>
            </a:ln>
          </p:spPr>
          <p:txBody>
            <a:bodyPr/>
            <a:lstStyle/>
            <a:p>
              <a:endParaRPr lang="en-US" sz="1350"/>
            </a:p>
          </p:txBody>
        </p:sp>
        <p:sp>
          <p:nvSpPr>
            <p:cNvPr id="250486" name="Line 630"/>
            <p:cNvSpPr>
              <a:spLocks noChangeShapeType="1"/>
            </p:cNvSpPr>
            <p:nvPr/>
          </p:nvSpPr>
          <p:spPr bwMode="auto">
            <a:xfrm>
              <a:off x="3823" y="2052"/>
              <a:ext cx="1" cy="572"/>
            </a:xfrm>
            <a:prstGeom prst="line">
              <a:avLst/>
            </a:prstGeom>
            <a:noFill/>
            <a:ln w="9525">
              <a:solidFill>
                <a:srgbClr val="000000"/>
              </a:solidFill>
              <a:round/>
              <a:headEnd/>
              <a:tailEnd/>
            </a:ln>
          </p:spPr>
          <p:txBody>
            <a:bodyPr/>
            <a:lstStyle/>
            <a:p>
              <a:endParaRPr lang="en-US" sz="1350"/>
            </a:p>
          </p:txBody>
        </p:sp>
        <p:sp>
          <p:nvSpPr>
            <p:cNvPr id="250487" name="Freeform 631"/>
            <p:cNvSpPr>
              <a:spLocks/>
            </p:cNvSpPr>
            <p:nvPr/>
          </p:nvSpPr>
          <p:spPr bwMode="auto">
            <a:xfrm>
              <a:off x="1902" y="1246"/>
              <a:ext cx="572" cy="539"/>
            </a:xfrm>
            <a:custGeom>
              <a:avLst/>
              <a:gdLst/>
              <a:ahLst/>
              <a:cxnLst>
                <a:cxn ang="0">
                  <a:pos x="0" y="0"/>
                </a:cxn>
                <a:cxn ang="0">
                  <a:pos x="226" y="239"/>
                </a:cxn>
                <a:cxn ang="0">
                  <a:pos x="572" y="539"/>
                </a:cxn>
              </a:cxnLst>
              <a:rect l="0" t="0" r="r" b="b"/>
              <a:pathLst>
                <a:path w="572" h="539">
                  <a:moveTo>
                    <a:pt x="0" y="0"/>
                  </a:moveTo>
                  <a:lnTo>
                    <a:pt x="226" y="239"/>
                  </a:lnTo>
                  <a:lnTo>
                    <a:pt x="572" y="539"/>
                  </a:lnTo>
                </a:path>
              </a:pathLst>
            </a:custGeom>
            <a:noFill/>
            <a:ln w="9525">
              <a:solidFill>
                <a:srgbClr val="000000"/>
              </a:solidFill>
              <a:prstDash val="solid"/>
              <a:round/>
              <a:headEnd/>
              <a:tailEnd/>
            </a:ln>
          </p:spPr>
          <p:txBody>
            <a:bodyPr/>
            <a:lstStyle/>
            <a:p>
              <a:endParaRPr lang="en-US" sz="1350"/>
            </a:p>
          </p:txBody>
        </p:sp>
        <p:sp>
          <p:nvSpPr>
            <p:cNvPr id="250488" name="Freeform 632"/>
            <p:cNvSpPr>
              <a:spLocks/>
            </p:cNvSpPr>
            <p:nvPr/>
          </p:nvSpPr>
          <p:spPr bwMode="auto">
            <a:xfrm>
              <a:off x="3789" y="3350"/>
              <a:ext cx="188" cy="414"/>
            </a:xfrm>
            <a:custGeom>
              <a:avLst/>
              <a:gdLst/>
              <a:ahLst/>
              <a:cxnLst>
                <a:cxn ang="0">
                  <a:pos x="0" y="0"/>
                </a:cxn>
                <a:cxn ang="0">
                  <a:pos x="17" y="11"/>
                </a:cxn>
                <a:cxn ang="0">
                  <a:pos x="29" y="28"/>
                </a:cxn>
                <a:cxn ang="0">
                  <a:pos x="34" y="57"/>
                </a:cxn>
                <a:cxn ang="0">
                  <a:pos x="46" y="85"/>
                </a:cxn>
                <a:cxn ang="0">
                  <a:pos x="51" y="119"/>
                </a:cxn>
                <a:cxn ang="0">
                  <a:pos x="68" y="153"/>
                </a:cxn>
                <a:cxn ang="0">
                  <a:pos x="97" y="193"/>
                </a:cxn>
                <a:cxn ang="0">
                  <a:pos x="137" y="227"/>
                </a:cxn>
                <a:cxn ang="0">
                  <a:pos x="171" y="266"/>
                </a:cxn>
                <a:cxn ang="0">
                  <a:pos x="182" y="300"/>
                </a:cxn>
                <a:cxn ang="0">
                  <a:pos x="188" y="329"/>
                </a:cxn>
                <a:cxn ang="0">
                  <a:pos x="182" y="351"/>
                </a:cxn>
                <a:cxn ang="0">
                  <a:pos x="171" y="374"/>
                </a:cxn>
                <a:cxn ang="0">
                  <a:pos x="159" y="391"/>
                </a:cxn>
                <a:cxn ang="0">
                  <a:pos x="142" y="402"/>
                </a:cxn>
                <a:cxn ang="0">
                  <a:pos x="131" y="414"/>
                </a:cxn>
              </a:cxnLst>
              <a:rect l="0" t="0" r="r" b="b"/>
              <a:pathLst>
                <a:path w="188" h="414">
                  <a:moveTo>
                    <a:pt x="0" y="0"/>
                  </a:moveTo>
                  <a:lnTo>
                    <a:pt x="17" y="11"/>
                  </a:lnTo>
                  <a:lnTo>
                    <a:pt x="29" y="28"/>
                  </a:lnTo>
                  <a:lnTo>
                    <a:pt x="34" y="57"/>
                  </a:lnTo>
                  <a:lnTo>
                    <a:pt x="46" y="85"/>
                  </a:lnTo>
                  <a:lnTo>
                    <a:pt x="51" y="119"/>
                  </a:lnTo>
                  <a:lnTo>
                    <a:pt x="68" y="153"/>
                  </a:lnTo>
                  <a:lnTo>
                    <a:pt x="97" y="193"/>
                  </a:lnTo>
                  <a:lnTo>
                    <a:pt x="137" y="227"/>
                  </a:lnTo>
                  <a:lnTo>
                    <a:pt x="171" y="266"/>
                  </a:lnTo>
                  <a:lnTo>
                    <a:pt x="182" y="300"/>
                  </a:lnTo>
                  <a:lnTo>
                    <a:pt x="188" y="329"/>
                  </a:lnTo>
                  <a:lnTo>
                    <a:pt x="182" y="351"/>
                  </a:lnTo>
                  <a:lnTo>
                    <a:pt x="171" y="374"/>
                  </a:lnTo>
                  <a:lnTo>
                    <a:pt x="159" y="391"/>
                  </a:lnTo>
                  <a:lnTo>
                    <a:pt x="142" y="402"/>
                  </a:lnTo>
                  <a:lnTo>
                    <a:pt x="131" y="414"/>
                  </a:lnTo>
                </a:path>
              </a:pathLst>
            </a:custGeom>
            <a:noFill/>
            <a:ln w="0">
              <a:solidFill>
                <a:srgbClr val="000000"/>
              </a:solidFill>
              <a:prstDash val="solid"/>
              <a:round/>
              <a:headEnd/>
              <a:tailEnd/>
            </a:ln>
          </p:spPr>
          <p:txBody>
            <a:bodyPr/>
            <a:lstStyle/>
            <a:p>
              <a:endParaRPr lang="en-US" sz="1350"/>
            </a:p>
          </p:txBody>
        </p:sp>
        <p:grpSp>
          <p:nvGrpSpPr>
            <p:cNvPr id="250339" name="Group 633"/>
            <p:cNvGrpSpPr>
              <a:grpSpLocks/>
            </p:cNvGrpSpPr>
            <p:nvPr/>
          </p:nvGrpSpPr>
          <p:grpSpPr bwMode="auto">
            <a:xfrm>
              <a:off x="2227" y="1586"/>
              <a:ext cx="134" cy="130"/>
              <a:chOff x="2001" y="1550"/>
              <a:chExt cx="216" cy="211"/>
            </a:xfrm>
          </p:grpSpPr>
          <p:sp>
            <p:nvSpPr>
              <p:cNvPr id="250490" name="AutoShape 63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491" name="Text Box 635"/>
              <p:cNvSpPr txBox="1">
                <a:spLocks noChangeArrowheads="1"/>
              </p:cNvSpPr>
              <p:nvPr/>
            </p:nvSpPr>
            <p:spPr bwMode="auto">
              <a:xfrm>
                <a:off x="2001" y="155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342" name="Group 636"/>
            <p:cNvGrpSpPr>
              <a:grpSpLocks/>
            </p:cNvGrpSpPr>
            <p:nvPr/>
          </p:nvGrpSpPr>
          <p:grpSpPr bwMode="auto">
            <a:xfrm>
              <a:off x="3235" y="2590"/>
              <a:ext cx="133" cy="130"/>
              <a:chOff x="2001" y="1550"/>
              <a:chExt cx="214" cy="211"/>
            </a:xfrm>
          </p:grpSpPr>
          <p:sp>
            <p:nvSpPr>
              <p:cNvPr id="250493" name="AutoShape 63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494" name="Text Box 638"/>
              <p:cNvSpPr txBox="1">
                <a:spLocks noChangeArrowheads="1"/>
              </p:cNvSpPr>
              <p:nvPr/>
            </p:nvSpPr>
            <p:spPr bwMode="auto">
              <a:xfrm>
                <a:off x="2001" y="155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495" name="Text Box 639"/>
            <p:cNvSpPr txBox="1">
              <a:spLocks noChangeArrowheads="1"/>
            </p:cNvSpPr>
            <p:nvPr/>
          </p:nvSpPr>
          <p:spPr bwMode="auto">
            <a:xfrm>
              <a:off x="3492" y="2532"/>
              <a:ext cx="192" cy="217"/>
            </a:xfrm>
            <a:prstGeom prst="rect">
              <a:avLst/>
            </a:prstGeom>
            <a:noFill/>
            <a:ln w="9525">
              <a:noFill/>
              <a:miter lim="800000"/>
              <a:headEnd/>
              <a:tailEnd/>
            </a:ln>
            <a:effectLst/>
          </p:spPr>
          <p:txBody>
            <a:bodyPr>
              <a:spAutoFit/>
            </a:bodyPr>
            <a:lstStyle/>
            <a:p>
              <a:pPr>
                <a:spcBef>
                  <a:spcPct val="50000"/>
                </a:spcBef>
              </a:pPr>
              <a:r>
                <a:rPr lang="en-US" sz="450" b="1"/>
                <a:t>99</a:t>
              </a:r>
            </a:p>
          </p:txBody>
        </p:sp>
        <p:sp>
          <p:nvSpPr>
            <p:cNvPr id="250496" name="Text Box 640"/>
            <p:cNvSpPr txBox="1">
              <a:spLocks noChangeArrowheads="1"/>
            </p:cNvSpPr>
            <p:nvPr/>
          </p:nvSpPr>
          <p:spPr bwMode="auto">
            <a:xfrm>
              <a:off x="3736" y="2735"/>
              <a:ext cx="240" cy="130"/>
            </a:xfrm>
            <a:prstGeom prst="rect">
              <a:avLst/>
            </a:prstGeom>
            <a:noFill/>
            <a:ln w="9525">
              <a:noFill/>
              <a:miter lim="800000"/>
              <a:headEnd/>
              <a:tailEnd/>
            </a:ln>
            <a:effectLst/>
          </p:spPr>
          <p:txBody>
            <a:bodyPr>
              <a:spAutoFit/>
            </a:bodyPr>
            <a:lstStyle/>
            <a:p>
              <a:pPr>
                <a:spcBef>
                  <a:spcPct val="50000"/>
                </a:spcBef>
              </a:pPr>
              <a:r>
                <a:rPr lang="en-US" sz="300" b="1"/>
                <a:t>184</a:t>
              </a:r>
            </a:p>
          </p:txBody>
        </p:sp>
        <p:sp>
          <p:nvSpPr>
            <p:cNvPr id="250497" name="Text Box 641"/>
            <p:cNvSpPr txBox="1">
              <a:spLocks noChangeArrowheads="1"/>
            </p:cNvSpPr>
            <p:nvPr/>
          </p:nvSpPr>
          <p:spPr bwMode="auto">
            <a:xfrm>
              <a:off x="1166" y="1088"/>
              <a:ext cx="192" cy="217"/>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50498" name="Text Box 642"/>
            <p:cNvSpPr txBox="1">
              <a:spLocks noChangeArrowheads="1"/>
            </p:cNvSpPr>
            <p:nvPr/>
          </p:nvSpPr>
          <p:spPr bwMode="auto">
            <a:xfrm>
              <a:off x="882" y="980"/>
              <a:ext cx="193" cy="217"/>
            </a:xfrm>
            <a:prstGeom prst="rect">
              <a:avLst/>
            </a:prstGeom>
            <a:noFill/>
            <a:ln w="9525">
              <a:noFill/>
              <a:miter lim="800000"/>
              <a:headEnd/>
              <a:tailEnd/>
            </a:ln>
            <a:effectLst/>
          </p:spPr>
          <p:txBody>
            <a:bodyPr>
              <a:spAutoFit/>
            </a:bodyPr>
            <a:lstStyle/>
            <a:p>
              <a:pPr>
                <a:spcBef>
                  <a:spcPct val="50000"/>
                </a:spcBef>
              </a:pPr>
              <a:r>
                <a:rPr lang="en-US" sz="450" b="1"/>
                <a:t>46</a:t>
              </a:r>
            </a:p>
          </p:txBody>
        </p:sp>
      </p:grpSp>
      <p:sp>
        <p:nvSpPr>
          <p:cNvPr id="250499" name="Text Box 643"/>
          <p:cNvSpPr txBox="1">
            <a:spLocks noChangeArrowheads="1"/>
          </p:cNvSpPr>
          <p:nvPr/>
        </p:nvSpPr>
        <p:spPr bwMode="auto">
          <a:xfrm>
            <a:off x="3820716" y="2141935"/>
            <a:ext cx="138113" cy="161583"/>
          </a:xfrm>
          <a:prstGeom prst="rect">
            <a:avLst/>
          </a:prstGeom>
          <a:noFill/>
          <a:ln w="9525">
            <a:noFill/>
            <a:miter lim="800000"/>
            <a:headEnd/>
            <a:tailEnd/>
          </a:ln>
          <a:effectLst/>
        </p:spPr>
        <p:txBody>
          <a:bodyPr>
            <a:spAutoFit/>
          </a:bodyPr>
          <a:lstStyle/>
          <a:p>
            <a:pPr eaLnBrk="1" hangingPunct="1">
              <a:spcBef>
                <a:spcPct val="50000"/>
              </a:spcBef>
            </a:pPr>
            <a:r>
              <a:rPr lang="en-US" sz="450" b="1">
                <a:latin typeface="Arial Narrow" pitchFamily="34" charset="0"/>
              </a:rPr>
              <a:t>5</a:t>
            </a:r>
          </a:p>
        </p:txBody>
      </p:sp>
      <p:sp>
        <p:nvSpPr>
          <p:cNvPr id="250500" name="Text Box 644"/>
          <p:cNvSpPr txBox="1">
            <a:spLocks noChangeArrowheads="1"/>
          </p:cNvSpPr>
          <p:nvPr/>
        </p:nvSpPr>
        <p:spPr bwMode="auto">
          <a:xfrm>
            <a:off x="4855369" y="3206354"/>
            <a:ext cx="138113" cy="161583"/>
          </a:xfrm>
          <a:prstGeom prst="rect">
            <a:avLst/>
          </a:prstGeom>
          <a:noFill/>
          <a:ln w="9525">
            <a:noFill/>
            <a:miter lim="800000"/>
            <a:headEnd/>
            <a:tailEnd/>
          </a:ln>
          <a:effectLst/>
        </p:spPr>
        <p:txBody>
          <a:bodyPr>
            <a:spAutoFit/>
          </a:bodyPr>
          <a:lstStyle/>
          <a:p>
            <a:pPr eaLnBrk="1" hangingPunct="1">
              <a:spcBef>
                <a:spcPct val="50000"/>
              </a:spcBef>
            </a:pPr>
            <a:r>
              <a:rPr lang="en-US" sz="450" b="1">
                <a:latin typeface="Arial Narrow" pitchFamily="34" charset="0"/>
              </a:rPr>
              <a:t>5</a:t>
            </a:r>
          </a:p>
        </p:txBody>
      </p:sp>
      <p:sp>
        <p:nvSpPr>
          <p:cNvPr id="250501" name="Text Box 645"/>
          <p:cNvSpPr txBox="1">
            <a:spLocks noChangeArrowheads="1"/>
          </p:cNvSpPr>
          <p:nvPr/>
        </p:nvSpPr>
        <p:spPr bwMode="auto">
          <a:xfrm>
            <a:off x="5557837" y="2687241"/>
            <a:ext cx="395288" cy="369332"/>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Arvin-Edison WSD</a:t>
            </a:r>
          </a:p>
        </p:txBody>
      </p:sp>
      <p:sp>
        <p:nvSpPr>
          <p:cNvPr id="250502" name="Rectangle 646"/>
          <p:cNvSpPr>
            <a:spLocks noChangeArrowheads="1"/>
          </p:cNvSpPr>
          <p:nvPr/>
        </p:nvSpPr>
        <p:spPr bwMode="auto">
          <a:xfrm>
            <a:off x="4416029" y="2177654"/>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3" name="Rectangle 647"/>
          <p:cNvSpPr>
            <a:spLocks noChangeArrowheads="1"/>
          </p:cNvSpPr>
          <p:nvPr/>
        </p:nvSpPr>
        <p:spPr bwMode="auto">
          <a:xfrm>
            <a:off x="4502944" y="21776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4" name="Rectangle 648"/>
          <p:cNvSpPr>
            <a:spLocks noChangeArrowheads="1"/>
          </p:cNvSpPr>
          <p:nvPr/>
        </p:nvSpPr>
        <p:spPr bwMode="auto">
          <a:xfrm>
            <a:off x="5355431" y="2177654"/>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5" name="Rectangle 649"/>
          <p:cNvSpPr>
            <a:spLocks noChangeArrowheads="1"/>
          </p:cNvSpPr>
          <p:nvPr/>
        </p:nvSpPr>
        <p:spPr bwMode="auto">
          <a:xfrm>
            <a:off x="4416029" y="2280047"/>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6" name="Rectangle 650"/>
          <p:cNvSpPr>
            <a:spLocks noChangeArrowheads="1"/>
          </p:cNvSpPr>
          <p:nvPr/>
        </p:nvSpPr>
        <p:spPr bwMode="auto">
          <a:xfrm>
            <a:off x="4502944" y="2280047"/>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7" name="Rectangle 651"/>
          <p:cNvSpPr>
            <a:spLocks noChangeArrowheads="1"/>
          </p:cNvSpPr>
          <p:nvPr/>
        </p:nvSpPr>
        <p:spPr bwMode="auto">
          <a:xfrm>
            <a:off x="5355431" y="2280047"/>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8" name="Rectangle 652"/>
          <p:cNvSpPr>
            <a:spLocks noChangeArrowheads="1"/>
          </p:cNvSpPr>
          <p:nvPr/>
        </p:nvSpPr>
        <p:spPr bwMode="auto">
          <a:xfrm>
            <a:off x="5443537" y="2280047"/>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9" name="Rectangle 653"/>
          <p:cNvSpPr>
            <a:spLocks noChangeArrowheads="1"/>
          </p:cNvSpPr>
          <p:nvPr/>
        </p:nvSpPr>
        <p:spPr bwMode="auto">
          <a:xfrm>
            <a:off x="5486400" y="238601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0" name="Rectangle 654"/>
          <p:cNvSpPr>
            <a:spLocks noChangeArrowheads="1"/>
          </p:cNvSpPr>
          <p:nvPr/>
        </p:nvSpPr>
        <p:spPr bwMode="auto">
          <a:xfrm>
            <a:off x="4416029" y="2482454"/>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1" name="Rectangle 655"/>
          <p:cNvSpPr>
            <a:spLocks noChangeArrowheads="1"/>
          </p:cNvSpPr>
          <p:nvPr/>
        </p:nvSpPr>
        <p:spPr bwMode="auto">
          <a:xfrm>
            <a:off x="4546997" y="24824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2" name="Rectangle 656"/>
          <p:cNvSpPr>
            <a:spLocks noChangeArrowheads="1"/>
          </p:cNvSpPr>
          <p:nvPr/>
        </p:nvSpPr>
        <p:spPr bwMode="auto">
          <a:xfrm>
            <a:off x="5355431" y="2482454"/>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3" name="Rectangle 657"/>
          <p:cNvSpPr>
            <a:spLocks noChangeArrowheads="1"/>
          </p:cNvSpPr>
          <p:nvPr/>
        </p:nvSpPr>
        <p:spPr bwMode="auto">
          <a:xfrm>
            <a:off x="5486400" y="160020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4" name="Rectangle 658"/>
          <p:cNvSpPr>
            <a:spLocks noChangeArrowheads="1"/>
          </p:cNvSpPr>
          <p:nvPr/>
        </p:nvSpPr>
        <p:spPr bwMode="auto">
          <a:xfrm>
            <a:off x="4416029" y="25836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5" name="Rectangle 659"/>
          <p:cNvSpPr>
            <a:spLocks noChangeArrowheads="1"/>
          </p:cNvSpPr>
          <p:nvPr/>
        </p:nvSpPr>
        <p:spPr bwMode="auto">
          <a:xfrm>
            <a:off x="4546997" y="25836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6" name="Rectangle 660"/>
          <p:cNvSpPr>
            <a:spLocks noChangeArrowheads="1"/>
          </p:cNvSpPr>
          <p:nvPr/>
        </p:nvSpPr>
        <p:spPr bwMode="auto">
          <a:xfrm>
            <a:off x="5355431" y="25836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7" name="Rectangle 661"/>
          <p:cNvSpPr>
            <a:spLocks noChangeArrowheads="1"/>
          </p:cNvSpPr>
          <p:nvPr/>
        </p:nvSpPr>
        <p:spPr bwMode="auto">
          <a:xfrm>
            <a:off x="5486400" y="2384822"/>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8" name="Rectangle 662"/>
          <p:cNvSpPr>
            <a:spLocks noChangeArrowheads="1"/>
          </p:cNvSpPr>
          <p:nvPr/>
        </p:nvSpPr>
        <p:spPr bwMode="auto">
          <a:xfrm>
            <a:off x="4416029" y="2684860"/>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9" name="Rectangle 663"/>
          <p:cNvSpPr>
            <a:spLocks noChangeArrowheads="1"/>
          </p:cNvSpPr>
          <p:nvPr/>
        </p:nvSpPr>
        <p:spPr bwMode="auto">
          <a:xfrm>
            <a:off x="4591050"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0" name="Rectangle 664"/>
          <p:cNvSpPr>
            <a:spLocks noChangeArrowheads="1"/>
          </p:cNvSpPr>
          <p:nvPr/>
        </p:nvSpPr>
        <p:spPr bwMode="auto">
          <a:xfrm>
            <a:off x="4886325" y="26848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1" name="Rectangle 665"/>
          <p:cNvSpPr>
            <a:spLocks noChangeArrowheads="1"/>
          </p:cNvSpPr>
          <p:nvPr/>
        </p:nvSpPr>
        <p:spPr bwMode="auto">
          <a:xfrm>
            <a:off x="5017294"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2" name="Rectangle 666"/>
          <p:cNvSpPr>
            <a:spLocks noChangeArrowheads="1"/>
          </p:cNvSpPr>
          <p:nvPr/>
        </p:nvSpPr>
        <p:spPr bwMode="auto">
          <a:xfrm>
            <a:off x="5355431" y="26848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3" name="Rectangle 667"/>
          <p:cNvSpPr>
            <a:spLocks noChangeArrowheads="1"/>
          </p:cNvSpPr>
          <p:nvPr/>
        </p:nvSpPr>
        <p:spPr bwMode="auto">
          <a:xfrm>
            <a:off x="5486400"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4" name="Rectangle 668"/>
          <p:cNvSpPr>
            <a:spLocks noChangeArrowheads="1"/>
          </p:cNvSpPr>
          <p:nvPr/>
        </p:nvSpPr>
        <p:spPr bwMode="auto">
          <a:xfrm>
            <a:off x="4416029" y="2787254"/>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5" name="Rectangle 669"/>
          <p:cNvSpPr>
            <a:spLocks noChangeArrowheads="1"/>
          </p:cNvSpPr>
          <p:nvPr/>
        </p:nvSpPr>
        <p:spPr bwMode="auto">
          <a:xfrm>
            <a:off x="4591050" y="27872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6" name="Rectangle 670"/>
          <p:cNvSpPr>
            <a:spLocks noChangeArrowheads="1"/>
          </p:cNvSpPr>
          <p:nvPr/>
        </p:nvSpPr>
        <p:spPr bwMode="auto">
          <a:xfrm>
            <a:off x="5355431" y="2787254"/>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7" name="Rectangle 671"/>
          <p:cNvSpPr>
            <a:spLocks noChangeArrowheads="1"/>
          </p:cNvSpPr>
          <p:nvPr/>
        </p:nvSpPr>
        <p:spPr bwMode="auto">
          <a:xfrm>
            <a:off x="5531644" y="27872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8" name="Rectangle 672"/>
          <p:cNvSpPr>
            <a:spLocks noChangeArrowheads="1"/>
          </p:cNvSpPr>
          <p:nvPr/>
        </p:nvSpPr>
        <p:spPr bwMode="auto">
          <a:xfrm>
            <a:off x="4416029" y="28884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9" name="Rectangle 673"/>
          <p:cNvSpPr>
            <a:spLocks noChangeArrowheads="1"/>
          </p:cNvSpPr>
          <p:nvPr/>
        </p:nvSpPr>
        <p:spPr bwMode="auto">
          <a:xfrm>
            <a:off x="4546997" y="28884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0" name="Rectangle 674"/>
          <p:cNvSpPr>
            <a:spLocks noChangeArrowheads="1"/>
          </p:cNvSpPr>
          <p:nvPr/>
        </p:nvSpPr>
        <p:spPr bwMode="auto">
          <a:xfrm>
            <a:off x="5355431" y="28884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1" name="Rectangle 675"/>
          <p:cNvSpPr>
            <a:spLocks noChangeArrowheads="1"/>
          </p:cNvSpPr>
          <p:nvPr/>
        </p:nvSpPr>
        <p:spPr bwMode="auto">
          <a:xfrm>
            <a:off x="5486400" y="28884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2" name="Rectangle 676"/>
          <p:cNvSpPr>
            <a:spLocks noChangeArrowheads="1"/>
          </p:cNvSpPr>
          <p:nvPr/>
        </p:nvSpPr>
        <p:spPr bwMode="auto">
          <a:xfrm>
            <a:off x="4502944" y="29896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3" name="Rectangle 677"/>
          <p:cNvSpPr>
            <a:spLocks noChangeArrowheads="1"/>
          </p:cNvSpPr>
          <p:nvPr/>
        </p:nvSpPr>
        <p:spPr bwMode="auto">
          <a:xfrm>
            <a:off x="5355431" y="2989660"/>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4" name="Rectangle 678"/>
          <p:cNvSpPr>
            <a:spLocks noChangeArrowheads="1"/>
          </p:cNvSpPr>
          <p:nvPr/>
        </p:nvSpPr>
        <p:spPr bwMode="auto">
          <a:xfrm>
            <a:off x="5443537" y="29896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5" name="Rectangle 679"/>
          <p:cNvSpPr>
            <a:spLocks noChangeArrowheads="1"/>
          </p:cNvSpPr>
          <p:nvPr/>
        </p:nvSpPr>
        <p:spPr bwMode="auto">
          <a:xfrm>
            <a:off x="4546997" y="30908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6" name="Rectangle 680"/>
          <p:cNvSpPr>
            <a:spLocks noChangeArrowheads="1"/>
          </p:cNvSpPr>
          <p:nvPr/>
        </p:nvSpPr>
        <p:spPr bwMode="auto">
          <a:xfrm>
            <a:off x="5355431" y="3090863"/>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7" name="Rectangle 681"/>
          <p:cNvSpPr>
            <a:spLocks noChangeArrowheads="1"/>
          </p:cNvSpPr>
          <p:nvPr/>
        </p:nvSpPr>
        <p:spPr bwMode="auto">
          <a:xfrm>
            <a:off x="5486400" y="30908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8" name="Rectangle 682"/>
          <p:cNvSpPr>
            <a:spLocks noChangeArrowheads="1"/>
          </p:cNvSpPr>
          <p:nvPr/>
        </p:nvSpPr>
        <p:spPr bwMode="auto">
          <a:xfrm>
            <a:off x="4416029" y="3192066"/>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9" name="Rectangle 683"/>
          <p:cNvSpPr>
            <a:spLocks noChangeArrowheads="1"/>
          </p:cNvSpPr>
          <p:nvPr/>
        </p:nvSpPr>
        <p:spPr bwMode="auto">
          <a:xfrm>
            <a:off x="4502944" y="319206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0" name="Rectangle 684"/>
          <p:cNvSpPr>
            <a:spLocks noChangeArrowheads="1"/>
          </p:cNvSpPr>
          <p:nvPr/>
        </p:nvSpPr>
        <p:spPr bwMode="auto">
          <a:xfrm>
            <a:off x="5355431" y="3192066"/>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1" name="Rectangle 685"/>
          <p:cNvSpPr>
            <a:spLocks noChangeArrowheads="1"/>
          </p:cNvSpPr>
          <p:nvPr/>
        </p:nvSpPr>
        <p:spPr bwMode="auto">
          <a:xfrm>
            <a:off x="5443537" y="319206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2" name="Rectangle 686"/>
          <p:cNvSpPr>
            <a:spLocks noChangeArrowheads="1"/>
          </p:cNvSpPr>
          <p:nvPr/>
        </p:nvSpPr>
        <p:spPr bwMode="auto">
          <a:xfrm>
            <a:off x="4416029" y="3294460"/>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3" name="Rectangle 687"/>
          <p:cNvSpPr>
            <a:spLocks noChangeArrowheads="1"/>
          </p:cNvSpPr>
          <p:nvPr/>
        </p:nvSpPr>
        <p:spPr bwMode="auto">
          <a:xfrm>
            <a:off x="4591050"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4" name="Rectangle 688"/>
          <p:cNvSpPr>
            <a:spLocks noChangeArrowheads="1"/>
          </p:cNvSpPr>
          <p:nvPr/>
        </p:nvSpPr>
        <p:spPr bwMode="auto">
          <a:xfrm>
            <a:off x="4886325" y="32944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5" name="Rectangle 689"/>
          <p:cNvSpPr>
            <a:spLocks noChangeArrowheads="1"/>
          </p:cNvSpPr>
          <p:nvPr/>
        </p:nvSpPr>
        <p:spPr bwMode="auto">
          <a:xfrm>
            <a:off x="5017294"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6" name="Rectangle 690"/>
          <p:cNvSpPr>
            <a:spLocks noChangeArrowheads="1"/>
          </p:cNvSpPr>
          <p:nvPr/>
        </p:nvSpPr>
        <p:spPr bwMode="auto">
          <a:xfrm>
            <a:off x="5355431" y="32944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7" name="Rectangle 691"/>
          <p:cNvSpPr>
            <a:spLocks noChangeArrowheads="1"/>
          </p:cNvSpPr>
          <p:nvPr/>
        </p:nvSpPr>
        <p:spPr bwMode="auto">
          <a:xfrm>
            <a:off x="5486400"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8" name="Rectangle 692"/>
          <p:cNvSpPr>
            <a:spLocks noChangeArrowheads="1"/>
          </p:cNvSpPr>
          <p:nvPr/>
        </p:nvSpPr>
        <p:spPr bwMode="auto">
          <a:xfrm>
            <a:off x="4591050" y="33956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9" name="Rectangle 693"/>
          <p:cNvSpPr>
            <a:spLocks noChangeArrowheads="1"/>
          </p:cNvSpPr>
          <p:nvPr/>
        </p:nvSpPr>
        <p:spPr bwMode="auto">
          <a:xfrm>
            <a:off x="5355431" y="3395663"/>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0" name="Rectangle 694"/>
          <p:cNvSpPr>
            <a:spLocks noChangeArrowheads="1"/>
          </p:cNvSpPr>
          <p:nvPr/>
        </p:nvSpPr>
        <p:spPr bwMode="auto">
          <a:xfrm>
            <a:off x="4886325" y="349686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1" name="Rectangle 695"/>
          <p:cNvSpPr>
            <a:spLocks noChangeArrowheads="1"/>
          </p:cNvSpPr>
          <p:nvPr/>
        </p:nvSpPr>
        <p:spPr bwMode="auto">
          <a:xfrm>
            <a:off x="4416029" y="3598069"/>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2" name="Rectangle 696"/>
          <p:cNvSpPr>
            <a:spLocks noChangeArrowheads="1"/>
          </p:cNvSpPr>
          <p:nvPr/>
        </p:nvSpPr>
        <p:spPr bwMode="auto">
          <a:xfrm>
            <a:off x="4502944" y="3598069"/>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3" name="Rectangle 697"/>
          <p:cNvSpPr>
            <a:spLocks noChangeArrowheads="1"/>
          </p:cNvSpPr>
          <p:nvPr/>
        </p:nvSpPr>
        <p:spPr bwMode="auto">
          <a:xfrm>
            <a:off x="4416029" y="3696891"/>
            <a:ext cx="89768"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4" name="Rectangle 698"/>
          <p:cNvSpPr>
            <a:spLocks noChangeArrowheads="1"/>
          </p:cNvSpPr>
          <p:nvPr/>
        </p:nvSpPr>
        <p:spPr bwMode="auto">
          <a:xfrm>
            <a:off x="4502944" y="3696891"/>
            <a:ext cx="22442"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5" name="Rectangle 699"/>
          <p:cNvSpPr>
            <a:spLocks noChangeArrowheads="1"/>
          </p:cNvSpPr>
          <p:nvPr/>
        </p:nvSpPr>
        <p:spPr bwMode="auto">
          <a:xfrm>
            <a:off x="4886325" y="3696891"/>
            <a:ext cx="89768"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6" name="Rectangle 700"/>
          <p:cNvSpPr>
            <a:spLocks noChangeArrowheads="1"/>
          </p:cNvSpPr>
          <p:nvPr/>
        </p:nvSpPr>
        <p:spPr bwMode="auto">
          <a:xfrm>
            <a:off x="4973241" y="3696891"/>
            <a:ext cx="22442"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709" name="Rectangle 708"/>
          <p:cNvSpPr/>
          <p:nvPr/>
        </p:nvSpPr>
        <p:spPr bwMode="auto">
          <a:xfrm>
            <a:off x="1143000" y="571500"/>
            <a:ext cx="6858000" cy="4572000"/>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grpSp>
        <p:nvGrpSpPr>
          <p:cNvPr id="250345" name="Group 547"/>
          <p:cNvGrpSpPr>
            <a:grpSpLocks/>
          </p:cNvGrpSpPr>
          <p:nvPr/>
        </p:nvGrpSpPr>
        <p:grpSpPr bwMode="auto">
          <a:xfrm>
            <a:off x="4820841" y="948929"/>
            <a:ext cx="309563" cy="476250"/>
            <a:chOff x="3200" y="452"/>
            <a:chExt cx="301" cy="448"/>
          </a:xfrm>
          <a:solidFill>
            <a:srgbClr val="33CC33"/>
          </a:solidFill>
          <a:effectLst>
            <a:outerShdw blurRad="50800" dist="38100" dir="8100000" algn="tr" rotWithShape="0">
              <a:prstClr val="black">
                <a:alpha val="40000"/>
              </a:prstClr>
            </a:outerShdw>
          </a:effectLst>
        </p:grpSpPr>
        <p:sp>
          <p:nvSpPr>
            <p:cNvPr id="250404" name="Freeform 548" descr="Large checker board"/>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grpFill/>
            <a:ln w="9525">
              <a:solidFill>
                <a:srgbClr val="000000"/>
              </a:solidFill>
              <a:prstDash val="solid"/>
              <a:round/>
              <a:headEnd/>
              <a:tailEnd/>
            </a:ln>
          </p:spPr>
          <p:txBody>
            <a:bodyPr/>
            <a:lstStyle/>
            <a:p>
              <a:endParaRPr lang="en-US" sz="1350"/>
            </a:p>
          </p:txBody>
        </p:sp>
        <p:grpSp>
          <p:nvGrpSpPr>
            <p:cNvPr id="250348" name="Group 549" descr="Large checker board"/>
            <p:cNvGrpSpPr>
              <a:grpSpLocks/>
            </p:cNvGrpSpPr>
            <p:nvPr/>
          </p:nvGrpSpPr>
          <p:grpSpPr bwMode="auto">
            <a:xfrm>
              <a:off x="3200" y="452"/>
              <a:ext cx="301" cy="448"/>
              <a:chOff x="3200" y="452"/>
              <a:chExt cx="301" cy="448"/>
            </a:xfrm>
            <a:grpFill/>
          </p:grpSpPr>
          <p:sp>
            <p:nvSpPr>
              <p:cNvPr id="250406" name="Freeform 550" descr="Large checker board"/>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grpFill/>
              <a:ln w="9525">
                <a:solidFill>
                  <a:srgbClr val="000000"/>
                </a:solidFill>
                <a:prstDash val="solid"/>
                <a:round/>
                <a:headEnd/>
                <a:tailEnd/>
              </a:ln>
            </p:spPr>
            <p:txBody>
              <a:bodyPr/>
              <a:lstStyle/>
              <a:p>
                <a:endParaRPr lang="en-US" sz="1350"/>
              </a:p>
            </p:txBody>
          </p:sp>
          <p:sp>
            <p:nvSpPr>
              <p:cNvPr id="250407" name="Freeform 551" descr="Large checker board"/>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grpFill/>
              <a:ln w="9525">
                <a:solidFill>
                  <a:srgbClr val="000000"/>
                </a:solidFill>
                <a:prstDash val="solid"/>
                <a:round/>
                <a:headEnd/>
                <a:tailEnd/>
              </a:ln>
            </p:spPr>
            <p:txBody>
              <a:bodyPr/>
              <a:lstStyle/>
              <a:p>
                <a:endParaRPr lang="en-US" sz="1350"/>
              </a:p>
            </p:txBody>
          </p:sp>
          <p:sp>
            <p:nvSpPr>
              <p:cNvPr id="250408" name="Freeform 552" descr="Large checker board"/>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grpFill/>
              <a:ln w="9525">
                <a:solidFill>
                  <a:srgbClr val="000000"/>
                </a:solidFill>
                <a:prstDash val="solid"/>
                <a:round/>
                <a:headEnd/>
                <a:tailEnd/>
              </a:ln>
            </p:spPr>
            <p:txBody>
              <a:bodyPr/>
              <a:lstStyle/>
              <a:p>
                <a:endParaRPr lang="en-US" sz="1350"/>
              </a:p>
            </p:txBody>
          </p:sp>
          <p:sp>
            <p:nvSpPr>
              <p:cNvPr id="250409" name="Freeform 553" descr="Large checker board"/>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grpFill/>
              <a:ln w="9525">
                <a:solidFill>
                  <a:srgbClr val="000000"/>
                </a:solidFill>
                <a:prstDash val="solid"/>
                <a:round/>
                <a:headEnd/>
                <a:tailEnd/>
              </a:ln>
            </p:spPr>
            <p:txBody>
              <a:bodyPr/>
              <a:lstStyle/>
              <a:p>
                <a:endParaRPr lang="en-US" sz="1350"/>
              </a:p>
            </p:txBody>
          </p:sp>
        </p:grpSp>
      </p:grpSp>
      <p:sp>
        <p:nvSpPr>
          <p:cNvPr id="250250" name="Freeform 394"/>
          <p:cNvSpPr>
            <a:spLocks/>
          </p:cNvSpPr>
          <p:nvPr/>
        </p:nvSpPr>
        <p:spPr bwMode="auto">
          <a:xfrm>
            <a:off x="4924426" y="1531145"/>
            <a:ext cx="47625" cy="102394"/>
          </a:xfrm>
          <a:custGeom>
            <a:avLst/>
            <a:gdLst/>
            <a:ahLst/>
            <a:cxnLst>
              <a:cxn ang="0">
                <a:pos x="0" y="0"/>
              </a:cxn>
              <a:cxn ang="0">
                <a:pos x="46" y="0"/>
              </a:cxn>
              <a:cxn ang="0">
                <a:pos x="29" y="96"/>
              </a:cxn>
              <a:cxn ang="0">
                <a:pos x="0" y="96"/>
              </a:cxn>
              <a:cxn ang="0">
                <a:pos x="0" y="0"/>
              </a:cxn>
              <a:cxn ang="0">
                <a:pos x="0" y="0"/>
              </a:cxn>
            </a:cxnLst>
            <a:rect l="0" t="0" r="r" b="b"/>
            <a:pathLst>
              <a:path w="46" h="96">
                <a:moveTo>
                  <a:pt x="0" y="0"/>
                </a:moveTo>
                <a:lnTo>
                  <a:pt x="46" y="0"/>
                </a:lnTo>
                <a:lnTo>
                  <a:pt x="29" y="96"/>
                </a:lnTo>
                <a:lnTo>
                  <a:pt x="0" y="96"/>
                </a:lnTo>
                <a:lnTo>
                  <a:pt x="0" y="0"/>
                </a:lnTo>
                <a:lnTo>
                  <a:pt x="0" y="0"/>
                </a:lnTo>
              </a:path>
            </a:pathLst>
          </a:custGeom>
          <a:solidFill>
            <a:srgbClr val="33CC33"/>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grpSp>
        <p:nvGrpSpPr>
          <p:cNvPr id="250351" name="Group 559"/>
          <p:cNvGrpSpPr>
            <a:grpSpLocks/>
          </p:cNvGrpSpPr>
          <p:nvPr/>
        </p:nvGrpSpPr>
        <p:grpSpPr bwMode="auto">
          <a:xfrm>
            <a:off x="5509020" y="2160983"/>
            <a:ext cx="355997" cy="247650"/>
            <a:chOff x="3875" y="1598"/>
            <a:chExt cx="346" cy="233"/>
          </a:xfrm>
          <a:effectLst>
            <a:outerShdw blurRad="50800" dist="38100" dir="8100000" algn="tr" rotWithShape="0">
              <a:prstClr val="black">
                <a:alpha val="40000"/>
              </a:prstClr>
            </a:outerShdw>
          </a:effectLst>
        </p:grpSpPr>
        <p:sp>
          <p:nvSpPr>
            <p:cNvPr id="250416" name="Freeform 560"/>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solidFill>
              <a:srgbClr val="33CC33"/>
            </a:solidFill>
            <a:ln w="9525">
              <a:solidFill>
                <a:srgbClr val="000000"/>
              </a:solidFill>
              <a:prstDash val="solid"/>
              <a:round/>
              <a:headEnd/>
              <a:tailEnd/>
            </a:ln>
          </p:spPr>
          <p:txBody>
            <a:bodyPr/>
            <a:lstStyle/>
            <a:p>
              <a:endParaRPr lang="en-US" sz="1350"/>
            </a:p>
          </p:txBody>
        </p:sp>
        <p:sp>
          <p:nvSpPr>
            <p:cNvPr id="250417" name="Freeform 561"/>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solidFill>
              <a:srgbClr val="33CC33"/>
            </a:solidFill>
            <a:ln w="9525">
              <a:solidFill>
                <a:srgbClr val="000000"/>
              </a:solidFill>
              <a:prstDash val="solid"/>
              <a:round/>
              <a:headEnd/>
              <a:tailEnd/>
            </a:ln>
          </p:spPr>
          <p:txBody>
            <a:bodyPr/>
            <a:lstStyle/>
            <a:p>
              <a:endParaRPr lang="en-US" sz="1350"/>
            </a:p>
          </p:txBody>
        </p:sp>
      </p:grpSp>
      <p:sp>
        <p:nvSpPr>
          <p:cNvPr id="250418" name="Freeform 562"/>
          <p:cNvSpPr>
            <a:spLocks/>
          </p:cNvSpPr>
          <p:nvPr/>
        </p:nvSpPr>
        <p:spPr bwMode="auto">
          <a:xfrm>
            <a:off x="4104082" y="1322783"/>
            <a:ext cx="810816" cy="1077516"/>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33CC33"/>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19" name="Freeform 563" descr="Large checker board"/>
          <p:cNvSpPr>
            <a:spLocks/>
          </p:cNvSpPr>
          <p:nvPr/>
        </p:nvSpPr>
        <p:spPr bwMode="auto">
          <a:xfrm>
            <a:off x="3921917" y="2214562"/>
            <a:ext cx="981075" cy="345281"/>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33CC33"/>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20" name="Freeform 564" descr="Large checker board"/>
          <p:cNvSpPr>
            <a:spLocks/>
          </p:cNvSpPr>
          <p:nvPr/>
        </p:nvSpPr>
        <p:spPr bwMode="auto">
          <a:xfrm>
            <a:off x="3344463" y="1582340"/>
            <a:ext cx="816769" cy="1108472"/>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33CC33"/>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21" name="Freeform 565" descr="Large checker board"/>
          <p:cNvSpPr>
            <a:spLocks/>
          </p:cNvSpPr>
          <p:nvPr/>
        </p:nvSpPr>
        <p:spPr bwMode="auto">
          <a:xfrm>
            <a:off x="4196950" y="2950368"/>
            <a:ext cx="710804" cy="36195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33CC33"/>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22" name="Freeform 566" descr="Large checker board"/>
          <p:cNvSpPr>
            <a:spLocks/>
          </p:cNvSpPr>
          <p:nvPr/>
        </p:nvSpPr>
        <p:spPr bwMode="auto">
          <a:xfrm>
            <a:off x="4551757" y="2577702"/>
            <a:ext cx="1109663" cy="8239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33CC33"/>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23" name="Freeform 567" descr="Large checker board"/>
          <p:cNvSpPr>
            <a:spLocks/>
          </p:cNvSpPr>
          <p:nvPr/>
        </p:nvSpPr>
        <p:spPr bwMode="auto">
          <a:xfrm>
            <a:off x="4580332" y="1303733"/>
            <a:ext cx="472679" cy="93940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33CC33"/>
          </a:solidFill>
          <a:ln w="9525">
            <a:solidFill>
              <a:srgbClr val="000000"/>
            </a:solidFill>
            <a:prstDash val="solid"/>
            <a:round/>
            <a:headEnd/>
            <a:tailEnd/>
          </a:ln>
          <a:effectLst/>
        </p:spPr>
        <p:txBody>
          <a:bodyPr/>
          <a:lstStyle/>
          <a:p>
            <a:endParaRPr lang="en-US" sz="1350"/>
          </a:p>
        </p:txBody>
      </p:sp>
      <p:grpSp>
        <p:nvGrpSpPr>
          <p:cNvPr id="250354" name="Group 688"/>
          <p:cNvGrpSpPr/>
          <p:nvPr/>
        </p:nvGrpSpPr>
        <p:grpSpPr>
          <a:xfrm>
            <a:off x="1804988" y="952500"/>
            <a:ext cx="5494055" cy="3615929"/>
            <a:chOff x="882650" y="1041400"/>
            <a:chExt cx="7325407" cy="4821238"/>
          </a:xfrm>
        </p:grpSpPr>
        <p:sp>
          <p:nvSpPr>
            <p:cNvPr id="250012" name="Freeform 156"/>
            <p:cNvSpPr>
              <a:spLocks/>
            </p:cNvSpPr>
            <p:nvPr/>
          </p:nvSpPr>
          <p:spPr bwMode="auto">
            <a:xfrm>
              <a:off x="882650" y="1041400"/>
              <a:ext cx="7116763" cy="4289425"/>
            </a:xfrm>
            <a:custGeom>
              <a:avLst/>
              <a:gdLst/>
              <a:ahLst/>
              <a:cxnLst>
                <a:cxn ang="0">
                  <a:pos x="5187" y="0"/>
                </a:cxn>
                <a:cxn ang="0">
                  <a:pos x="0" y="0"/>
                </a:cxn>
                <a:cxn ang="0">
                  <a:pos x="0" y="595"/>
                </a:cxn>
                <a:cxn ang="0">
                  <a:pos x="289" y="595"/>
                </a:cxn>
                <a:cxn ang="0">
                  <a:pos x="289" y="901"/>
                </a:cxn>
                <a:cxn ang="0">
                  <a:pos x="340" y="896"/>
                </a:cxn>
                <a:cxn ang="0">
                  <a:pos x="340" y="947"/>
                </a:cxn>
                <a:cxn ang="0">
                  <a:pos x="385" y="947"/>
                </a:cxn>
                <a:cxn ang="0">
                  <a:pos x="385" y="998"/>
                </a:cxn>
                <a:cxn ang="0">
                  <a:pos x="436" y="998"/>
                </a:cxn>
                <a:cxn ang="0">
                  <a:pos x="436" y="1049"/>
                </a:cxn>
                <a:cxn ang="0">
                  <a:pos x="482" y="1049"/>
                </a:cxn>
                <a:cxn ang="0">
                  <a:pos x="482" y="1100"/>
                </a:cxn>
                <a:cxn ang="0">
                  <a:pos x="533" y="1100"/>
                </a:cxn>
                <a:cxn ang="0">
                  <a:pos x="533" y="1202"/>
                </a:cxn>
                <a:cxn ang="0">
                  <a:pos x="856" y="1202"/>
                </a:cxn>
                <a:cxn ang="0">
                  <a:pos x="856" y="1502"/>
                </a:cxn>
                <a:cxn ang="0">
                  <a:pos x="1049" y="1502"/>
                </a:cxn>
                <a:cxn ang="0">
                  <a:pos x="1049" y="1808"/>
                </a:cxn>
                <a:cxn ang="0">
                  <a:pos x="1451" y="1808"/>
                </a:cxn>
                <a:cxn ang="0">
                  <a:pos x="1451" y="2109"/>
                </a:cxn>
                <a:cxn ang="0">
                  <a:pos x="1667" y="2092"/>
                </a:cxn>
                <a:cxn ang="0">
                  <a:pos x="1667" y="2160"/>
                </a:cxn>
                <a:cxn ang="0">
                  <a:pos x="1763" y="2160"/>
                </a:cxn>
                <a:cxn ang="0">
                  <a:pos x="1763" y="2409"/>
                </a:cxn>
                <a:cxn ang="0">
                  <a:pos x="1956" y="2387"/>
                </a:cxn>
                <a:cxn ang="0">
                  <a:pos x="1950" y="2438"/>
                </a:cxn>
                <a:cxn ang="0">
                  <a:pos x="2007" y="2438"/>
                </a:cxn>
                <a:cxn ang="0">
                  <a:pos x="2007" y="3027"/>
                </a:cxn>
              </a:cxnLst>
              <a:rect l="0" t="0" r="r" b="b"/>
              <a:pathLst>
                <a:path w="5187" h="3027">
                  <a:moveTo>
                    <a:pt x="5187" y="0"/>
                  </a:moveTo>
                  <a:lnTo>
                    <a:pt x="0" y="0"/>
                  </a:lnTo>
                  <a:lnTo>
                    <a:pt x="0" y="595"/>
                  </a:lnTo>
                  <a:lnTo>
                    <a:pt x="289" y="595"/>
                  </a:lnTo>
                  <a:lnTo>
                    <a:pt x="289" y="901"/>
                  </a:lnTo>
                  <a:lnTo>
                    <a:pt x="340" y="896"/>
                  </a:lnTo>
                  <a:lnTo>
                    <a:pt x="340" y="947"/>
                  </a:lnTo>
                  <a:lnTo>
                    <a:pt x="385" y="947"/>
                  </a:lnTo>
                  <a:lnTo>
                    <a:pt x="385" y="998"/>
                  </a:lnTo>
                  <a:lnTo>
                    <a:pt x="436" y="998"/>
                  </a:lnTo>
                  <a:lnTo>
                    <a:pt x="436" y="1049"/>
                  </a:lnTo>
                  <a:lnTo>
                    <a:pt x="482" y="1049"/>
                  </a:lnTo>
                  <a:lnTo>
                    <a:pt x="482" y="1100"/>
                  </a:lnTo>
                  <a:lnTo>
                    <a:pt x="533" y="1100"/>
                  </a:lnTo>
                  <a:lnTo>
                    <a:pt x="533" y="1202"/>
                  </a:lnTo>
                  <a:lnTo>
                    <a:pt x="856" y="1202"/>
                  </a:lnTo>
                  <a:lnTo>
                    <a:pt x="856" y="1502"/>
                  </a:lnTo>
                  <a:lnTo>
                    <a:pt x="1049" y="1502"/>
                  </a:lnTo>
                  <a:lnTo>
                    <a:pt x="1049" y="1808"/>
                  </a:lnTo>
                  <a:lnTo>
                    <a:pt x="1451" y="1808"/>
                  </a:lnTo>
                  <a:lnTo>
                    <a:pt x="1451" y="2109"/>
                  </a:lnTo>
                  <a:lnTo>
                    <a:pt x="1667" y="2092"/>
                  </a:lnTo>
                  <a:lnTo>
                    <a:pt x="1667" y="2160"/>
                  </a:lnTo>
                  <a:lnTo>
                    <a:pt x="1763" y="2160"/>
                  </a:lnTo>
                  <a:lnTo>
                    <a:pt x="1763" y="2409"/>
                  </a:lnTo>
                  <a:lnTo>
                    <a:pt x="1956" y="2387"/>
                  </a:lnTo>
                  <a:lnTo>
                    <a:pt x="1950" y="2438"/>
                  </a:lnTo>
                  <a:lnTo>
                    <a:pt x="2007" y="2438"/>
                  </a:lnTo>
                  <a:lnTo>
                    <a:pt x="2007" y="3027"/>
                  </a:lnTo>
                </a:path>
              </a:pathLst>
            </a:custGeom>
            <a:noFill/>
            <a:ln w="26988">
              <a:solidFill>
                <a:srgbClr val="999999"/>
              </a:solidFill>
              <a:prstDash val="solid"/>
              <a:round/>
              <a:headEnd/>
              <a:tailEnd/>
            </a:ln>
          </p:spPr>
          <p:txBody>
            <a:bodyPr/>
            <a:lstStyle/>
            <a:p>
              <a:endParaRPr lang="en-US" sz="1350"/>
            </a:p>
          </p:txBody>
        </p:sp>
        <p:sp>
          <p:nvSpPr>
            <p:cNvPr id="250013" name="Freeform 157"/>
            <p:cNvSpPr>
              <a:spLocks/>
            </p:cNvSpPr>
            <p:nvPr/>
          </p:nvSpPr>
          <p:spPr bwMode="auto">
            <a:xfrm>
              <a:off x="3624944" y="5330825"/>
              <a:ext cx="4583113" cy="531813"/>
            </a:xfrm>
            <a:custGeom>
              <a:avLst/>
              <a:gdLst/>
              <a:ahLst/>
              <a:cxnLst>
                <a:cxn ang="0">
                  <a:pos x="0" y="0"/>
                </a:cxn>
                <a:cxn ang="0">
                  <a:pos x="368" y="0"/>
                </a:cxn>
                <a:cxn ang="0">
                  <a:pos x="368" y="120"/>
                </a:cxn>
                <a:cxn ang="0">
                  <a:pos x="669" y="120"/>
                </a:cxn>
                <a:cxn ang="0">
                  <a:pos x="669" y="148"/>
                </a:cxn>
                <a:cxn ang="0">
                  <a:pos x="765" y="148"/>
                </a:cxn>
                <a:cxn ang="0">
                  <a:pos x="765" y="295"/>
                </a:cxn>
                <a:cxn ang="0">
                  <a:pos x="1508" y="295"/>
                </a:cxn>
                <a:cxn ang="0">
                  <a:pos x="1508" y="375"/>
                </a:cxn>
                <a:cxn ang="0">
                  <a:pos x="1786" y="375"/>
                </a:cxn>
                <a:cxn ang="0">
                  <a:pos x="1741" y="273"/>
                </a:cxn>
                <a:cxn ang="0">
                  <a:pos x="3339" y="273"/>
                </a:cxn>
              </a:cxnLst>
              <a:rect l="0" t="0" r="r" b="b"/>
              <a:pathLst>
                <a:path w="3339" h="375">
                  <a:moveTo>
                    <a:pt x="0" y="0"/>
                  </a:moveTo>
                  <a:lnTo>
                    <a:pt x="368" y="0"/>
                  </a:lnTo>
                  <a:lnTo>
                    <a:pt x="368" y="120"/>
                  </a:lnTo>
                  <a:lnTo>
                    <a:pt x="669" y="120"/>
                  </a:lnTo>
                  <a:lnTo>
                    <a:pt x="669" y="148"/>
                  </a:lnTo>
                  <a:lnTo>
                    <a:pt x="765" y="148"/>
                  </a:lnTo>
                  <a:lnTo>
                    <a:pt x="765" y="295"/>
                  </a:lnTo>
                  <a:lnTo>
                    <a:pt x="1508" y="295"/>
                  </a:lnTo>
                  <a:lnTo>
                    <a:pt x="1508" y="375"/>
                  </a:lnTo>
                  <a:lnTo>
                    <a:pt x="1786" y="375"/>
                  </a:lnTo>
                  <a:lnTo>
                    <a:pt x="1741" y="273"/>
                  </a:lnTo>
                  <a:lnTo>
                    <a:pt x="3339" y="273"/>
                  </a:lnTo>
                </a:path>
              </a:pathLst>
            </a:custGeom>
            <a:noFill/>
            <a:ln w="26988">
              <a:solidFill>
                <a:srgbClr val="999999"/>
              </a:solidFill>
              <a:prstDash val="solid"/>
              <a:round/>
              <a:headEnd/>
              <a:tailEnd/>
            </a:ln>
          </p:spPr>
          <p:txBody>
            <a:bodyPr/>
            <a:lstStyle/>
            <a:p>
              <a:endParaRPr lang="en-US" sz="1350"/>
            </a:p>
          </p:txBody>
        </p:sp>
      </p:grpSp>
      <p:sp>
        <p:nvSpPr>
          <p:cNvPr id="250451" name="Text Box 595"/>
          <p:cNvSpPr txBox="1">
            <a:spLocks noChangeArrowheads="1"/>
          </p:cNvSpPr>
          <p:nvPr/>
        </p:nvSpPr>
        <p:spPr bwMode="auto">
          <a:xfrm rot="3853003">
            <a:off x="4149104" y="1706052"/>
            <a:ext cx="742950"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North Kern WSD</a:t>
            </a:r>
          </a:p>
        </p:txBody>
      </p:sp>
      <p:sp>
        <p:nvSpPr>
          <p:cNvPr id="250455" name="Text Box 599"/>
          <p:cNvSpPr txBox="1">
            <a:spLocks noChangeArrowheads="1"/>
          </p:cNvSpPr>
          <p:nvPr/>
        </p:nvSpPr>
        <p:spPr bwMode="auto">
          <a:xfrm rot="2537937">
            <a:off x="3368553" y="2172187"/>
            <a:ext cx="714375"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Buena Vista WSD</a:t>
            </a:r>
          </a:p>
        </p:txBody>
      </p:sp>
      <p:sp>
        <p:nvSpPr>
          <p:cNvPr id="250452" name="Text Box 596"/>
          <p:cNvSpPr txBox="1">
            <a:spLocks noChangeArrowheads="1"/>
          </p:cNvSpPr>
          <p:nvPr/>
        </p:nvSpPr>
        <p:spPr bwMode="auto">
          <a:xfrm>
            <a:off x="4400550" y="1643018"/>
            <a:ext cx="789384" cy="323165"/>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Cawelo </a:t>
            </a:r>
          </a:p>
          <a:p>
            <a:pPr algn="ctr">
              <a:spcBef>
                <a:spcPct val="50000"/>
              </a:spcBef>
            </a:pPr>
            <a:r>
              <a:rPr lang="en-US" sz="600" b="1" dirty="0">
                <a:latin typeface="Arial Narrow" pitchFamily="34" charset="0"/>
              </a:rPr>
              <a:t>WD</a:t>
            </a:r>
          </a:p>
        </p:txBody>
      </p:sp>
      <p:sp>
        <p:nvSpPr>
          <p:cNvPr id="250233" name="Text Box 377"/>
          <p:cNvSpPr txBox="1">
            <a:spLocks noChangeArrowheads="1"/>
          </p:cNvSpPr>
          <p:nvPr/>
        </p:nvSpPr>
        <p:spPr bwMode="auto">
          <a:xfrm>
            <a:off x="5795010" y="2171700"/>
            <a:ext cx="514350" cy="184666"/>
          </a:xfrm>
          <a:prstGeom prst="rect">
            <a:avLst/>
          </a:prstGeom>
          <a:noFill/>
          <a:ln w="9525">
            <a:noFill/>
            <a:miter lim="800000"/>
            <a:headEnd/>
            <a:tailEnd/>
          </a:ln>
          <a:effectLst/>
        </p:spPr>
        <p:txBody>
          <a:bodyPr wrap="square">
            <a:spAutoFit/>
          </a:bodyPr>
          <a:lstStyle/>
          <a:p>
            <a:pPr algn="ctr">
              <a:spcBef>
                <a:spcPct val="50000"/>
              </a:spcBef>
            </a:pPr>
            <a:r>
              <a:rPr lang="en-US" sz="600" b="1" dirty="0" err="1">
                <a:latin typeface="Arial Narrow" pitchFamily="34" charset="0"/>
              </a:rPr>
              <a:t>Olcese</a:t>
            </a:r>
            <a:r>
              <a:rPr lang="en-US" sz="600" b="1" dirty="0">
                <a:latin typeface="Arial Narrow" pitchFamily="34" charset="0"/>
              </a:rPr>
              <a:t> WD</a:t>
            </a:r>
          </a:p>
        </p:txBody>
      </p:sp>
      <p:sp>
        <p:nvSpPr>
          <p:cNvPr id="250453" name="Text Box 597"/>
          <p:cNvSpPr txBox="1">
            <a:spLocks noChangeArrowheads="1"/>
          </p:cNvSpPr>
          <p:nvPr/>
        </p:nvSpPr>
        <p:spPr bwMode="auto">
          <a:xfrm>
            <a:off x="4743450" y="2924517"/>
            <a:ext cx="703659"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Kern Delta WD</a:t>
            </a:r>
          </a:p>
        </p:txBody>
      </p:sp>
      <p:sp>
        <p:nvSpPr>
          <p:cNvPr id="250454" name="Text Box 598"/>
          <p:cNvSpPr txBox="1">
            <a:spLocks noChangeArrowheads="1"/>
          </p:cNvSpPr>
          <p:nvPr/>
        </p:nvSpPr>
        <p:spPr bwMode="auto">
          <a:xfrm>
            <a:off x="4024551" y="3023235"/>
            <a:ext cx="713185" cy="253916"/>
          </a:xfrm>
          <a:prstGeom prst="rect">
            <a:avLst/>
          </a:prstGeom>
          <a:noFill/>
          <a:ln w="9525">
            <a:noFill/>
            <a:miter lim="800000"/>
            <a:headEnd/>
            <a:tailEnd/>
          </a:ln>
          <a:effectLst/>
        </p:spPr>
        <p:txBody>
          <a:bodyPr wrap="square">
            <a:spAutoFit/>
          </a:bodyPr>
          <a:lstStyle/>
          <a:p>
            <a:pPr algn="ctr">
              <a:spcBef>
                <a:spcPct val="50000"/>
              </a:spcBef>
            </a:pPr>
            <a:r>
              <a:rPr lang="en-US" sz="525" b="1" dirty="0">
                <a:latin typeface="Arial Narrow" pitchFamily="34" charset="0"/>
              </a:rPr>
              <a:t>Henry Miller</a:t>
            </a:r>
            <a:br>
              <a:rPr lang="en-US" sz="525" b="1" dirty="0">
                <a:latin typeface="Arial Narrow" pitchFamily="34" charset="0"/>
              </a:rPr>
            </a:br>
            <a:r>
              <a:rPr lang="en-US" sz="525" b="1" dirty="0">
                <a:latin typeface="Arial Narrow" pitchFamily="34" charset="0"/>
              </a:rPr>
              <a:t>WD</a:t>
            </a:r>
          </a:p>
        </p:txBody>
      </p:sp>
      <p:sp>
        <p:nvSpPr>
          <p:cNvPr id="250424" name="Text Box 568"/>
          <p:cNvSpPr txBox="1">
            <a:spLocks noChangeArrowheads="1"/>
          </p:cNvSpPr>
          <p:nvPr/>
        </p:nvSpPr>
        <p:spPr bwMode="auto">
          <a:xfrm>
            <a:off x="4000500" y="2364559"/>
            <a:ext cx="914400" cy="173124"/>
          </a:xfrm>
          <a:prstGeom prst="rect">
            <a:avLst/>
          </a:prstGeom>
          <a:noFill/>
          <a:ln w="9525">
            <a:noFill/>
            <a:miter lim="800000"/>
            <a:headEnd/>
            <a:tailEnd/>
          </a:ln>
          <a:effectLst/>
        </p:spPr>
        <p:txBody>
          <a:bodyPr wrap="square">
            <a:spAutoFit/>
          </a:bodyPr>
          <a:lstStyle/>
          <a:p>
            <a:pPr algn="ctr">
              <a:spcBef>
                <a:spcPct val="50000"/>
              </a:spcBef>
            </a:pPr>
            <a:r>
              <a:rPr lang="en-US" sz="525" b="1" dirty="0">
                <a:latin typeface="Arial Narrow" pitchFamily="34" charset="0"/>
              </a:rPr>
              <a:t>Rosedale-Rio Bravo WSD</a:t>
            </a:r>
          </a:p>
        </p:txBody>
      </p:sp>
      <p:sp>
        <p:nvSpPr>
          <p:cNvPr id="250237" name="Text Box 381"/>
          <p:cNvSpPr txBox="1">
            <a:spLocks noChangeArrowheads="1"/>
          </p:cNvSpPr>
          <p:nvPr/>
        </p:nvSpPr>
        <p:spPr bwMode="auto">
          <a:xfrm rot="19650330">
            <a:off x="6122249" y="1576734"/>
            <a:ext cx="459581"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Kern River</a:t>
            </a:r>
          </a:p>
        </p:txBody>
      </p:sp>
      <p:sp>
        <p:nvSpPr>
          <p:cNvPr id="250473" name="Freeform 617"/>
          <p:cNvSpPr>
            <a:spLocks/>
          </p:cNvSpPr>
          <p:nvPr/>
        </p:nvSpPr>
        <p:spPr bwMode="auto">
          <a:xfrm>
            <a:off x="4267261" y="1461426"/>
            <a:ext cx="2454031" cy="1440149"/>
          </a:xfrm>
          <a:custGeom>
            <a:avLst/>
            <a:gdLst/>
            <a:ahLst/>
            <a:cxnLst>
              <a:cxn ang="0">
                <a:pos x="1551" y="646"/>
              </a:cxn>
              <a:cxn ang="0">
                <a:pos x="1619" y="595"/>
              </a:cxn>
              <a:cxn ang="0">
                <a:pos x="1721" y="584"/>
              </a:cxn>
              <a:cxn ang="0">
                <a:pos x="1772" y="493"/>
              </a:cxn>
              <a:cxn ang="0">
                <a:pos x="1891" y="402"/>
              </a:cxn>
              <a:cxn ang="0">
                <a:pos x="1993" y="391"/>
              </a:cxn>
              <a:cxn ang="0">
                <a:pos x="2055" y="323"/>
              </a:cxn>
              <a:cxn ang="0">
                <a:pos x="2141" y="255"/>
              </a:cxn>
              <a:cxn ang="0">
                <a:pos x="2231" y="244"/>
              </a:cxn>
              <a:cxn ang="0">
                <a:pos x="2254" y="187"/>
              </a:cxn>
              <a:cxn ang="0">
                <a:pos x="2328" y="164"/>
              </a:cxn>
              <a:cxn ang="0">
                <a:pos x="2362" y="45"/>
              </a:cxn>
              <a:cxn ang="0">
                <a:pos x="2339" y="57"/>
              </a:cxn>
              <a:cxn ang="0">
                <a:pos x="2316" y="159"/>
              </a:cxn>
              <a:cxn ang="0">
                <a:pos x="2265" y="159"/>
              </a:cxn>
              <a:cxn ang="0">
                <a:pos x="2243" y="210"/>
              </a:cxn>
              <a:cxn ang="0">
                <a:pos x="2186" y="221"/>
              </a:cxn>
              <a:cxn ang="0">
                <a:pos x="2089" y="266"/>
              </a:cxn>
              <a:cxn ang="0">
                <a:pos x="2010" y="317"/>
              </a:cxn>
              <a:cxn ang="0">
                <a:pos x="1953" y="380"/>
              </a:cxn>
              <a:cxn ang="0">
                <a:pos x="1800" y="436"/>
              </a:cxn>
              <a:cxn ang="0">
                <a:pos x="1715" y="521"/>
              </a:cxn>
              <a:cxn ang="0">
                <a:pos x="1687" y="572"/>
              </a:cxn>
              <a:cxn ang="0">
                <a:pos x="1602" y="578"/>
              </a:cxn>
              <a:cxn ang="0">
                <a:pos x="1534" y="635"/>
              </a:cxn>
              <a:cxn ang="0">
                <a:pos x="1443" y="726"/>
              </a:cxn>
              <a:cxn ang="0">
                <a:pos x="1358" y="743"/>
              </a:cxn>
              <a:cxn ang="0">
                <a:pos x="1296" y="709"/>
              </a:cxn>
              <a:cxn ang="0">
                <a:pos x="1216" y="703"/>
              </a:cxn>
              <a:cxn ang="0">
                <a:pos x="1137" y="680"/>
              </a:cxn>
              <a:cxn ang="0">
                <a:pos x="1080" y="737"/>
              </a:cxn>
              <a:cxn ang="0">
                <a:pos x="944" y="816"/>
              </a:cxn>
              <a:cxn ang="0">
                <a:pos x="802" y="913"/>
              </a:cxn>
              <a:cxn ang="0">
                <a:pos x="666" y="975"/>
              </a:cxn>
              <a:cxn ang="0">
                <a:pos x="564" y="1015"/>
              </a:cxn>
              <a:cxn ang="0">
                <a:pos x="474" y="1043"/>
              </a:cxn>
              <a:cxn ang="0">
                <a:pos x="406" y="1094"/>
              </a:cxn>
              <a:cxn ang="0">
                <a:pos x="343" y="1105"/>
              </a:cxn>
              <a:cxn ang="0">
                <a:pos x="173" y="1196"/>
              </a:cxn>
              <a:cxn ang="0">
                <a:pos x="105" y="1241"/>
              </a:cxn>
              <a:cxn ang="0">
                <a:pos x="0" y="1339"/>
              </a:cxn>
              <a:cxn ang="0">
                <a:pos x="105" y="1264"/>
              </a:cxn>
              <a:cxn ang="0">
                <a:pos x="196" y="1207"/>
              </a:cxn>
              <a:cxn ang="0">
                <a:pos x="320" y="1139"/>
              </a:cxn>
              <a:cxn ang="0">
                <a:pos x="394" y="1117"/>
              </a:cxn>
              <a:cxn ang="0">
                <a:pos x="462" y="1054"/>
              </a:cxn>
              <a:cxn ang="0">
                <a:pos x="570" y="1032"/>
              </a:cxn>
              <a:cxn ang="0">
                <a:pos x="632" y="1003"/>
              </a:cxn>
              <a:cxn ang="0">
                <a:pos x="768" y="964"/>
              </a:cxn>
              <a:cxn ang="0">
                <a:pos x="859" y="884"/>
              </a:cxn>
              <a:cxn ang="0">
                <a:pos x="961" y="828"/>
              </a:cxn>
              <a:cxn ang="0">
                <a:pos x="1024" y="782"/>
              </a:cxn>
              <a:cxn ang="0">
                <a:pos x="1114" y="731"/>
              </a:cxn>
              <a:cxn ang="0">
                <a:pos x="1171" y="703"/>
              </a:cxn>
              <a:cxn ang="0">
                <a:pos x="1262" y="737"/>
              </a:cxn>
              <a:cxn ang="0">
                <a:pos x="1352" y="765"/>
              </a:cxn>
              <a:cxn ang="0">
                <a:pos x="1460" y="737"/>
              </a:cxn>
            </a:cxnLst>
            <a:rect l="0" t="0" r="r" b="b"/>
            <a:pathLst>
              <a:path w="2384" h="1355">
                <a:moveTo>
                  <a:pt x="1494" y="714"/>
                </a:moveTo>
                <a:lnTo>
                  <a:pt x="1523" y="692"/>
                </a:lnTo>
                <a:lnTo>
                  <a:pt x="1534" y="680"/>
                </a:lnTo>
                <a:lnTo>
                  <a:pt x="1534" y="669"/>
                </a:lnTo>
                <a:lnTo>
                  <a:pt x="1540" y="652"/>
                </a:lnTo>
                <a:lnTo>
                  <a:pt x="1551" y="646"/>
                </a:lnTo>
                <a:lnTo>
                  <a:pt x="1562" y="646"/>
                </a:lnTo>
                <a:lnTo>
                  <a:pt x="1579" y="640"/>
                </a:lnTo>
                <a:lnTo>
                  <a:pt x="1591" y="635"/>
                </a:lnTo>
                <a:lnTo>
                  <a:pt x="1602" y="623"/>
                </a:lnTo>
                <a:lnTo>
                  <a:pt x="1613" y="612"/>
                </a:lnTo>
                <a:lnTo>
                  <a:pt x="1619" y="595"/>
                </a:lnTo>
                <a:lnTo>
                  <a:pt x="1630" y="584"/>
                </a:lnTo>
                <a:lnTo>
                  <a:pt x="1642" y="578"/>
                </a:lnTo>
                <a:lnTo>
                  <a:pt x="1670" y="584"/>
                </a:lnTo>
                <a:lnTo>
                  <a:pt x="1698" y="589"/>
                </a:lnTo>
                <a:lnTo>
                  <a:pt x="1715" y="589"/>
                </a:lnTo>
                <a:lnTo>
                  <a:pt x="1721" y="584"/>
                </a:lnTo>
                <a:lnTo>
                  <a:pt x="1727" y="567"/>
                </a:lnTo>
                <a:lnTo>
                  <a:pt x="1727" y="550"/>
                </a:lnTo>
                <a:lnTo>
                  <a:pt x="1732" y="538"/>
                </a:lnTo>
                <a:lnTo>
                  <a:pt x="1749" y="521"/>
                </a:lnTo>
                <a:lnTo>
                  <a:pt x="1766" y="510"/>
                </a:lnTo>
                <a:lnTo>
                  <a:pt x="1772" y="493"/>
                </a:lnTo>
                <a:lnTo>
                  <a:pt x="1795" y="465"/>
                </a:lnTo>
                <a:lnTo>
                  <a:pt x="1817" y="448"/>
                </a:lnTo>
                <a:lnTo>
                  <a:pt x="1846" y="425"/>
                </a:lnTo>
                <a:lnTo>
                  <a:pt x="1863" y="414"/>
                </a:lnTo>
                <a:lnTo>
                  <a:pt x="1880" y="408"/>
                </a:lnTo>
                <a:lnTo>
                  <a:pt x="1891" y="402"/>
                </a:lnTo>
                <a:lnTo>
                  <a:pt x="1902" y="397"/>
                </a:lnTo>
                <a:lnTo>
                  <a:pt x="1919" y="397"/>
                </a:lnTo>
                <a:lnTo>
                  <a:pt x="1942" y="397"/>
                </a:lnTo>
                <a:lnTo>
                  <a:pt x="1959" y="397"/>
                </a:lnTo>
                <a:lnTo>
                  <a:pt x="1976" y="397"/>
                </a:lnTo>
                <a:lnTo>
                  <a:pt x="1993" y="391"/>
                </a:lnTo>
                <a:lnTo>
                  <a:pt x="2004" y="374"/>
                </a:lnTo>
                <a:lnTo>
                  <a:pt x="2010" y="346"/>
                </a:lnTo>
                <a:lnTo>
                  <a:pt x="2016" y="334"/>
                </a:lnTo>
                <a:lnTo>
                  <a:pt x="2033" y="323"/>
                </a:lnTo>
                <a:lnTo>
                  <a:pt x="2050" y="323"/>
                </a:lnTo>
                <a:lnTo>
                  <a:pt x="2055" y="323"/>
                </a:lnTo>
                <a:lnTo>
                  <a:pt x="2072" y="329"/>
                </a:lnTo>
                <a:lnTo>
                  <a:pt x="2084" y="323"/>
                </a:lnTo>
                <a:lnTo>
                  <a:pt x="2095" y="300"/>
                </a:lnTo>
                <a:lnTo>
                  <a:pt x="2112" y="272"/>
                </a:lnTo>
                <a:lnTo>
                  <a:pt x="2129" y="261"/>
                </a:lnTo>
                <a:lnTo>
                  <a:pt x="2141" y="255"/>
                </a:lnTo>
                <a:lnTo>
                  <a:pt x="2146" y="249"/>
                </a:lnTo>
                <a:lnTo>
                  <a:pt x="2163" y="244"/>
                </a:lnTo>
                <a:lnTo>
                  <a:pt x="2186" y="238"/>
                </a:lnTo>
                <a:lnTo>
                  <a:pt x="2209" y="232"/>
                </a:lnTo>
                <a:lnTo>
                  <a:pt x="2220" y="238"/>
                </a:lnTo>
                <a:lnTo>
                  <a:pt x="2231" y="244"/>
                </a:lnTo>
                <a:lnTo>
                  <a:pt x="2243" y="244"/>
                </a:lnTo>
                <a:lnTo>
                  <a:pt x="2254" y="238"/>
                </a:lnTo>
                <a:lnTo>
                  <a:pt x="2254" y="227"/>
                </a:lnTo>
                <a:lnTo>
                  <a:pt x="2254" y="221"/>
                </a:lnTo>
                <a:lnTo>
                  <a:pt x="2254" y="204"/>
                </a:lnTo>
                <a:lnTo>
                  <a:pt x="2254" y="187"/>
                </a:lnTo>
                <a:lnTo>
                  <a:pt x="2271" y="176"/>
                </a:lnTo>
                <a:lnTo>
                  <a:pt x="2282" y="164"/>
                </a:lnTo>
                <a:lnTo>
                  <a:pt x="2288" y="164"/>
                </a:lnTo>
                <a:lnTo>
                  <a:pt x="2294" y="170"/>
                </a:lnTo>
                <a:lnTo>
                  <a:pt x="2316" y="176"/>
                </a:lnTo>
                <a:lnTo>
                  <a:pt x="2328" y="164"/>
                </a:lnTo>
                <a:lnTo>
                  <a:pt x="2339" y="153"/>
                </a:lnTo>
                <a:lnTo>
                  <a:pt x="2339" y="136"/>
                </a:lnTo>
                <a:lnTo>
                  <a:pt x="2345" y="108"/>
                </a:lnTo>
                <a:lnTo>
                  <a:pt x="2350" y="79"/>
                </a:lnTo>
                <a:lnTo>
                  <a:pt x="2356" y="62"/>
                </a:lnTo>
                <a:lnTo>
                  <a:pt x="2362" y="45"/>
                </a:lnTo>
                <a:lnTo>
                  <a:pt x="2384" y="6"/>
                </a:lnTo>
                <a:lnTo>
                  <a:pt x="2373" y="0"/>
                </a:lnTo>
                <a:lnTo>
                  <a:pt x="2362" y="0"/>
                </a:lnTo>
                <a:lnTo>
                  <a:pt x="2356" y="23"/>
                </a:lnTo>
                <a:lnTo>
                  <a:pt x="2350" y="40"/>
                </a:lnTo>
                <a:lnTo>
                  <a:pt x="2339" y="57"/>
                </a:lnTo>
                <a:lnTo>
                  <a:pt x="2333" y="74"/>
                </a:lnTo>
                <a:lnTo>
                  <a:pt x="2333" y="102"/>
                </a:lnTo>
                <a:lnTo>
                  <a:pt x="2333" y="119"/>
                </a:lnTo>
                <a:lnTo>
                  <a:pt x="2322" y="142"/>
                </a:lnTo>
                <a:lnTo>
                  <a:pt x="2316" y="153"/>
                </a:lnTo>
                <a:lnTo>
                  <a:pt x="2316" y="159"/>
                </a:lnTo>
                <a:lnTo>
                  <a:pt x="2305" y="159"/>
                </a:lnTo>
                <a:lnTo>
                  <a:pt x="2294" y="147"/>
                </a:lnTo>
                <a:lnTo>
                  <a:pt x="2282" y="142"/>
                </a:lnTo>
                <a:lnTo>
                  <a:pt x="2271" y="142"/>
                </a:lnTo>
                <a:lnTo>
                  <a:pt x="2265" y="147"/>
                </a:lnTo>
                <a:lnTo>
                  <a:pt x="2265" y="159"/>
                </a:lnTo>
                <a:lnTo>
                  <a:pt x="2260" y="164"/>
                </a:lnTo>
                <a:lnTo>
                  <a:pt x="2248" y="170"/>
                </a:lnTo>
                <a:lnTo>
                  <a:pt x="2243" y="176"/>
                </a:lnTo>
                <a:lnTo>
                  <a:pt x="2237" y="187"/>
                </a:lnTo>
                <a:lnTo>
                  <a:pt x="2237" y="198"/>
                </a:lnTo>
                <a:lnTo>
                  <a:pt x="2243" y="210"/>
                </a:lnTo>
                <a:lnTo>
                  <a:pt x="2243" y="221"/>
                </a:lnTo>
                <a:lnTo>
                  <a:pt x="2237" y="227"/>
                </a:lnTo>
                <a:lnTo>
                  <a:pt x="2226" y="215"/>
                </a:lnTo>
                <a:lnTo>
                  <a:pt x="2214" y="215"/>
                </a:lnTo>
                <a:lnTo>
                  <a:pt x="2203" y="215"/>
                </a:lnTo>
                <a:lnTo>
                  <a:pt x="2186" y="221"/>
                </a:lnTo>
                <a:lnTo>
                  <a:pt x="2163" y="227"/>
                </a:lnTo>
                <a:lnTo>
                  <a:pt x="2146" y="227"/>
                </a:lnTo>
                <a:lnTo>
                  <a:pt x="2129" y="238"/>
                </a:lnTo>
                <a:lnTo>
                  <a:pt x="2118" y="244"/>
                </a:lnTo>
                <a:lnTo>
                  <a:pt x="2107" y="255"/>
                </a:lnTo>
                <a:lnTo>
                  <a:pt x="2089" y="266"/>
                </a:lnTo>
                <a:lnTo>
                  <a:pt x="2084" y="289"/>
                </a:lnTo>
                <a:lnTo>
                  <a:pt x="2078" y="300"/>
                </a:lnTo>
                <a:lnTo>
                  <a:pt x="2067" y="306"/>
                </a:lnTo>
                <a:lnTo>
                  <a:pt x="2044" y="306"/>
                </a:lnTo>
                <a:lnTo>
                  <a:pt x="2027" y="306"/>
                </a:lnTo>
                <a:lnTo>
                  <a:pt x="2010" y="317"/>
                </a:lnTo>
                <a:lnTo>
                  <a:pt x="1999" y="329"/>
                </a:lnTo>
                <a:lnTo>
                  <a:pt x="1987" y="351"/>
                </a:lnTo>
                <a:lnTo>
                  <a:pt x="1987" y="368"/>
                </a:lnTo>
                <a:lnTo>
                  <a:pt x="1982" y="380"/>
                </a:lnTo>
                <a:lnTo>
                  <a:pt x="1976" y="380"/>
                </a:lnTo>
                <a:lnTo>
                  <a:pt x="1953" y="380"/>
                </a:lnTo>
                <a:lnTo>
                  <a:pt x="1931" y="380"/>
                </a:lnTo>
                <a:lnTo>
                  <a:pt x="1902" y="374"/>
                </a:lnTo>
                <a:lnTo>
                  <a:pt x="1885" y="380"/>
                </a:lnTo>
                <a:lnTo>
                  <a:pt x="1868" y="391"/>
                </a:lnTo>
                <a:lnTo>
                  <a:pt x="1834" y="408"/>
                </a:lnTo>
                <a:lnTo>
                  <a:pt x="1800" y="436"/>
                </a:lnTo>
                <a:lnTo>
                  <a:pt x="1783" y="448"/>
                </a:lnTo>
                <a:lnTo>
                  <a:pt x="1772" y="465"/>
                </a:lnTo>
                <a:lnTo>
                  <a:pt x="1749" y="499"/>
                </a:lnTo>
                <a:lnTo>
                  <a:pt x="1744" y="504"/>
                </a:lnTo>
                <a:lnTo>
                  <a:pt x="1732" y="510"/>
                </a:lnTo>
                <a:lnTo>
                  <a:pt x="1715" y="521"/>
                </a:lnTo>
                <a:lnTo>
                  <a:pt x="1710" y="538"/>
                </a:lnTo>
                <a:lnTo>
                  <a:pt x="1715" y="555"/>
                </a:lnTo>
                <a:lnTo>
                  <a:pt x="1715" y="567"/>
                </a:lnTo>
                <a:lnTo>
                  <a:pt x="1710" y="572"/>
                </a:lnTo>
                <a:lnTo>
                  <a:pt x="1698" y="572"/>
                </a:lnTo>
                <a:lnTo>
                  <a:pt x="1687" y="572"/>
                </a:lnTo>
                <a:lnTo>
                  <a:pt x="1670" y="567"/>
                </a:lnTo>
                <a:lnTo>
                  <a:pt x="1659" y="561"/>
                </a:lnTo>
                <a:lnTo>
                  <a:pt x="1642" y="561"/>
                </a:lnTo>
                <a:lnTo>
                  <a:pt x="1625" y="561"/>
                </a:lnTo>
                <a:lnTo>
                  <a:pt x="1613" y="567"/>
                </a:lnTo>
                <a:lnTo>
                  <a:pt x="1602" y="578"/>
                </a:lnTo>
                <a:lnTo>
                  <a:pt x="1602" y="589"/>
                </a:lnTo>
                <a:lnTo>
                  <a:pt x="1596" y="612"/>
                </a:lnTo>
                <a:lnTo>
                  <a:pt x="1579" y="618"/>
                </a:lnTo>
                <a:lnTo>
                  <a:pt x="1557" y="623"/>
                </a:lnTo>
                <a:lnTo>
                  <a:pt x="1545" y="629"/>
                </a:lnTo>
                <a:lnTo>
                  <a:pt x="1534" y="635"/>
                </a:lnTo>
                <a:lnTo>
                  <a:pt x="1523" y="646"/>
                </a:lnTo>
                <a:lnTo>
                  <a:pt x="1511" y="675"/>
                </a:lnTo>
                <a:lnTo>
                  <a:pt x="1494" y="697"/>
                </a:lnTo>
                <a:lnTo>
                  <a:pt x="1483" y="709"/>
                </a:lnTo>
                <a:lnTo>
                  <a:pt x="1466" y="720"/>
                </a:lnTo>
                <a:lnTo>
                  <a:pt x="1443" y="726"/>
                </a:lnTo>
                <a:lnTo>
                  <a:pt x="1420" y="737"/>
                </a:lnTo>
                <a:lnTo>
                  <a:pt x="1403" y="754"/>
                </a:lnTo>
                <a:lnTo>
                  <a:pt x="1392" y="754"/>
                </a:lnTo>
                <a:lnTo>
                  <a:pt x="1381" y="754"/>
                </a:lnTo>
                <a:lnTo>
                  <a:pt x="1364" y="748"/>
                </a:lnTo>
                <a:lnTo>
                  <a:pt x="1358" y="743"/>
                </a:lnTo>
                <a:lnTo>
                  <a:pt x="1352" y="720"/>
                </a:lnTo>
                <a:lnTo>
                  <a:pt x="1341" y="703"/>
                </a:lnTo>
                <a:lnTo>
                  <a:pt x="1335" y="697"/>
                </a:lnTo>
                <a:lnTo>
                  <a:pt x="1318" y="697"/>
                </a:lnTo>
                <a:lnTo>
                  <a:pt x="1307" y="703"/>
                </a:lnTo>
                <a:lnTo>
                  <a:pt x="1296" y="709"/>
                </a:lnTo>
                <a:lnTo>
                  <a:pt x="1279" y="714"/>
                </a:lnTo>
                <a:lnTo>
                  <a:pt x="1262" y="720"/>
                </a:lnTo>
                <a:lnTo>
                  <a:pt x="1245" y="726"/>
                </a:lnTo>
                <a:lnTo>
                  <a:pt x="1239" y="720"/>
                </a:lnTo>
                <a:lnTo>
                  <a:pt x="1233" y="714"/>
                </a:lnTo>
                <a:lnTo>
                  <a:pt x="1216" y="703"/>
                </a:lnTo>
                <a:lnTo>
                  <a:pt x="1205" y="692"/>
                </a:lnTo>
                <a:lnTo>
                  <a:pt x="1199" y="686"/>
                </a:lnTo>
                <a:lnTo>
                  <a:pt x="1194" y="686"/>
                </a:lnTo>
                <a:lnTo>
                  <a:pt x="1182" y="680"/>
                </a:lnTo>
                <a:lnTo>
                  <a:pt x="1160" y="680"/>
                </a:lnTo>
                <a:lnTo>
                  <a:pt x="1137" y="680"/>
                </a:lnTo>
                <a:lnTo>
                  <a:pt x="1103" y="686"/>
                </a:lnTo>
                <a:lnTo>
                  <a:pt x="1097" y="697"/>
                </a:lnTo>
                <a:lnTo>
                  <a:pt x="1092" y="703"/>
                </a:lnTo>
                <a:lnTo>
                  <a:pt x="1092" y="714"/>
                </a:lnTo>
                <a:lnTo>
                  <a:pt x="1092" y="726"/>
                </a:lnTo>
                <a:lnTo>
                  <a:pt x="1080" y="737"/>
                </a:lnTo>
                <a:lnTo>
                  <a:pt x="1063" y="743"/>
                </a:lnTo>
                <a:lnTo>
                  <a:pt x="1012" y="760"/>
                </a:lnTo>
                <a:lnTo>
                  <a:pt x="990" y="777"/>
                </a:lnTo>
                <a:lnTo>
                  <a:pt x="973" y="799"/>
                </a:lnTo>
                <a:lnTo>
                  <a:pt x="961" y="811"/>
                </a:lnTo>
                <a:lnTo>
                  <a:pt x="944" y="816"/>
                </a:lnTo>
                <a:lnTo>
                  <a:pt x="921" y="816"/>
                </a:lnTo>
                <a:lnTo>
                  <a:pt x="899" y="822"/>
                </a:lnTo>
                <a:lnTo>
                  <a:pt x="882" y="833"/>
                </a:lnTo>
                <a:lnTo>
                  <a:pt x="848" y="867"/>
                </a:lnTo>
                <a:lnTo>
                  <a:pt x="819" y="896"/>
                </a:lnTo>
                <a:lnTo>
                  <a:pt x="802" y="913"/>
                </a:lnTo>
                <a:lnTo>
                  <a:pt x="785" y="924"/>
                </a:lnTo>
                <a:lnTo>
                  <a:pt x="757" y="947"/>
                </a:lnTo>
                <a:lnTo>
                  <a:pt x="740" y="958"/>
                </a:lnTo>
                <a:lnTo>
                  <a:pt x="700" y="969"/>
                </a:lnTo>
                <a:lnTo>
                  <a:pt x="678" y="975"/>
                </a:lnTo>
                <a:lnTo>
                  <a:pt x="666" y="975"/>
                </a:lnTo>
                <a:lnTo>
                  <a:pt x="649" y="981"/>
                </a:lnTo>
                <a:lnTo>
                  <a:pt x="632" y="981"/>
                </a:lnTo>
                <a:lnTo>
                  <a:pt x="610" y="981"/>
                </a:lnTo>
                <a:lnTo>
                  <a:pt x="598" y="992"/>
                </a:lnTo>
                <a:lnTo>
                  <a:pt x="581" y="998"/>
                </a:lnTo>
                <a:lnTo>
                  <a:pt x="564" y="1015"/>
                </a:lnTo>
                <a:lnTo>
                  <a:pt x="547" y="1026"/>
                </a:lnTo>
                <a:lnTo>
                  <a:pt x="536" y="1032"/>
                </a:lnTo>
                <a:lnTo>
                  <a:pt x="525" y="1037"/>
                </a:lnTo>
                <a:lnTo>
                  <a:pt x="513" y="1037"/>
                </a:lnTo>
                <a:lnTo>
                  <a:pt x="496" y="1037"/>
                </a:lnTo>
                <a:lnTo>
                  <a:pt x="474" y="1043"/>
                </a:lnTo>
                <a:lnTo>
                  <a:pt x="457" y="1043"/>
                </a:lnTo>
                <a:lnTo>
                  <a:pt x="445" y="1049"/>
                </a:lnTo>
                <a:lnTo>
                  <a:pt x="434" y="1054"/>
                </a:lnTo>
                <a:lnTo>
                  <a:pt x="423" y="1071"/>
                </a:lnTo>
                <a:lnTo>
                  <a:pt x="411" y="1083"/>
                </a:lnTo>
                <a:lnTo>
                  <a:pt x="406" y="1094"/>
                </a:lnTo>
                <a:lnTo>
                  <a:pt x="394" y="1100"/>
                </a:lnTo>
                <a:lnTo>
                  <a:pt x="383" y="1100"/>
                </a:lnTo>
                <a:lnTo>
                  <a:pt x="377" y="1100"/>
                </a:lnTo>
                <a:lnTo>
                  <a:pt x="366" y="1100"/>
                </a:lnTo>
                <a:lnTo>
                  <a:pt x="354" y="1105"/>
                </a:lnTo>
                <a:lnTo>
                  <a:pt x="343" y="1105"/>
                </a:lnTo>
                <a:lnTo>
                  <a:pt x="326" y="1117"/>
                </a:lnTo>
                <a:lnTo>
                  <a:pt x="292" y="1139"/>
                </a:lnTo>
                <a:lnTo>
                  <a:pt x="241" y="1168"/>
                </a:lnTo>
                <a:lnTo>
                  <a:pt x="213" y="1185"/>
                </a:lnTo>
                <a:lnTo>
                  <a:pt x="190" y="1190"/>
                </a:lnTo>
                <a:lnTo>
                  <a:pt x="173" y="1196"/>
                </a:lnTo>
                <a:lnTo>
                  <a:pt x="162" y="1196"/>
                </a:lnTo>
                <a:lnTo>
                  <a:pt x="150" y="1202"/>
                </a:lnTo>
                <a:lnTo>
                  <a:pt x="145" y="1202"/>
                </a:lnTo>
                <a:lnTo>
                  <a:pt x="133" y="1207"/>
                </a:lnTo>
                <a:lnTo>
                  <a:pt x="128" y="1219"/>
                </a:lnTo>
                <a:lnTo>
                  <a:pt x="105" y="1241"/>
                </a:lnTo>
                <a:lnTo>
                  <a:pt x="94" y="1247"/>
                </a:lnTo>
                <a:lnTo>
                  <a:pt x="88" y="1258"/>
                </a:lnTo>
                <a:lnTo>
                  <a:pt x="88" y="1270"/>
                </a:lnTo>
                <a:lnTo>
                  <a:pt x="82" y="1292"/>
                </a:lnTo>
                <a:lnTo>
                  <a:pt x="68" y="1309"/>
                </a:lnTo>
                <a:lnTo>
                  <a:pt x="0" y="1339"/>
                </a:lnTo>
                <a:lnTo>
                  <a:pt x="0" y="1347"/>
                </a:lnTo>
                <a:lnTo>
                  <a:pt x="4" y="1355"/>
                </a:lnTo>
                <a:lnTo>
                  <a:pt x="78" y="1323"/>
                </a:lnTo>
                <a:lnTo>
                  <a:pt x="94" y="1298"/>
                </a:lnTo>
                <a:lnTo>
                  <a:pt x="99" y="1281"/>
                </a:lnTo>
                <a:lnTo>
                  <a:pt x="105" y="1264"/>
                </a:lnTo>
                <a:lnTo>
                  <a:pt x="116" y="1247"/>
                </a:lnTo>
                <a:lnTo>
                  <a:pt x="128" y="1236"/>
                </a:lnTo>
                <a:lnTo>
                  <a:pt x="145" y="1224"/>
                </a:lnTo>
                <a:lnTo>
                  <a:pt x="156" y="1213"/>
                </a:lnTo>
                <a:lnTo>
                  <a:pt x="179" y="1207"/>
                </a:lnTo>
                <a:lnTo>
                  <a:pt x="196" y="1207"/>
                </a:lnTo>
                <a:lnTo>
                  <a:pt x="207" y="1202"/>
                </a:lnTo>
                <a:lnTo>
                  <a:pt x="230" y="1190"/>
                </a:lnTo>
                <a:lnTo>
                  <a:pt x="247" y="1185"/>
                </a:lnTo>
                <a:lnTo>
                  <a:pt x="264" y="1173"/>
                </a:lnTo>
                <a:lnTo>
                  <a:pt x="303" y="1151"/>
                </a:lnTo>
                <a:lnTo>
                  <a:pt x="320" y="1139"/>
                </a:lnTo>
                <a:lnTo>
                  <a:pt x="332" y="1134"/>
                </a:lnTo>
                <a:lnTo>
                  <a:pt x="332" y="1128"/>
                </a:lnTo>
                <a:lnTo>
                  <a:pt x="349" y="1117"/>
                </a:lnTo>
                <a:lnTo>
                  <a:pt x="360" y="1117"/>
                </a:lnTo>
                <a:lnTo>
                  <a:pt x="383" y="1117"/>
                </a:lnTo>
                <a:lnTo>
                  <a:pt x="394" y="1117"/>
                </a:lnTo>
                <a:lnTo>
                  <a:pt x="400" y="1111"/>
                </a:lnTo>
                <a:lnTo>
                  <a:pt x="411" y="1111"/>
                </a:lnTo>
                <a:lnTo>
                  <a:pt x="417" y="1100"/>
                </a:lnTo>
                <a:lnTo>
                  <a:pt x="423" y="1083"/>
                </a:lnTo>
                <a:lnTo>
                  <a:pt x="440" y="1066"/>
                </a:lnTo>
                <a:lnTo>
                  <a:pt x="462" y="1054"/>
                </a:lnTo>
                <a:lnTo>
                  <a:pt x="474" y="1054"/>
                </a:lnTo>
                <a:lnTo>
                  <a:pt x="491" y="1054"/>
                </a:lnTo>
                <a:lnTo>
                  <a:pt x="525" y="1049"/>
                </a:lnTo>
                <a:lnTo>
                  <a:pt x="542" y="1049"/>
                </a:lnTo>
                <a:lnTo>
                  <a:pt x="547" y="1043"/>
                </a:lnTo>
                <a:lnTo>
                  <a:pt x="570" y="1032"/>
                </a:lnTo>
                <a:lnTo>
                  <a:pt x="581" y="1020"/>
                </a:lnTo>
                <a:lnTo>
                  <a:pt x="593" y="1020"/>
                </a:lnTo>
                <a:lnTo>
                  <a:pt x="604" y="1015"/>
                </a:lnTo>
                <a:lnTo>
                  <a:pt x="610" y="1009"/>
                </a:lnTo>
                <a:lnTo>
                  <a:pt x="615" y="1003"/>
                </a:lnTo>
                <a:lnTo>
                  <a:pt x="632" y="1003"/>
                </a:lnTo>
                <a:lnTo>
                  <a:pt x="678" y="992"/>
                </a:lnTo>
                <a:lnTo>
                  <a:pt x="706" y="986"/>
                </a:lnTo>
                <a:lnTo>
                  <a:pt x="723" y="981"/>
                </a:lnTo>
                <a:lnTo>
                  <a:pt x="746" y="969"/>
                </a:lnTo>
                <a:lnTo>
                  <a:pt x="763" y="964"/>
                </a:lnTo>
                <a:lnTo>
                  <a:pt x="768" y="964"/>
                </a:lnTo>
                <a:lnTo>
                  <a:pt x="780" y="958"/>
                </a:lnTo>
                <a:lnTo>
                  <a:pt x="791" y="947"/>
                </a:lnTo>
                <a:lnTo>
                  <a:pt x="819" y="924"/>
                </a:lnTo>
                <a:lnTo>
                  <a:pt x="842" y="896"/>
                </a:lnTo>
                <a:lnTo>
                  <a:pt x="848" y="890"/>
                </a:lnTo>
                <a:lnTo>
                  <a:pt x="859" y="884"/>
                </a:lnTo>
                <a:lnTo>
                  <a:pt x="865" y="873"/>
                </a:lnTo>
                <a:lnTo>
                  <a:pt x="876" y="856"/>
                </a:lnTo>
                <a:lnTo>
                  <a:pt x="887" y="845"/>
                </a:lnTo>
                <a:lnTo>
                  <a:pt x="910" y="833"/>
                </a:lnTo>
                <a:lnTo>
                  <a:pt x="927" y="828"/>
                </a:lnTo>
                <a:lnTo>
                  <a:pt x="961" y="828"/>
                </a:lnTo>
                <a:lnTo>
                  <a:pt x="978" y="822"/>
                </a:lnTo>
                <a:lnTo>
                  <a:pt x="990" y="816"/>
                </a:lnTo>
                <a:lnTo>
                  <a:pt x="995" y="811"/>
                </a:lnTo>
                <a:lnTo>
                  <a:pt x="1001" y="799"/>
                </a:lnTo>
                <a:lnTo>
                  <a:pt x="1012" y="788"/>
                </a:lnTo>
                <a:lnTo>
                  <a:pt x="1024" y="782"/>
                </a:lnTo>
                <a:lnTo>
                  <a:pt x="1046" y="771"/>
                </a:lnTo>
                <a:lnTo>
                  <a:pt x="1063" y="760"/>
                </a:lnTo>
                <a:lnTo>
                  <a:pt x="1080" y="754"/>
                </a:lnTo>
                <a:lnTo>
                  <a:pt x="1097" y="748"/>
                </a:lnTo>
                <a:lnTo>
                  <a:pt x="1109" y="743"/>
                </a:lnTo>
                <a:lnTo>
                  <a:pt x="1114" y="731"/>
                </a:lnTo>
                <a:lnTo>
                  <a:pt x="1120" y="709"/>
                </a:lnTo>
                <a:lnTo>
                  <a:pt x="1120" y="703"/>
                </a:lnTo>
                <a:lnTo>
                  <a:pt x="1120" y="697"/>
                </a:lnTo>
                <a:lnTo>
                  <a:pt x="1137" y="697"/>
                </a:lnTo>
                <a:lnTo>
                  <a:pt x="1154" y="697"/>
                </a:lnTo>
                <a:lnTo>
                  <a:pt x="1171" y="703"/>
                </a:lnTo>
                <a:lnTo>
                  <a:pt x="1188" y="703"/>
                </a:lnTo>
                <a:lnTo>
                  <a:pt x="1205" y="714"/>
                </a:lnTo>
                <a:lnTo>
                  <a:pt x="1216" y="726"/>
                </a:lnTo>
                <a:lnTo>
                  <a:pt x="1228" y="737"/>
                </a:lnTo>
                <a:lnTo>
                  <a:pt x="1239" y="743"/>
                </a:lnTo>
                <a:lnTo>
                  <a:pt x="1262" y="737"/>
                </a:lnTo>
                <a:lnTo>
                  <a:pt x="1290" y="726"/>
                </a:lnTo>
                <a:lnTo>
                  <a:pt x="1318" y="714"/>
                </a:lnTo>
                <a:lnTo>
                  <a:pt x="1330" y="714"/>
                </a:lnTo>
                <a:lnTo>
                  <a:pt x="1335" y="726"/>
                </a:lnTo>
                <a:lnTo>
                  <a:pt x="1341" y="748"/>
                </a:lnTo>
                <a:lnTo>
                  <a:pt x="1352" y="765"/>
                </a:lnTo>
                <a:lnTo>
                  <a:pt x="1369" y="771"/>
                </a:lnTo>
                <a:lnTo>
                  <a:pt x="1398" y="771"/>
                </a:lnTo>
                <a:lnTo>
                  <a:pt x="1415" y="765"/>
                </a:lnTo>
                <a:lnTo>
                  <a:pt x="1437" y="748"/>
                </a:lnTo>
                <a:lnTo>
                  <a:pt x="1449" y="743"/>
                </a:lnTo>
                <a:lnTo>
                  <a:pt x="1460" y="737"/>
                </a:lnTo>
                <a:lnTo>
                  <a:pt x="1477" y="726"/>
                </a:lnTo>
                <a:lnTo>
                  <a:pt x="1494" y="714"/>
                </a:lnTo>
                <a:lnTo>
                  <a:pt x="1494" y="714"/>
                </a:lnTo>
              </a:path>
            </a:pathLst>
          </a:custGeom>
          <a:solidFill>
            <a:srgbClr val="009900"/>
          </a:solidFill>
          <a:ln w="0">
            <a:solidFill>
              <a:srgbClr val="13007C"/>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017" name="Freeform 161"/>
          <p:cNvSpPr>
            <a:spLocks/>
          </p:cNvSpPr>
          <p:nvPr/>
        </p:nvSpPr>
        <p:spPr bwMode="auto">
          <a:xfrm>
            <a:off x="6687741" y="1123950"/>
            <a:ext cx="432197" cy="367904"/>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close/>
              </a:path>
            </a:pathLst>
          </a:custGeom>
          <a:solidFill>
            <a:srgbClr val="008837"/>
          </a:solidFill>
          <a:ln w="9525">
            <a:noFill/>
            <a:round/>
            <a:headEnd/>
            <a:tailEnd/>
          </a:ln>
          <a:effectLst>
            <a:outerShdw blurRad="50800" dist="38100" dir="8100000" algn="tr" rotWithShape="0">
              <a:prstClr val="black">
                <a:alpha val="40000"/>
              </a:prstClr>
            </a:outerShdw>
          </a:effectLst>
        </p:spPr>
        <p:txBody>
          <a:bodyPr/>
          <a:lstStyle/>
          <a:p>
            <a:endParaRPr lang="en-US" sz="1350"/>
          </a:p>
        </p:txBody>
      </p:sp>
      <p:sp>
        <p:nvSpPr>
          <p:cNvPr id="250018" name="Freeform 162"/>
          <p:cNvSpPr>
            <a:spLocks/>
          </p:cNvSpPr>
          <p:nvPr/>
        </p:nvSpPr>
        <p:spPr bwMode="auto">
          <a:xfrm>
            <a:off x="6687741" y="1123950"/>
            <a:ext cx="432197" cy="367904"/>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path>
            </a:pathLst>
          </a:custGeom>
          <a:noFill/>
          <a:ln w="0">
            <a:solidFill>
              <a:srgbClr val="13007C"/>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236" name="Text Box 380"/>
          <p:cNvSpPr txBox="1">
            <a:spLocks noChangeArrowheads="1"/>
          </p:cNvSpPr>
          <p:nvPr/>
        </p:nvSpPr>
        <p:spPr bwMode="auto">
          <a:xfrm>
            <a:off x="6813948" y="1028700"/>
            <a:ext cx="558403" cy="323165"/>
          </a:xfrm>
          <a:prstGeom prst="rect">
            <a:avLst/>
          </a:prstGeom>
          <a:noFill/>
          <a:ln w="9525">
            <a:noFill/>
            <a:miter lim="800000"/>
            <a:headEnd/>
            <a:tailEnd/>
          </a:ln>
          <a:effectLst/>
        </p:spPr>
        <p:txBody>
          <a:bodyPr wrap="square">
            <a:spAutoFit/>
          </a:bodyPr>
          <a:lstStyle/>
          <a:p>
            <a:pPr algn="ctr"/>
            <a:r>
              <a:rPr lang="en-US" sz="750" b="1" dirty="0">
                <a:latin typeface="Arial Narrow" pitchFamily="34" charset="0"/>
              </a:rPr>
              <a:t>Isabella</a:t>
            </a:r>
            <a:br>
              <a:rPr lang="en-US" sz="750" b="1" dirty="0">
                <a:latin typeface="Arial Narrow" pitchFamily="34" charset="0"/>
              </a:rPr>
            </a:br>
            <a:r>
              <a:rPr lang="en-US" sz="750" b="1" dirty="0">
                <a:latin typeface="Arial Narrow" pitchFamily="34" charset="0"/>
              </a:rPr>
              <a:t>Reservoir</a:t>
            </a:r>
          </a:p>
        </p:txBody>
      </p:sp>
      <p:sp>
        <p:nvSpPr>
          <p:cNvPr id="250019" name="Freeform 163"/>
          <p:cNvSpPr>
            <a:spLocks/>
          </p:cNvSpPr>
          <p:nvPr/>
        </p:nvSpPr>
        <p:spPr bwMode="auto">
          <a:xfrm>
            <a:off x="6700838" y="1159669"/>
            <a:ext cx="401241" cy="314325"/>
          </a:xfrm>
          <a:custGeom>
            <a:avLst/>
            <a:gdLst/>
            <a:ahLst/>
            <a:cxnLst>
              <a:cxn ang="0">
                <a:pos x="5" y="256"/>
              </a:cxn>
              <a:cxn ang="0">
                <a:pos x="28" y="239"/>
              </a:cxn>
              <a:cxn ang="0">
                <a:pos x="45" y="210"/>
              </a:cxn>
              <a:cxn ang="0">
                <a:pos x="56" y="176"/>
              </a:cxn>
              <a:cxn ang="0">
                <a:pos x="73" y="159"/>
              </a:cxn>
              <a:cxn ang="0">
                <a:pos x="68" y="114"/>
              </a:cxn>
              <a:cxn ang="0">
                <a:pos x="107" y="91"/>
              </a:cxn>
              <a:cxn ang="0">
                <a:pos x="124" y="57"/>
              </a:cxn>
              <a:cxn ang="0">
                <a:pos x="136" y="29"/>
              </a:cxn>
              <a:cxn ang="0">
                <a:pos x="153" y="0"/>
              </a:cxn>
              <a:cxn ang="0">
                <a:pos x="164" y="23"/>
              </a:cxn>
              <a:cxn ang="0">
                <a:pos x="158" y="57"/>
              </a:cxn>
              <a:cxn ang="0">
                <a:pos x="147" y="74"/>
              </a:cxn>
              <a:cxn ang="0">
                <a:pos x="136" y="97"/>
              </a:cxn>
              <a:cxn ang="0">
                <a:pos x="113" y="125"/>
              </a:cxn>
              <a:cxn ang="0">
                <a:pos x="107" y="159"/>
              </a:cxn>
              <a:cxn ang="0">
                <a:pos x="90" y="182"/>
              </a:cxn>
              <a:cxn ang="0">
                <a:pos x="136" y="176"/>
              </a:cxn>
              <a:cxn ang="0">
                <a:pos x="181" y="182"/>
              </a:cxn>
              <a:cxn ang="0">
                <a:pos x="204" y="176"/>
              </a:cxn>
              <a:cxn ang="0">
                <a:pos x="232" y="188"/>
              </a:cxn>
              <a:cxn ang="0">
                <a:pos x="244" y="199"/>
              </a:cxn>
              <a:cxn ang="0">
                <a:pos x="278" y="182"/>
              </a:cxn>
              <a:cxn ang="0">
                <a:pos x="306" y="188"/>
              </a:cxn>
              <a:cxn ang="0">
                <a:pos x="317" y="205"/>
              </a:cxn>
              <a:cxn ang="0">
                <a:pos x="346" y="199"/>
              </a:cxn>
              <a:cxn ang="0">
                <a:pos x="368" y="193"/>
              </a:cxn>
              <a:cxn ang="0">
                <a:pos x="391" y="216"/>
              </a:cxn>
              <a:cxn ang="0">
                <a:pos x="380" y="227"/>
              </a:cxn>
              <a:cxn ang="0">
                <a:pos x="351" y="250"/>
              </a:cxn>
              <a:cxn ang="0">
                <a:pos x="300" y="273"/>
              </a:cxn>
              <a:cxn ang="0">
                <a:pos x="272" y="278"/>
              </a:cxn>
              <a:cxn ang="0">
                <a:pos x="249" y="256"/>
              </a:cxn>
              <a:cxn ang="0">
                <a:pos x="232" y="267"/>
              </a:cxn>
              <a:cxn ang="0">
                <a:pos x="244" y="295"/>
              </a:cxn>
              <a:cxn ang="0">
                <a:pos x="204" y="278"/>
              </a:cxn>
              <a:cxn ang="0">
                <a:pos x="187" y="267"/>
              </a:cxn>
              <a:cxn ang="0">
                <a:pos x="170" y="267"/>
              </a:cxn>
              <a:cxn ang="0">
                <a:pos x="141" y="250"/>
              </a:cxn>
              <a:cxn ang="0">
                <a:pos x="102" y="233"/>
              </a:cxn>
              <a:cxn ang="0">
                <a:pos x="62" y="284"/>
              </a:cxn>
              <a:cxn ang="0">
                <a:pos x="34" y="290"/>
              </a:cxn>
              <a:cxn ang="0">
                <a:pos x="22" y="273"/>
              </a:cxn>
              <a:cxn ang="0">
                <a:pos x="0" y="278"/>
              </a:cxn>
            </a:cxnLst>
            <a:rect l="0" t="0" r="r" b="b"/>
            <a:pathLst>
              <a:path w="391" h="295">
                <a:moveTo>
                  <a:pt x="0" y="278"/>
                </a:moveTo>
                <a:lnTo>
                  <a:pt x="0" y="267"/>
                </a:lnTo>
                <a:lnTo>
                  <a:pt x="5" y="256"/>
                </a:lnTo>
                <a:lnTo>
                  <a:pt x="11" y="250"/>
                </a:lnTo>
                <a:lnTo>
                  <a:pt x="17" y="250"/>
                </a:lnTo>
                <a:lnTo>
                  <a:pt x="28" y="239"/>
                </a:lnTo>
                <a:lnTo>
                  <a:pt x="34" y="227"/>
                </a:lnTo>
                <a:lnTo>
                  <a:pt x="45" y="216"/>
                </a:lnTo>
                <a:lnTo>
                  <a:pt x="45" y="210"/>
                </a:lnTo>
                <a:lnTo>
                  <a:pt x="51" y="199"/>
                </a:lnTo>
                <a:lnTo>
                  <a:pt x="56" y="182"/>
                </a:lnTo>
                <a:lnTo>
                  <a:pt x="56" y="176"/>
                </a:lnTo>
                <a:lnTo>
                  <a:pt x="62" y="171"/>
                </a:lnTo>
                <a:lnTo>
                  <a:pt x="73" y="171"/>
                </a:lnTo>
                <a:lnTo>
                  <a:pt x="73" y="159"/>
                </a:lnTo>
                <a:lnTo>
                  <a:pt x="73" y="148"/>
                </a:lnTo>
                <a:lnTo>
                  <a:pt x="73" y="131"/>
                </a:lnTo>
                <a:lnTo>
                  <a:pt x="68" y="114"/>
                </a:lnTo>
                <a:lnTo>
                  <a:pt x="85" y="97"/>
                </a:lnTo>
                <a:lnTo>
                  <a:pt x="96" y="91"/>
                </a:lnTo>
                <a:lnTo>
                  <a:pt x="107" y="91"/>
                </a:lnTo>
                <a:lnTo>
                  <a:pt x="113" y="86"/>
                </a:lnTo>
                <a:lnTo>
                  <a:pt x="113" y="69"/>
                </a:lnTo>
                <a:lnTo>
                  <a:pt x="124" y="57"/>
                </a:lnTo>
                <a:lnTo>
                  <a:pt x="130" y="46"/>
                </a:lnTo>
                <a:lnTo>
                  <a:pt x="136" y="35"/>
                </a:lnTo>
                <a:lnTo>
                  <a:pt x="136" y="29"/>
                </a:lnTo>
                <a:lnTo>
                  <a:pt x="141" y="23"/>
                </a:lnTo>
                <a:lnTo>
                  <a:pt x="147" y="12"/>
                </a:lnTo>
                <a:lnTo>
                  <a:pt x="153" y="0"/>
                </a:lnTo>
                <a:lnTo>
                  <a:pt x="158" y="0"/>
                </a:lnTo>
                <a:lnTo>
                  <a:pt x="158" y="6"/>
                </a:lnTo>
                <a:lnTo>
                  <a:pt x="164" y="23"/>
                </a:lnTo>
                <a:lnTo>
                  <a:pt x="164" y="40"/>
                </a:lnTo>
                <a:lnTo>
                  <a:pt x="158" y="52"/>
                </a:lnTo>
                <a:lnTo>
                  <a:pt x="158" y="57"/>
                </a:lnTo>
                <a:lnTo>
                  <a:pt x="147" y="63"/>
                </a:lnTo>
                <a:lnTo>
                  <a:pt x="147" y="69"/>
                </a:lnTo>
                <a:lnTo>
                  <a:pt x="147" y="74"/>
                </a:lnTo>
                <a:lnTo>
                  <a:pt x="147" y="74"/>
                </a:lnTo>
                <a:lnTo>
                  <a:pt x="141" y="80"/>
                </a:lnTo>
                <a:lnTo>
                  <a:pt x="136" y="97"/>
                </a:lnTo>
                <a:lnTo>
                  <a:pt x="130" y="108"/>
                </a:lnTo>
                <a:lnTo>
                  <a:pt x="119" y="120"/>
                </a:lnTo>
                <a:lnTo>
                  <a:pt x="113" y="125"/>
                </a:lnTo>
                <a:lnTo>
                  <a:pt x="113" y="137"/>
                </a:lnTo>
                <a:lnTo>
                  <a:pt x="107" y="148"/>
                </a:lnTo>
                <a:lnTo>
                  <a:pt x="107" y="159"/>
                </a:lnTo>
                <a:lnTo>
                  <a:pt x="102" y="165"/>
                </a:lnTo>
                <a:lnTo>
                  <a:pt x="96" y="171"/>
                </a:lnTo>
                <a:lnTo>
                  <a:pt x="90" y="182"/>
                </a:lnTo>
                <a:lnTo>
                  <a:pt x="90" y="188"/>
                </a:lnTo>
                <a:lnTo>
                  <a:pt x="102" y="193"/>
                </a:lnTo>
                <a:lnTo>
                  <a:pt x="136" y="176"/>
                </a:lnTo>
                <a:lnTo>
                  <a:pt x="153" y="171"/>
                </a:lnTo>
                <a:lnTo>
                  <a:pt x="164" y="176"/>
                </a:lnTo>
                <a:lnTo>
                  <a:pt x="181" y="182"/>
                </a:lnTo>
                <a:lnTo>
                  <a:pt x="193" y="176"/>
                </a:lnTo>
                <a:lnTo>
                  <a:pt x="204" y="176"/>
                </a:lnTo>
                <a:lnTo>
                  <a:pt x="204" y="176"/>
                </a:lnTo>
                <a:lnTo>
                  <a:pt x="210" y="182"/>
                </a:lnTo>
                <a:lnTo>
                  <a:pt x="221" y="188"/>
                </a:lnTo>
                <a:lnTo>
                  <a:pt x="232" y="188"/>
                </a:lnTo>
                <a:lnTo>
                  <a:pt x="238" y="188"/>
                </a:lnTo>
                <a:lnTo>
                  <a:pt x="238" y="193"/>
                </a:lnTo>
                <a:lnTo>
                  <a:pt x="244" y="199"/>
                </a:lnTo>
                <a:lnTo>
                  <a:pt x="244" y="199"/>
                </a:lnTo>
                <a:lnTo>
                  <a:pt x="261" y="193"/>
                </a:lnTo>
                <a:lnTo>
                  <a:pt x="278" y="182"/>
                </a:lnTo>
                <a:lnTo>
                  <a:pt x="289" y="182"/>
                </a:lnTo>
                <a:lnTo>
                  <a:pt x="295" y="182"/>
                </a:lnTo>
                <a:lnTo>
                  <a:pt x="306" y="188"/>
                </a:lnTo>
                <a:lnTo>
                  <a:pt x="306" y="188"/>
                </a:lnTo>
                <a:lnTo>
                  <a:pt x="312" y="199"/>
                </a:lnTo>
                <a:lnTo>
                  <a:pt x="317" y="205"/>
                </a:lnTo>
                <a:lnTo>
                  <a:pt x="329" y="205"/>
                </a:lnTo>
                <a:lnTo>
                  <a:pt x="334" y="205"/>
                </a:lnTo>
                <a:lnTo>
                  <a:pt x="346" y="199"/>
                </a:lnTo>
                <a:lnTo>
                  <a:pt x="351" y="193"/>
                </a:lnTo>
                <a:lnTo>
                  <a:pt x="363" y="193"/>
                </a:lnTo>
                <a:lnTo>
                  <a:pt x="368" y="193"/>
                </a:lnTo>
                <a:lnTo>
                  <a:pt x="380" y="199"/>
                </a:lnTo>
                <a:lnTo>
                  <a:pt x="391" y="210"/>
                </a:lnTo>
                <a:lnTo>
                  <a:pt x="391" y="216"/>
                </a:lnTo>
                <a:lnTo>
                  <a:pt x="391" y="222"/>
                </a:lnTo>
                <a:lnTo>
                  <a:pt x="385" y="222"/>
                </a:lnTo>
                <a:lnTo>
                  <a:pt x="380" y="227"/>
                </a:lnTo>
                <a:lnTo>
                  <a:pt x="374" y="239"/>
                </a:lnTo>
                <a:lnTo>
                  <a:pt x="368" y="244"/>
                </a:lnTo>
                <a:lnTo>
                  <a:pt x="351" y="250"/>
                </a:lnTo>
                <a:lnTo>
                  <a:pt x="329" y="267"/>
                </a:lnTo>
                <a:lnTo>
                  <a:pt x="306" y="273"/>
                </a:lnTo>
                <a:lnTo>
                  <a:pt x="300" y="273"/>
                </a:lnTo>
                <a:lnTo>
                  <a:pt x="289" y="278"/>
                </a:lnTo>
                <a:lnTo>
                  <a:pt x="283" y="278"/>
                </a:lnTo>
                <a:lnTo>
                  <a:pt x="272" y="278"/>
                </a:lnTo>
                <a:lnTo>
                  <a:pt x="266" y="278"/>
                </a:lnTo>
                <a:lnTo>
                  <a:pt x="261" y="267"/>
                </a:lnTo>
                <a:lnTo>
                  <a:pt x="249" y="256"/>
                </a:lnTo>
                <a:lnTo>
                  <a:pt x="238" y="250"/>
                </a:lnTo>
                <a:lnTo>
                  <a:pt x="232" y="256"/>
                </a:lnTo>
                <a:lnTo>
                  <a:pt x="232" y="267"/>
                </a:lnTo>
                <a:lnTo>
                  <a:pt x="238" y="278"/>
                </a:lnTo>
                <a:lnTo>
                  <a:pt x="244" y="290"/>
                </a:lnTo>
                <a:lnTo>
                  <a:pt x="244" y="295"/>
                </a:lnTo>
                <a:lnTo>
                  <a:pt x="238" y="290"/>
                </a:lnTo>
                <a:lnTo>
                  <a:pt x="221" y="284"/>
                </a:lnTo>
                <a:lnTo>
                  <a:pt x="204" y="278"/>
                </a:lnTo>
                <a:lnTo>
                  <a:pt x="193" y="278"/>
                </a:lnTo>
                <a:lnTo>
                  <a:pt x="187" y="273"/>
                </a:lnTo>
                <a:lnTo>
                  <a:pt x="187" y="267"/>
                </a:lnTo>
                <a:lnTo>
                  <a:pt x="187" y="267"/>
                </a:lnTo>
                <a:lnTo>
                  <a:pt x="181" y="267"/>
                </a:lnTo>
                <a:lnTo>
                  <a:pt x="170" y="267"/>
                </a:lnTo>
                <a:lnTo>
                  <a:pt x="158" y="267"/>
                </a:lnTo>
                <a:lnTo>
                  <a:pt x="153" y="261"/>
                </a:lnTo>
                <a:lnTo>
                  <a:pt x="141" y="250"/>
                </a:lnTo>
                <a:lnTo>
                  <a:pt x="136" y="239"/>
                </a:lnTo>
                <a:lnTo>
                  <a:pt x="113" y="233"/>
                </a:lnTo>
                <a:lnTo>
                  <a:pt x="102" y="233"/>
                </a:lnTo>
                <a:lnTo>
                  <a:pt x="90" y="239"/>
                </a:lnTo>
                <a:lnTo>
                  <a:pt x="73" y="256"/>
                </a:lnTo>
                <a:lnTo>
                  <a:pt x="62" y="284"/>
                </a:lnTo>
                <a:lnTo>
                  <a:pt x="56" y="290"/>
                </a:lnTo>
                <a:lnTo>
                  <a:pt x="45" y="290"/>
                </a:lnTo>
                <a:lnTo>
                  <a:pt x="34" y="290"/>
                </a:lnTo>
                <a:lnTo>
                  <a:pt x="34" y="284"/>
                </a:lnTo>
                <a:lnTo>
                  <a:pt x="28" y="273"/>
                </a:lnTo>
                <a:lnTo>
                  <a:pt x="22" y="273"/>
                </a:lnTo>
                <a:lnTo>
                  <a:pt x="17" y="278"/>
                </a:lnTo>
                <a:lnTo>
                  <a:pt x="11" y="278"/>
                </a:lnTo>
                <a:lnTo>
                  <a:pt x="0" y="278"/>
                </a:lnTo>
                <a:lnTo>
                  <a:pt x="0" y="278"/>
                </a:lnTo>
                <a:close/>
              </a:path>
            </a:pathLst>
          </a:custGeom>
          <a:solidFill>
            <a:srgbClr val="99D9E8"/>
          </a:solidFill>
          <a:ln w="9525">
            <a:noFill/>
            <a:round/>
            <a:headEnd/>
            <a:tailEnd/>
          </a:ln>
          <a:effectLst>
            <a:outerShdw blurRad="50800" dist="38100" dir="8100000" algn="tr" rotWithShape="0">
              <a:prstClr val="black">
                <a:alpha val="40000"/>
              </a:prstClr>
            </a:outerShdw>
          </a:effectLst>
        </p:spPr>
        <p:txBody>
          <a:bodyPr/>
          <a:lstStyle/>
          <a:p>
            <a:endParaRPr lang="en-US" sz="1350"/>
          </a:p>
        </p:txBody>
      </p:sp>
      <p:sp>
        <p:nvSpPr>
          <p:cNvPr id="684" name="Text Box 376"/>
          <p:cNvSpPr txBox="1">
            <a:spLocks noChangeArrowheads="1"/>
          </p:cNvSpPr>
          <p:nvPr/>
        </p:nvSpPr>
        <p:spPr bwMode="auto">
          <a:xfrm>
            <a:off x="5029200" y="1143000"/>
            <a:ext cx="685800"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Kern-Tulare WD</a:t>
            </a:r>
          </a:p>
        </p:txBody>
      </p:sp>
      <p:pic>
        <p:nvPicPr>
          <p:cNvPr id="674" name="Picture 6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675" name="TextBox 674"/>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676" name="TextBox 675"/>
          <p:cNvSpPr txBox="1"/>
          <p:nvPr/>
        </p:nvSpPr>
        <p:spPr>
          <a:xfrm>
            <a:off x="381000" y="209550"/>
            <a:ext cx="6445804"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Kern River Districts </a:t>
            </a:r>
            <a:r>
              <a:rPr lang="en-US" sz="2800" dirty="0" smtClean="0">
                <a:solidFill>
                  <a:schemeClr val="bg1">
                    <a:lumMod val="65000"/>
                  </a:schemeClr>
                </a:solidFill>
                <a:latin typeface="Cambria" panose="02040503050406030204" pitchFamily="18" charset="0"/>
              </a:rPr>
              <a:t>| </a:t>
            </a:r>
            <a:r>
              <a:rPr lang="en-US" sz="2800" i="1" dirty="0" smtClean="0">
                <a:solidFill>
                  <a:schemeClr val="bg1">
                    <a:lumMod val="65000"/>
                  </a:schemeClr>
                </a:solidFill>
                <a:latin typeface="Cambria" panose="02040503050406030204" pitchFamily="18" charset="0"/>
              </a:rPr>
              <a:t>745,000 af per year</a:t>
            </a:r>
            <a:endParaRPr lang="en-US" sz="2800" i="1" dirty="0">
              <a:solidFill>
                <a:schemeClr val="bg1">
                  <a:lumMod val="65000"/>
                </a:schemeClr>
              </a:solidFill>
              <a:latin typeface="Cambria" panose="02040503050406030204" pitchFamily="18" charset="0"/>
            </a:endParaRPr>
          </a:p>
        </p:txBody>
      </p:sp>
    </p:spTree>
    <p:extLst>
      <p:ext uri="{BB962C8B-B14F-4D97-AF65-F5344CB8AC3E}">
        <p14:creationId xmlns:p14="http://schemas.microsoft.com/office/powerpoint/2010/main" val="199478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Freeform 548" descr="Large checker board"/>
          <p:cNvSpPr>
            <a:spLocks/>
          </p:cNvSpPr>
          <p:nvPr/>
        </p:nvSpPr>
        <p:spPr bwMode="auto">
          <a:xfrm>
            <a:off x="4977002" y="1374535"/>
            <a:ext cx="47309" cy="47837"/>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685" name="Freeform 551" descr="Large checker board"/>
          <p:cNvSpPr>
            <a:spLocks/>
          </p:cNvSpPr>
          <p:nvPr/>
        </p:nvSpPr>
        <p:spPr bwMode="auto">
          <a:xfrm>
            <a:off x="4819650" y="1054554"/>
            <a:ext cx="309563" cy="374197"/>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686" name="Freeform 552" descr="Large checker board"/>
          <p:cNvSpPr>
            <a:spLocks/>
          </p:cNvSpPr>
          <p:nvPr/>
        </p:nvSpPr>
        <p:spPr bwMode="auto">
          <a:xfrm>
            <a:off x="5099388" y="952500"/>
            <a:ext cx="29825" cy="3614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687" name="Freeform 553" descr="Large checker board"/>
          <p:cNvSpPr>
            <a:spLocks/>
          </p:cNvSpPr>
          <p:nvPr/>
        </p:nvSpPr>
        <p:spPr bwMode="auto">
          <a:xfrm>
            <a:off x="4924552" y="952500"/>
            <a:ext cx="128556" cy="54216"/>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684" name="Freeform 550" descr="Large checker board"/>
          <p:cNvSpPr>
            <a:spLocks/>
          </p:cNvSpPr>
          <p:nvPr/>
        </p:nvSpPr>
        <p:spPr bwMode="auto">
          <a:xfrm>
            <a:off x="4825822" y="953563"/>
            <a:ext cx="146039" cy="14457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grpSp>
        <p:nvGrpSpPr>
          <p:cNvPr id="2" name="Group 4"/>
          <p:cNvGrpSpPr>
            <a:grpSpLocks/>
          </p:cNvGrpSpPr>
          <p:nvPr/>
        </p:nvGrpSpPr>
        <p:grpSpPr bwMode="auto">
          <a:xfrm>
            <a:off x="1968104" y="948929"/>
            <a:ext cx="5198269" cy="3495675"/>
            <a:chOff x="428" y="452"/>
            <a:chExt cx="5051" cy="3289"/>
          </a:xfrm>
        </p:grpSpPr>
        <p:grpSp>
          <p:nvGrpSpPr>
            <p:cNvPr id="3" name="Group 5"/>
            <p:cNvGrpSpPr>
              <a:grpSpLocks/>
            </p:cNvGrpSpPr>
            <p:nvPr/>
          </p:nvGrpSpPr>
          <p:grpSpPr bwMode="auto">
            <a:xfrm>
              <a:off x="428" y="453"/>
              <a:ext cx="5051" cy="3288"/>
              <a:chOff x="428" y="453"/>
              <a:chExt cx="5051" cy="3288"/>
            </a:xfrm>
          </p:grpSpPr>
          <p:sp>
            <p:nvSpPr>
              <p:cNvPr id="249862" name="Freeform 6"/>
              <p:cNvSpPr>
                <a:spLocks/>
              </p:cNvSpPr>
              <p:nvPr/>
            </p:nvSpPr>
            <p:spPr bwMode="auto">
              <a:xfrm>
                <a:off x="1590" y="1842"/>
                <a:ext cx="1179" cy="1486"/>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3" name="Freeform 7"/>
              <p:cNvSpPr>
                <a:spLocks/>
              </p:cNvSpPr>
              <p:nvPr/>
            </p:nvSpPr>
            <p:spPr bwMode="auto">
              <a:xfrm>
                <a:off x="1108" y="901"/>
                <a:ext cx="96" cy="102"/>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solidFill>
                <a:srgbClr val="EAEAEA"/>
              </a:solidFill>
              <a:ln w="9525">
                <a:solidFill>
                  <a:srgbClr val="000000"/>
                </a:solidFill>
                <a:prstDash val="solid"/>
                <a:round/>
                <a:headEnd/>
                <a:tailEnd/>
              </a:ln>
            </p:spPr>
            <p:txBody>
              <a:bodyPr/>
              <a:lstStyle/>
              <a:p>
                <a:endParaRPr lang="en-US" sz="1350"/>
              </a:p>
            </p:txBody>
          </p:sp>
          <p:sp>
            <p:nvSpPr>
              <p:cNvPr id="249864" name="Freeform 8"/>
              <p:cNvSpPr>
                <a:spLocks/>
              </p:cNvSpPr>
              <p:nvPr/>
            </p:nvSpPr>
            <p:spPr bwMode="auto">
              <a:xfrm>
                <a:off x="1261" y="816"/>
                <a:ext cx="46" cy="6"/>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49865" name="Freeform 9"/>
              <p:cNvSpPr>
                <a:spLocks/>
              </p:cNvSpPr>
              <p:nvPr/>
            </p:nvSpPr>
            <p:spPr bwMode="auto">
              <a:xfrm>
                <a:off x="1261" y="816"/>
                <a:ext cx="46" cy="6"/>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6" name="Freeform 10"/>
              <p:cNvSpPr>
                <a:spLocks/>
              </p:cNvSpPr>
              <p:nvPr/>
            </p:nvSpPr>
            <p:spPr bwMode="auto">
              <a:xfrm>
                <a:off x="1409" y="1026"/>
                <a:ext cx="51" cy="22"/>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EAEAEA"/>
              </a:solidFill>
              <a:ln w="9525">
                <a:solidFill>
                  <a:srgbClr val="000000"/>
                </a:solidFill>
                <a:prstDash val="solid"/>
                <a:round/>
                <a:headEnd/>
                <a:tailEnd/>
              </a:ln>
            </p:spPr>
            <p:txBody>
              <a:bodyPr/>
              <a:lstStyle/>
              <a:p>
                <a:endParaRPr lang="en-US" sz="1350"/>
              </a:p>
            </p:txBody>
          </p:sp>
          <p:sp>
            <p:nvSpPr>
              <p:cNvPr id="249867" name="Freeform 11"/>
              <p:cNvSpPr>
                <a:spLocks/>
              </p:cNvSpPr>
              <p:nvPr/>
            </p:nvSpPr>
            <p:spPr bwMode="auto">
              <a:xfrm>
                <a:off x="1017" y="453"/>
                <a:ext cx="788" cy="652"/>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EAEAEA"/>
              </a:solidFill>
              <a:ln w="9525">
                <a:solidFill>
                  <a:srgbClr val="000000"/>
                </a:solidFill>
                <a:prstDash val="solid"/>
                <a:round/>
                <a:headEnd/>
                <a:tailEnd/>
              </a:ln>
            </p:spPr>
            <p:txBody>
              <a:bodyPr/>
              <a:lstStyle/>
              <a:p>
                <a:endParaRPr lang="en-US" sz="1350"/>
              </a:p>
            </p:txBody>
          </p:sp>
          <p:sp>
            <p:nvSpPr>
              <p:cNvPr id="249868" name="Freeform 12"/>
              <p:cNvSpPr>
                <a:spLocks/>
              </p:cNvSpPr>
              <p:nvPr/>
            </p:nvSpPr>
            <p:spPr bwMode="auto">
              <a:xfrm>
                <a:off x="1261" y="708"/>
                <a:ext cx="46" cy="46"/>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9" name="Freeform 13"/>
              <p:cNvSpPr>
                <a:spLocks/>
              </p:cNvSpPr>
              <p:nvPr/>
            </p:nvSpPr>
            <p:spPr bwMode="auto">
              <a:xfrm>
                <a:off x="1499" y="958"/>
                <a:ext cx="51" cy="4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sp>
            <p:nvSpPr>
              <p:cNvPr id="249870" name="Freeform 14"/>
              <p:cNvSpPr>
                <a:spLocks/>
              </p:cNvSpPr>
              <p:nvPr/>
            </p:nvSpPr>
            <p:spPr bwMode="auto">
              <a:xfrm>
                <a:off x="1788" y="1791"/>
                <a:ext cx="17" cy="11"/>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EAEAEA"/>
              </a:solidFill>
              <a:ln w="9525">
                <a:noFill/>
                <a:round/>
                <a:headEnd/>
                <a:tailEnd/>
              </a:ln>
            </p:spPr>
            <p:txBody>
              <a:bodyPr/>
              <a:lstStyle/>
              <a:p>
                <a:endParaRPr lang="en-US" sz="1350"/>
              </a:p>
            </p:txBody>
          </p:sp>
          <p:sp>
            <p:nvSpPr>
              <p:cNvPr id="249871" name="Freeform 15"/>
              <p:cNvSpPr>
                <a:spLocks/>
              </p:cNvSpPr>
              <p:nvPr/>
            </p:nvSpPr>
            <p:spPr bwMode="auto">
              <a:xfrm>
                <a:off x="1788" y="1791"/>
                <a:ext cx="17" cy="11"/>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2" name="Freeform 16"/>
              <p:cNvSpPr>
                <a:spLocks/>
              </p:cNvSpPr>
              <p:nvPr/>
            </p:nvSpPr>
            <p:spPr bwMode="auto">
              <a:xfrm>
                <a:off x="1630" y="1649"/>
                <a:ext cx="102" cy="97"/>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49873" name="Freeform 17"/>
              <p:cNvSpPr>
                <a:spLocks/>
              </p:cNvSpPr>
              <p:nvPr/>
            </p:nvSpPr>
            <p:spPr bwMode="auto">
              <a:xfrm>
                <a:off x="1409" y="1411"/>
                <a:ext cx="51" cy="40"/>
              </a:xfrm>
              <a:custGeom>
                <a:avLst/>
                <a:gdLst/>
                <a:ahLst/>
                <a:cxnLst>
                  <a:cxn ang="0">
                    <a:pos x="0" y="0"/>
                  </a:cxn>
                  <a:cxn ang="0">
                    <a:pos x="0" y="40"/>
                  </a:cxn>
                  <a:cxn ang="0">
                    <a:pos x="22" y="40"/>
                  </a:cxn>
                  <a:cxn ang="0">
                    <a:pos x="22" y="29"/>
                  </a:cxn>
                  <a:cxn ang="0">
                    <a:pos x="51" y="29"/>
                  </a:cxn>
                  <a:cxn ang="0">
                    <a:pos x="51" y="0"/>
                  </a:cxn>
                  <a:cxn ang="0">
                    <a:pos x="0" y="0"/>
                  </a:cxn>
                  <a:cxn ang="0">
                    <a:pos x="0" y="0"/>
                  </a:cxn>
                </a:cxnLst>
                <a:rect l="0" t="0" r="r" b="b"/>
                <a:pathLst>
                  <a:path w="51" h="40">
                    <a:moveTo>
                      <a:pt x="0" y="0"/>
                    </a:moveTo>
                    <a:lnTo>
                      <a:pt x="0" y="40"/>
                    </a:lnTo>
                    <a:lnTo>
                      <a:pt x="22" y="40"/>
                    </a:lnTo>
                    <a:lnTo>
                      <a:pt x="22" y="29"/>
                    </a:lnTo>
                    <a:lnTo>
                      <a:pt x="51" y="2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4" name="Freeform 18"/>
              <p:cNvSpPr>
                <a:spLocks/>
              </p:cNvSpPr>
              <p:nvPr/>
            </p:nvSpPr>
            <p:spPr bwMode="auto">
              <a:xfrm>
                <a:off x="1256" y="1213"/>
                <a:ext cx="198" cy="136"/>
              </a:xfrm>
              <a:custGeom>
                <a:avLst/>
                <a:gdLst/>
                <a:ahLst/>
                <a:cxnLst>
                  <a:cxn ang="0">
                    <a:pos x="0" y="0"/>
                  </a:cxn>
                  <a:cxn ang="0">
                    <a:pos x="0" y="39"/>
                  </a:cxn>
                  <a:cxn ang="0">
                    <a:pos x="51" y="39"/>
                  </a:cxn>
                  <a:cxn ang="0">
                    <a:pos x="51" y="91"/>
                  </a:cxn>
                  <a:cxn ang="0">
                    <a:pos x="102" y="91"/>
                  </a:cxn>
                  <a:cxn ang="0">
                    <a:pos x="102" y="136"/>
                  </a:cxn>
                  <a:cxn ang="0">
                    <a:pos x="198" y="136"/>
                  </a:cxn>
                  <a:cxn ang="0">
                    <a:pos x="198" y="113"/>
                  </a:cxn>
                  <a:cxn ang="0">
                    <a:pos x="175" y="113"/>
                  </a:cxn>
                  <a:cxn ang="0">
                    <a:pos x="175" y="91"/>
                  </a:cxn>
                  <a:cxn ang="0">
                    <a:pos x="153" y="91"/>
                  </a:cxn>
                  <a:cxn ang="0">
                    <a:pos x="153" y="39"/>
                  </a:cxn>
                  <a:cxn ang="0">
                    <a:pos x="51" y="39"/>
                  </a:cxn>
                  <a:cxn ang="0">
                    <a:pos x="51" y="0"/>
                  </a:cxn>
                  <a:cxn ang="0">
                    <a:pos x="0" y="0"/>
                  </a:cxn>
                  <a:cxn ang="0">
                    <a:pos x="0" y="0"/>
                  </a:cxn>
                </a:cxnLst>
                <a:rect l="0" t="0" r="r" b="b"/>
                <a:pathLst>
                  <a:path w="198" h="136">
                    <a:moveTo>
                      <a:pt x="0" y="0"/>
                    </a:moveTo>
                    <a:lnTo>
                      <a:pt x="0" y="39"/>
                    </a:lnTo>
                    <a:lnTo>
                      <a:pt x="51" y="39"/>
                    </a:lnTo>
                    <a:lnTo>
                      <a:pt x="51" y="91"/>
                    </a:lnTo>
                    <a:lnTo>
                      <a:pt x="102" y="91"/>
                    </a:lnTo>
                    <a:lnTo>
                      <a:pt x="102" y="136"/>
                    </a:lnTo>
                    <a:lnTo>
                      <a:pt x="198" y="136"/>
                    </a:lnTo>
                    <a:lnTo>
                      <a:pt x="198" y="113"/>
                    </a:lnTo>
                    <a:lnTo>
                      <a:pt x="175" y="113"/>
                    </a:lnTo>
                    <a:lnTo>
                      <a:pt x="175" y="91"/>
                    </a:lnTo>
                    <a:lnTo>
                      <a:pt x="153" y="91"/>
                    </a:lnTo>
                    <a:lnTo>
                      <a:pt x="153" y="39"/>
                    </a:lnTo>
                    <a:lnTo>
                      <a:pt x="51" y="3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5" name="Freeform 19"/>
              <p:cNvSpPr>
                <a:spLocks/>
              </p:cNvSpPr>
              <p:nvPr/>
            </p:nvSpPr>
            <p:spPr bwMode="auto">
              <a:xfrm>
                <a:off x="1159" y="1400"/>
                <a:ext cx="51" cy="34"/>
              </a:xfrm>
              <a:custGeom>
                <a:avLst/>
                <a:gdLst/>
                <a:ahLst/>
                <a:cxnLst>
                  <a:cxn ang="0">
                    <a:pos x="0" y="0"/>
                  </a:cxn>
                  <a:cxn ang="0">
                    <a:pos x="0" y="34"/>
                  </a:cxn>
                  <a:cxn ang="0">
                    <a:pos x="51" y="34"/>
                  </a:cxn>
                  <a:cxn ang="0">
                    <a:pos x="51" y="11"/>
                  </a:cxn>
                  <a:cxn ang="0">
                    <a:pos x="34" y="11"/>
                  </a:cxn>
                  <a:cxn ang="0">
                    <a:pos x="34" y="0"/>
                  </a:cxn>
                  <a:cxn ang="0">
                    <a:pos x="0" y="0"/>
                  </a:cxn>
                  <a:cxn ang="0">
                    <a:pos x="0" y="0"/>
                  </a:cxn>
                </a:cxnLst>
                <a:rect l="0" t="0" r="r" b="b"/>
                <a:pathLst>
                  <a:path w="51" h="34">
                    <a:moveTo>
                      <a:pt x="0" y="0"/>
                    </a:moveTo>
                    <a:lnTo>
                      <a:pt x="0" y="34"/>
                    </a:lnTo>
                    <a:lnTo>
                      <a:pt x="51" y="34"/>
                    </a:lnTo>
                    <a:lnTo>
                      <a:pt x="51" y="11"/>
                    </a:lnTo>
                    <a:lnTo>
                      <a:pt x="34" y="11"/>
                    </a:lnTo>
                    <a:lnTo>
                      <a:pt x="34"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6" name="Freeform 20"/>
              <p:cNvSpPr>
                <a:spLocks/>
              </p:cNvSpPr>
              <p:nvPr/>
            </p:nvSpPr>
            <p:spPr bwMode="auto">
              <a:xfrm>
                <a:off x="1097" y="1026"/>
                <a:ext cx="884" cy="816"/>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EAEAEA"/>
              </a:solidFill>
              <a:ln w="9525">
                <a:solidFill>
                  <a:srgbClr val="000000"/>
                </a:solidFill>
                <a:prstDash val="solid"/>
                <a:round/>
                <a:headEnd/>
                <a:tailEnd/>
              </a:ln>
            </p:spPr>
            <p:txBody>
              <a:bodyPr/>
              <a:lstStyle/>
              <a:p>
                <a:endParaRPr lang="en-US" sz="1350"/>
              </a:p>
            </p:txBody>
          </p:sp>
          <p:sp>
            <p:nvSpPr>
              <p:cNvPr id="249877" name="Freeform 21"/>
              <p:cNvSpPr>
                <a:spLocks/>
              </p:cNvSpPr>
              <p:nvPr/>
            </p:nvSpPr>
            <p:spPr bwMode="auto">
              <a:xfrm>
                <a:off x="3183" y="1593"/>
                <a:ext cx="692" cy="646"/>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rgbClr val="EAEAEA"/>
              </a:solidFill>
              <a:ln w="9525">
                <a:solidFill>
                  <a:srgbClr val="000000"/>
                </a:solidFill>
                <a:prstDash val="solid"/>
                <a:round/>
                <a:headEnd/>
                <a:tailEnd/>
              </a:ln>
            </p:spPr>
            <p:txBody>
              <a:bodyPr/>
              <a:lstStyle/>
              <a:p>
                <a:endParaRPr lang="en-US" sz="1350"/>
              </a:p>
            </p:txBody>
          </p:sp>
          <p:sp>
            <p:nvSpPr>
              <p:cNvPr id="249878" name="Freeform 22"/>
              <p:cNvSpPr>
                <a:spLocks/>
              </p:cNvSpPr>
              <p:nvPr/>
            </p:nvSpPr>
            <p:spPr bwMode="auto">
              <a:xfrm>
                <a:off x="2327" y="1649"/>
                <a:ext cx="953" cy="324"/>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49879" name="Freeform 23"/>
              <p:cNvSpPr>
                <a:spLocks/>
              </p:cNvSpPr>
              <p:nvPr/>
            </p:nvSpPr>
            <p:spPr bwMode="auto">
              <a:xfrm>
                <a:off x="2679" y="1751"/>
                <a:ext cx="45" cy="40"/>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880" name="Freeform 24"/>
              <p:cNvSpPr>
                <a:spLocks/>
              </p:cNvSpPr>
              <p:nvPr/>
            </p:nvSpPr>
            <p:spPr bwMode="auto">
              <a:xfrm>
                <a:off x="1766" y="1054"/>
                <a:ext cx="794" cy="1043"/>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81" name="Freeform 25"/>
              <p:cNvSpPr>
                <a:spLocks/>
              </p:cNvSpPr>
              <p:nvPr/>
            </p:nvSpPr>
            <p:spPr bwMode="auto">
              <a:xfrm>
                <a:off x="2594" y="2341"/>
                <a:ext cx="691" cy="34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882" name="Line 26"/>
              <p:cNvSpPr>
                <a:spLocks noChangeShapeType="1"/>
              </p:cNvSpPr>
              <p:nvPr/>
            </p:nvSpPr>
            <p:spPr bwMode="auto">
              <a:xfrm flipH="1" flipV="1">
                <a:off x="1925" y="1360"/>
                <a:ext cx="45" cy="46"/>
              </a:xfrm>
              <a:prstGeom prst="line">
                <a:avLst/>
              </a:prstGeom>
              <a:noFill/>
              <a:ln w="0">
                <a:solidFill>
                  <a:srgbClr val="000000"/>
                </a:solidFill>
                <a:round/>
                <a:headEnd/>
                <a:tailEnd/>
              </a:ln>
            </p:spPr>
            <p:txBody>
              <a:bodyPr/>
              <a:lstStyle/>
              <a:p>
                <a:endParaRPr lang="en-US" sz="1350"/>
              </a:p>
            </p:txBody>
          </p:sp>
          <p:sp>
            <p:nvSpPr>
              <p:cNvPr id="249883" name="Freeform 27"/>
              <p:cNvSpPr>
                <a:spLocks/>
              </p:cNvSpPr>
              <p:nvPr/>
            </p:nvSpPr>
            <p:spPr bwMode="auto">
              <a:xfrm>
                <a:off x="2656" y="850"/>
                <a:ext cx="45" cy="51"/>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884" name="Freeform 28"/>
              <p:cNvSpPr>
                <a:spLocks/>
              </p:cNvSpPr>
              <p:nvPr/>
            </p:nvSpPr>
            <p:spPr bwMode="auto">
              <a:xfrm>
                <a:off x="2951" y="1649"/>
                <a:ext cx="28" cy="29"/>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49885" name="Freeform 29"/>
              <p:cNvSpPr>
                <a:spLocks/>
              </p:cNvSpPr>
              <p:nvPr/>
            </p:nvSpPr>
            <p:spPr bwMode="auto">
              <a:xfrm>
                <a:off x="2990" y="1700"/>
                <a:ext cx="40" cy="46"/>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EAEAEA"/>
              </a:solidFill>
              <a:ln w="9525">
                <a:solidFill>
                  <a:srgbClr val="000000"/>
                </a:solidFill>
                <a:prstDash val="solid"/>
                <a:round/>
                <a:headEnd/>
                <a:tailEnd/>
              </a:ln>
            </p:spPr>
            <p:txBody>
              <a:bodyPr/>
              <a:lstStyle/>
              <a:p>
                <a:endParaRPr lang="en-US" sz="1350"/>
              </a:p>
            </p:txBody>
          </p:sp>
          <p:sp>
            <p:nvSpPr>
              <p:cNvPr id="249886" name="Freeform 30"/>
              <p:cNvSpPr>
                <a:spLocks/>
              </p:cNvSpPr>
              <p:nvPr/>
            </p:nvSpPr>
            <p:spPr bwMode="auto">
              <a:xfrm>
                <a:off x="3183" y="1746"/>
                <a:ext cx="23" cy="28"/>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87" name="Freeform 31"/>
              <p:cNvSpPr>
                <a:spLocks/>
              </p:cNvSpPr>
              <p:nvPr/>
            </p:nvSpPr>
            <p:spPr bwMode="auto">
              <a:xfrm>
                <a:off x="2928" y="1649"/>
                <a:ext cx="301" cy="74"/>
              </a:xfrm>
              <a:custGeom>
                <a:avLst/>
                <a:gdLst/>
                <a:ahLst/>
                <a:cxnLst>
                  <a:cxn ang="0">
                    <a:pos x="0" y="74"/>
                  </a:cxn>
                  <a:cxn ang="0">
                    <a:pos x="11" y="74"/>
                  </a:cxn>
                  <a:cxn ang="0">
                    <a:pos x="11" y="46"/>
                  </a:cxn>
                  <a:cxn ang="0">
                    <a:pos x="23" y="46"/>
                  </a:cxn>
                  <a:cxn ang="0">
                    <a:pos x="23" y="0"/>
                  </a:cxn>
                  <a:cxn ang="0">
                    <a:pos x="51" y="0"/>
                  </a:cxn>
                  <a:cxn ang="0">
                    <a:pos x="232" y="0"/>
                  </a:cxn>
                  <a:cxn ang="0">
                    <a:pos x="232" y="12"/>
                  </a:cxn>
                  <a:cxn ang="0">
                    <a:pos x="249" y="12"/>
                  </a:cxn>
                  <a:cxn ang="0">
                    <a:pos x="249" y="0"/>
                  </a:cxn>
                  <a:cxn ang="0">
                    <a:pos x="255" y="0"/>
                  </a:cxn>
                  <a:cxn ang="0">
                    <a:pos x="255" y="17"/>
                  </a:cxn>
                  <a:cxn ang="0">
                    <a:pos x="266" y="17"/>
                  </a:cxn>
                  <a:cxn ang="0">
                    <a:pos x="266" y="34"/>
                  </a:cxn>
                  <a:cxn ang="0">
                    <a:pos x="255" y="34"/>
                  </a:cxn>
                  <a:cxn ang="0">
                    <a:pos x="255" y="51"/>
                  </a:cxn>
                  <a:cxn ang="0">
                    <a:pos x="301" y="51"/>
                  </a:cxn>
                </a:cxnLst>
                <a:rect l="0" t="0" r="r" b="b"/>
                <a:pathLst>
                  <a:path w="301" h="74">
                    <a:moveTo>
                      <a:pt x="0" y="74"/>
                    </a:moveTo>
                    <a:lnTo>
                      <a:pt x="11" y="74"/>
                    </a:lnTo>
                    <a:lnTo>
                      <a:pt x="11" y="46"/>
                    </a:lnTo>
                    <a:lnTo>
                      <a:pt x="23" y="46"/>
                    </a:lnTo>
                    <a:lnTo>
                      <a:pt x="23" y="0"/>
                    </a:lnTo>
                    <a:lnTo>
                      <a:pt x="51" y="0"/>
                    </a:lnTo>
                    <a:lnTo>
                      <a:pt x="232" y="0"/>
                    </a:lnTo>
                    <a:lnTo>
                      <a:pt x="232" y="12"/>
                    </a:lnTo>
                    <a:lnTo>
                      <a:pt x="249" y="12"/>
                    </a:lnTo>
                    <a:lnTo>
                      <a:pt x="249" y="0"/>
                    </a:lnTo>
                    <a:lnTo>
                      <a:pt x="255" y="0"/>
                    </a:lnTo>
                    <a:lnTo>
                      <a:pt x="255" y="17"/>
                    </a:lnTo>
                    <a:lnTo>
                      <a:pt x="266" y="17"/>
                    </a:lnTo>
                    <a:lnTo>
                      <a:pt x="266" y="34"/>
                    </a:lnTo>
                    <a:lnTo>
                      <a:pt x="255" y="34"/>
                    </a:lnTo>
                    <a:lnTo>
                      <a:pt x="255" y="51"/>
                    </a:lnTo>
                    <a:lnTo>
                      <a:pt x="301" y="51"/>
                    </a:lnTo>
                  </a:path>
                </a:pathLst>
              </a:custGeom>
              <a:solidFill>
                <a:srgbClr val="EAEAEA"/>
              </a:solidFill>
              <a:ln w="0">
                <a:solidFill>
                  <a:srgbClr val="000000"/>
                </a:solidFill>
                <a:prstDash val="solid"/>
                <a:round/>
                <a:headEnd/>
                <a:tailEnd/>
              </a:ln>
            </p:spPr>
            <p:txBody>
              <a:bodyPr/>
              <a:lstStyle/>
              <a:p>
                <a:endParaRPr lang="en-US" sz="1350"/>
              </a:p>
            </p:txBody>
          </p:sp>
          <p:sp>
            <p:nvSpPr>
              <p:cNvPr id="249888" name="Freeform 32"/>
              <p:cNvSpPr>
                <a:spLocks/>
              </p:cNvSpPr>
              <p:nvPr/>
            </p:nvSpPr>
            <p:spPr bwMode="auto">
              <a:xfrm>
                <a:off x="2979" y="1054"/>
                <a:ext cx="23" cy="10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49889" name="Line 33"/>
              <p:cNvSpPr>
                <a:spLocks noChangeShapeType="1"/>
              </p:cNvSpPr>
              <p:nvPr/>
            </p:nvSpPr>
            <p:spPr bwMode="auto">
              <a:xfrm flipH="1">
                <a:off x="2979" y="1105"/>
                <a:ext cx="11" cy="1"/>
              </a:xfrm>
              <a:prstGeom prst="line">
                <a:avLst/>
              </a:prstGeom>
              <a:noFill/>
              <a:ln w="9525">
                <a:solidFill>
                  <a:srgbClr val="000000"/>
                </a:solidFill>
                <a:round/>
                <a:headEnd/>
                <a:tailEnd/>
              </a:ln>
            </p:spPr>
            <p:txBody>
              <a:bodyPr/>
              <a:lstStyle/>
              <a:p>
                <a:endParaRPr lang="en-US" sz="1350"/>
              </a:p>
            </p:txBody>
          </p:sp>
          <p:sp>
            <p:nvSpPr>
              <p:cNvPr id="249890" name="Freeform 34"/>
              <p:cNvSpPr>
                <a:spLocks/>
              </p:cNvSpPr>
              <p:nvPr/>
            </p:nvSpPr>
            <p:spPr bwMode="auto">
              <a:xfrm>
                <a:off x="2820" y="3033"/>
                <a:ext cx="68" cy="51"/>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1" name="Freeform 35"/>
              <p:cNvSpPr>
                <a:spLocks/>
              </p:cNvSpPr>
              <p:nvPr/>
            </p:nvSpPr>
            <p:spPr bwMode="auto">
              <a:xfrm>
                <a:off x="2542" y="2625"/>
                <a:ext cx="1826" cy="714"/>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EAEAEA"/>
              </a:solidFill>
              <a:ln w="9525">
                <a:solidFill>
                  <a:srgbClr val="000000"/>
                </a:solidFill>
                <a:prstDash val="solid"/>
                <a:round/>
                <a:headEnd/>
                <a:tailEnd/>
              </a:ln>
            </p:spPr>
            <p:txBody>
              <a:bodyPr/>
              <a:lstStyle/>
              <a:p>
                <a:endParaRPr lang="en-US" sz="1350"/>
              </a:p>
            </p:txBody>
          </p:sp>
          <p:sp>
            <p:nvSpPr>
              <p:cNvPr id="249892" name="Freeform 36"/>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noFill/>
                <a:round/>
                <a:headEnd/>
                <a:tailEnd/>
              </a:ln>
            </p:spPr>
            <p:txBody>
              <a:bodyPr/>
              <a:lstStyle/>
              <a:p>
                <a:endParaRPr lang="en-US" sz="1350"/>
              </a:p>
            </p:txBody>
          </p:sp>
          <p:sp>
            <p:nvSpPr>
              <p:cNvPr id="249893" name="Freeform 37"/>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solidFill>
                <a:srgbClr val="EAEAEA"/>
              </a:solidFill>
              <a:ln w="9525">
                <a:solidFill>
                  <a:srgbClr val="000000"/>
                </a:solidFill>
                <a:prstDash val="solid"/>
                <a:round/>
                <a:headEnd/>
                <a:tailEnd/>
              </a:ln>
            </p:spPr>
            <p:txBody>
              <a:bodyPr/>
              <a:lstStyle/>
              <a:p>
                <a:endParaRPr lang="en-US" sz="1350"/>
              </a:p>
            </p:txBody>
          </p:sp>
          <p:sp>
            <p:nvSpPr>
              <p:cNvPr id="249894" name="Freeform 38"/>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noFill/>
                <a:round/>
                <a:headEnd/>
                <a:tailEnd/>
              </a:ln>
            </p:spPr>
            <p:txBody>
              <a:bodyPr/>
              <a:lstStyle/>
              <a:p>
                <a:endParaRPr lang="en-US" sz="1350"/>
              </a:p>
            </p:txBody>
          </p:sp>
          <p:sp>
            <p:nvSpPr>
              <p:cNvPr id="249895" name="Freeform 39"/>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6" name="Freeform 40"/>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noFill/>
                <a:round/>
                <a:headEnd/>
                <a:tailEnd/>
              </a:ln>
            </p:spPr>
            <p:txBody>
              <a:bodyPr/>
              <a:lstStyle/>
              <a:p>
                <a:endParaRPr lang="en-US" sz="1350"/>
              </a:p>
            </p:txBody>
          </p:sp>
          <p:sp>
            <p:nvSpPr>
              <p:cNvPr id="249897" name="Freeform 41"/>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8" name="Freeform 42"/>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noFill/>
                <a:round/>
                <a:headEnd/>
                <a:tailEnd/>
              </a:ln>
            </p:spPr>
            <p:txBody>
              <a:bodyPr/>
              <a:lstStyle/>
              <a:p>
                <a:endParaRPr lang="en-US" sz="1350"/>
              </a:p>
            </p:txBody>
          </p:sp>
          <p:sp>
            <p:nvSpPr>
              <p:cNvPr id="249899" name="Freeform 43"/>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solidFill>
                <a:srgbClr val="EAEAEA"/>
              </a:solidFill>
              <a:ln w="9525">
                <a:solidFill>
                  <a:srgbClr val="000000"/>
                </a:solidFill>
                <a:prstDash val="solid"/>
                <a:round/>
                <a:headEnd/>
                <a:tailEnd/>
              </a:ln>
            </p:spPr>
            <p:txBody>
              <a:bodyPr/>
              <a:lstStyle/>
              <a:p>
                <a:endParaRPr lang="en-US" sz="1350"/>
              </a:p>
            </p:txBody>
          </p:sp>
          <p:sp>
            <p:nvSpPr>
              <p:cNvPr id="249900" name="Freeform 44"/>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noFill/>
                <a:round/>
                <a:headEnd/>
                <a:tailEnd/>
              </a:ln>
            </p:spPr>
            <p:txBody>
              <a:bodyPr/>
              <a:lstStyle/>
              <a:p>
                <a:endParaRPr lang="en-US" sz="1350"/>
              </a:p>
            </p:txBody>
          </p:sp>
          <p:sp>
            <p:nvSpPr>
              <p:cNvPr id="249901" name="Freeform 45"/>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49902" name="Freeform 46"/>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noFill/>
                <a:round/>
                <a:headEnd/>
                <a:tailEnd/>
              </a:ln>
            </p:spPr>
            <p:txBody>
              <a:bodyPr/>
              <a:lstStyle/>
              <a:p>
                <a:endParaRPr lang="en-US" sz="1350"/>
              </a:p>
            </p:txBody>
          </p:sp>
          <p:sp>
            <p:nvSpPr>
              <p:cNvPr id="249903" name="Freeform 47"/>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solidFill>
                <a:srgbClr val="EAEAEA"/>
              </a:solidFill>
              <a:ln w="9525">
                <a:solidFill>
                  <a:srgbClr val="000000"/>
                </a:solidFill>
                <a:prstDash val="solid"/>
                <a:round/>
                <a:headEnd/>
                <a:tailEnd/>
              </a:ln>
            </p:spPr>
            <p:txBody>
              <a:bodyPr/>
              <a:lstStyle/>
              <a:p>
                <a:endParaRPr lang="en-US" sz="1350"/>
              </a:p>
            </p:txBody>
          </p:sp>
          <p:sp>
            <p:nvSpPr>
              <p:cNvPr id="249904" name="Freeform 48"/>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noFill/>
                <a:round/>
                <a:headEnd/>
                <a:tailEnd/>
              </a:ln>
            </p:spPr>
            <p:txBody>
              <a:bodyPr/>
              <a:lstStyle/>
              <a:p>
                <a:endParaRPr lang="en-US" sz="1350"/>
              </a:p>
            </p:txBody>
          </p:sp>
          <p:sp>
            <p:nvSpPr>
              <p:cNvPr id="249905" name="Freeform 49"/>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solidFill>
                <a:srgbClr val="EAEAEA"/>
              </a:solidFill>
              <a:ln w="9525">
                <a:solidFill>
                  <a:srgbClr val="000000"/>
                </a:solidFill>
                <a:prstDash val="solid"/>
                <a:round/>
                <a:headEnd/>
                <a:tailEnd/>
              </a:ln>
            </p:spPr>
            <p:txBody>
              <a:bodyPr/>
              <a:lstStyle/>
              <a:p>
                <a:endParaRPr lang="en-US" sz="1350"/>
              </a:p>
            </p:txBody>
          </p:sp>
          <p:sp>
            <p:nvSpPr>
              <p:cNvPr id="249906" name="Freeform 50"/>
              <p:cNvSpPr>
                <a:spLocks/>
              </p:cNvSpPr>
              <p:nvPr/>
            </p:nvSpPr>
            <p:spPr bwMode="auto">
              <a:xfrm>
                <a:off x="3727" y="2863"/>
                <a:ext cx="85" cy="255"/>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solidFill>
                <a:srgbClr val="EAEAEA"/>
              </a:solidFill>
              <a:ln w="9525">
                <a:solidFill>
                  <a:srgbClr val="000000"/>
                </a:solidFill>
                <a:prstDash val="solid"/>
                <a:round/>
                <a:headEnd/>
                <a:tailEnd/>
              </a:ln>
            </p:spPr>
            <p:txBody>
              <a:bodyPr/>
              <a:lstStyle/>
              <a:p>
                <a:endParaRPr lang="en-US" sz="1350"/>
              </a:p>
            </p:txBody>
          </p:sp>
          <p:sp>
            <p:nvSpPr>
              <p:cNvPr id="249907" name="Line 51"/>
              <p:cNvSpPr>
                <a:spLocks noChangeShapeType="1"/>
              </p:cNvSpPr>
              <p:nvPr/>
            </p:nvSpPr>
            <p:spPr bwMode="auto">
              <a:xfrm flipH="1" flipV="1">
                <a:off x="3614" y="2676"/>
                <a:ext cx="17" cy="73"/>
              </a:xfrm>
              <a:prstGeom prst="line">
                <a:avLst/>
              </a:prstGeom>
              <a:noFill/>
              <a:ln w="9525">
                <a:solidFill>
                  <a:srgbClr val="000000"/>
                </a:solidFill>
                <a:round/>
                <a:headEnd/>
                <a:tailEnd/>
              </a:ln>
            </p:spPr>
            <p:txBody>
              <a:bodyPr/>
              <a:lstStyle/>
              <a:p>
                <a:endParaRPr lang="en-US" sz="1350"/>
              </a:p>
            </p:txBody>
          </p:sp>
          <p:sp>
            <p:nvSpPr>
              <p:cNvPr id="249908" name="Freeform 52"/>
              <p:cNvSpPr>
                <a:spLocks/>
              </p:cNvSpPr>
              <p:nvPr/>
            </p:nvSpPr>
            <p:spPr bwMode="auto">
              <a:xfrm>
                <a:off x="3461" y="2953"/>
                <a:ext cx="193" cy="51"/>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solidFill>
                <a:srgbClr val="EAEAEA"/>
              </a:solidFill>
              <a:ln w="9525">
                <a:solidFill>
                  <a:srgbClr val="000000"/>
                </a:solidFill>
                <a:prstDash val="solid"/>
                <a:round/>
                <a:headEnd/>
                <a:tailEnd/>
              </a:ln>
            </p:spPr>
            <p:txBody>
              <a:bodyPr/>
              <a:lstStyle/>
              <a:p>
                <a:endParaRPr lang="en-US" sz="1350"/>
              </a:p>
            </p:txBody>
          </p:sp>
          <p:sp>
            <p:nvSpPr>
              <p:cNvPr id="249909" name="Freeform 53"/>
              <p:cNvSpPr>
                <a:spLocks/>
              </p:cNvSpPr>
              <p:nvPr/>
            </p:nvSpPr>
            <p:spPr bwMode="auto">
              <a:xfrm>
                <a:off x="3461" y="2829"/>
                <a:ext cx="34" cy="56"/>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solidFill>
                <a:srgbClr val="EAEAEA"/>
              </a:solidFill>
              <a:ln w="9525">
                <a:solidFill>
                  <a:srgbClr val="000000"/>
                </a:solidFill>
                <a:prstDash val="solid"/>
                <a:round/>
                <a:headEnd/>
                <a:tailEnd/>
              </a:ln>
            </p:spPr>
            <p:txBody>
              <a:bodyPr/>
              <a:lstStyle/>
              <a:p>
                <a:endParaRPr lang="en-US" sz="1350"/>
              </a:p>
            </p:txBody>
          </p:sp>
          <p:sp>
            <p:nvSpPr>
              <p:cNvPr id="249910" name="Freeform 54"/>
              <p:cNvSpPr>
                <a:spLocks/>
              </p:cNvSpPr>
              <p:nvPr/>
            </p:nvSpPr>
            <p:spPr bwMode="auto">
              <a:xfrm>
                <a:off x="723" y="453"/>
                <a:ext cx="215" cy="176"/>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EAEAEA"/>
              </a:solidFill>
              <a:ln w="9525">
                <a:noFill/>
                <a:round/>
                <a:headEnd/>
                <a:tailEnd/>
              </a:ln>
            </p:spPr>
            <p:txBody>
              <a:bodyPr/>
              <a:lstStyle/>
              <a:p>
                <a:endParaRPr lang="en-US" sz="1350"/>
              </a:p>
            </p:txBody>
          </p:sp>
          <p:sp>
            <p:nvSpPr>
              <p:cNvPr id="249911" name="Freeform 55"/>
              <p:cNvSpPr>
                <a:spLocks/>
              </p:cNvSpPr>
              <p:nvPr/>
            </p:nvSpPr>
            <p:spPr bwMode="auto">
              <a:xfrm>
                <a:off x="723" y="453"/>
                <a:ext cx="215" cy="176"/>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12" name="Line 56"/>
              <p:cNvSpPr>
                <a:spLocks noChangeShapeType="1"/>
              </p:cNvSpPr>
              <p:nvPr/>
            </p:nvSpPr>
            <p:spPr bwMode="auto">
              <a:xfrm>
                <a:off x="4232" y="3503"/>
                <a:ext cx="17" cy="29"/>
              </a:xfrm>
              <a:prstGeom prst="line">
                <a:avLst/>
              </a:prstGeom>
              <a:noFill/>
              <a:ln w="9525">
                <a:solidFill>
                  <a:srgbClr val="13007C"/>
                </a:solidFill>
                <a:round/>
                <a:headEnd/>
                <a:tailEnd/>
              </a:ln>
            </p:spPr>
            <p:txBody>
              <a:bodyPr/>
              <a:lstStyle/>
              <a:p>
                <a:endParaRPr lang="en-US" sz="1350"/>
              </a:p>
            </p:txBody>
          </p:sp>
          <p:sp>
            <p:nvSpPr>
              <p:cNvPr id="249913" name="Freeform 57"/>
              <p:cNvSpPr>
                <a:spLocks/>
              </p:cNvSpPr>
              <p:nvPr/>
            </p:nvSpPr>
            <p:spPr bwMode="auto">
              <a:xfrm>
                <a:off x="3903" y="3503"/>
                <a:ext cx="346" cy="238"/>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914" name="Freeform 58"/>
              <p:cNvSpPr>
                <a:spLocks/>
              </p:cNvSpPr>
              <p:nvPr/>
            </p:nvSpPr>
            <p:spPr bwMode="auto">
              <a:xfrm>
                <a:off x="3926" y="3605"/>
                <a:ext cx="57" cy="97"/>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EAEAEA"/>
              </a:solidFill>
              <a:ln w="9525">
                <a:noFill/>
                <a:round/>
                <a:headEnd/>
                <a:tailEnd/>
              </a:ln>
            </p:spPr>
            <p:txBody>
              <a:bodyPr/>
              <a:lstStyle/>
              <a:p>
                <a:endParaRPr lang="en-US" sz="1350"/>
              </a:p>
            </p:txBody>
          </p:sp>
          <p:sp>
            <p:nvSpPr>
              <p:cNvPr id="249915" name="Freeform 59"/>
              <p:cNvSpPr>
                <a:spLocks/>
              </p:cNvSpPr>
              <p:nvPr/>
            </p:nvSpPr>
            <p:spPr bwMode="auto">
              <a:xfrm>
                <a:off x="3926" y="3605"/>
                <a:ext cx="57" cy="97"/>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solidFill>
                <a:srgbClr val="EAEAEA"/>
              </a:solidFill>
              <a:ln w="9525">
                <a:solidFill>
                  <a:srgbClr val="000000"/>
                </a:solidFill>
                <a:prstDash val="solid"/>
                <a:round/>
                <a:headEnd/>
                <a:tailEnd/>
              </a:ln>
            </p:spPr>
            <p:txBody>
              <a:bodyPr/>
              <a:lstStyle/>
              <a:p>
                <a:endParaRPr lang="en-US" sz="1350"/>
              </a:p>
            </p:txBody>
          </p:sp>
          <p:sp>
            <p:nvSpPr>
              <p:cNvPr id="249916" name="Freeform 60"/>
              <p:cNvSpPr>
                <a:spLocks/>
              </p:cNvSpPr>
              <p:nvPr/>
            </p:nvSpPr>
            <p:spPr bwMode="auto">
              <a:xfrm>
                <a:off x="2939" y="1990"/>
                <a:ext cx="1078" cy="77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49917" name="Freeform 61"/>
              <p:cNvSpPr>
                <a:spLocks/>
              </p:cNvSpPr>
              <p:nvPr/>
            </p:nvSpPr>
            <p:spPr bwMode="auto">
              <a:xfrm>
                <a:off x="3484" y="2199"/>
                <a:ext cx="119" cy="74"/>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EAEAEA"/>
              </a:solidFill>
              <a:ln w="9525">
                <a:solidFill>
                  <a:srgbClr val="000000"/>
                </a:solidFill>
                <a:prstDash val="solid"/>
                <a:round/>
                <a:headEnd/>
                <a:tailEnd/>
              </a:ln>
            </p:spPr>
            <p:txBody>
              <a:bodyPr/>
              <a:lstStyle/>
              <a:p>
                <a:endParaRPr lang="en-US" sz="1350"/>
              </a:p>
            </p:txBody>
          </p:sp>
          <p:sp>
            <p:nvSpPr>
              <p:cNvPr id="249918" name="Freeform 62"/>
              <p:cNvSpPr>
                <a:spLocks/>
              </p:cNvSpPr>
              <p:nvPr/>
            </p:nvSpPr>
            <p:spPr bwMode="auto">
              <a:xfrm>
                <a:off x="3818" y="2324"/>
                <a:ext cx="11" cy="11"/>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19" name="Freeform 63"/>
              <p:cNvSpPr>
                <a:spLocks/>
              </p:cNvSpPr>
              <p:nvPr/>
            </p:nvSpPr>
            <p:spPr bwMode="auto">
              <a:xfrm>
                <a:off x="3829" y="2330"/>
                <a:ext cx="12" cy="17"/>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0" name="Freeform 64"/>
              <p:cNvSpPr>
                <a:spLocks/>
              </p:cNvSpPr>
              <p:nvPr/>
            </p:nvSpPr>
            <p:spPr bwMode="auto">
              <a:xfrm>
                <a:off x="3841" y="2330"/>
                <a:ext cx="11" cy="5"/>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1" name="Freeform 65"/>
              <p:cNvSpPr>
                <a:spLocks/>
              </p:cNvSpPr>
              <p:nvPr/>
            </p:nvSpPr>
            <p:spPr bwMode="auto">
              <a:xfrm>
                <a:off x="3835" y="2386"/>
                <a:ext cx="23" cy="12"/>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2" name="Freeform 66"/>
              <p:cNvSpPr>
                <a:spLocks/>
              </p:cNvSpPr>
              <p:nvPr/>
            </p:nvSpPr>
            <p:spPr bwMode="auto">
              <a:xfrm>
                <a:off x="1709" y="453"/>
                <a:ext cx="947" cy="1338"/>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EAEAEA"/>
              </a:solidFill>
              <a:ln w="9525">
                <a:solidFill>
                  <a:srgbClr val="000000"/>
                </a:solidFill>
                <a:prstDash val="solid"/>
                <a:round/>
                <a:headEnd/>
                <a:tailEnd/>
              </a:ln>
            </p:spPr>
            <p:txBody>
              <a:bodyPr/>
              <a:lstStyle/>
              <a:p>
                <a:endParaRPr lang="en-US" sz="1350"/>
              </a:p>
            </p:txBody>
          </p:sp>
          <p:sp>
            <p:nvSpPr>
              <p:cNvPr id="249923" name="Freeform 67"/>
              <p:cNvSpPr>
                <a:spLocks/>
              </p:cNvSpPr>
              <p:nvPr/>
            </p:nvSpPr>
            <p:spPr bwMode="auto">
              <a:xfrm>
                <a:off x="1908" y="980"/>
                <a:ext cx="595" cy="420"/>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solidFill>
                <a:srgbClr val="EAEAEA"/>
              </a:solidFill>
              <a:ln w="0">
                <a:solidFill>
                  <a:srgbClr val="000000"/>
                </a:solidFill>
                <a:prstDash val="solid"/>
                <a:round/>
                <a:headEnd/>
                <a:tailEnd/>
              </a:ln>
            </p:spPr>
            <p:txBody>
              <a:bodyPr/>
              <a:lstStyle/>
              <a:p>
                <a:endParaRPr lang="en-US" sz="1350"/>
              </a:p>
            </p:txBody>
          </p:sp>
          <p:sp>
            <p:nvSpPr>
              <p:cNvPr id="249924" name="Freeform 68"/>
              <p:cNvSpPr>
                <a:spLocks/>
              </p:cNvSpPr>
              <p:nvPr/>
            </p:nvSpPr>
            <p:spPr bwMode="auto">
              <a:xfrm>
                <a:off x="2061" y="459"/>
                <a:ext cx="243" cy="567"/>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solidFill>
                <a:srgbClr val="EAEAEA"/>
              </a:solidFill>
              <a:ln w="0">
                <a:solidFill>
                  <a:srgbClr val="000000"/>
                </a:solidFill>
                <a:prstDash val="solid"/>
                <a:round/>
                <a:headEnd/>
                <a:tailEnd/>
              </a:ln>
            </p:spPr>
            <p:txBody>
              <a:bodyPr/>
              <a:lstStyle/>
              <a:p>
                <a:endParaRPr lang="en-US" sz="1350"/>
              </a:p>
            </p:txBody>
          </p:sp>
          <p:sp>
            <p:nvSpPr>
              <p:cNvPr id="249925" name="Line 69"/>
              <p:cNvSpPr>
                <a:spLocks noChangeShapeType="1"/>
              </p:cNvSpPr>
              <p:nvPr/>
            </p:nvSpPr>
            <p:spPr bwMode="auto">
              <a:xfrm>
                <a:off x="1873" y="1054"/>
                <a:ext cx="40" cy="1"/>
              </a:xfrm>
              <a:prstGeom prst="line">
                <a:avLst/>
              </a:prstGeom>
              <a:noFill/>
              <a:ln w="0">
                <a:solidFill>
                  <a:srgbClr val="000000"/>
                </a:solidFill>
                <a:round/>
                <a:headEnd/>
                <a:tailEnd/>
              </a:ln>
            </p:spPr>
            <p:txBody>
              <a:bodyPr/>
              <a:lstStyle/>
              <a:p>
                <a:endParaRPr lang="en-US" sz="1350"/>
              </a:p>
            </p:txBody>
          </p:sp>
          <p:sp>
            <p:nvSpPr>
              <p:cNvPr id="249926" name="Freeform 70"/>
              <p:cNvSpPr>
                <a:spLocks/>
              </p:cNvSpPr>
              <p:nvPr/>
            </p:nvSpPr>
            <p:spPr bwMode="auto">
              <a:xfrm>
                <a:off x="4192" y="2199"/>
                <a:ext cx="1287" cy="953"/>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solidFill>
                <a:srgbClr val="EAEAEA"/>
              </a:solidFill>
              <a:ln w="9525">
                <a:solidFill>
                  <a:srgbClr val="000000"/>
                </a:solidFill>
                <a:prstDash val="solid"/>
                <a:round/>
                <a:headEnd/>
                <a:tailEnd/>
              </a:ln>
            </p:spPr>
            <p:txBody>
              <a:bodyPr/>
              <a:lstStyle/>
              <a:p>
                <a:endParaRPr lang="en-US" sz="1350"/>
              </a:p>
            </p:txBody>
          </p:sp>
          <p:sp>
            <p:nvSpPr>
              <p:cNvPr id="249927" name="Freeform 71"/>
              <p:cNvSpPr>
                <a:spLocks/>
              </p:cNvSpPr>
              <p:nvPr/>
            </p:nvSpPr>
            <p:spPr bwMode="auto">
              <a:xfrm>
                <a:off x="4612" y="2908"/>
                <a:ext cx="68" cy="40"/>
              </a:xfrm>
              <a:custGeom>
                <a:avLst/>
                <a:gdLst/>
                <a:ahLst/>
                <a:cxnLst>
                  <a:cxn ang="0">
                    <a:pos x="0" y="0"/>
                  </a:cxn>
                  <a:cxn ang="0">
                    <a:pos x="68" y="0"/>
                  </a:cxn>
                  <a:cxn ang="0">
                    <a:pos x="68" y="40"/>
                  </a:cxn>
                  <a:cxn ang="0">
                    <a:pos x="34" y="40"/>
                  </a:cxn>
                  <a:cxn ang="0">
                    <a:pos x="34" y="34"/>
                  </a:cxn>
                  <a:cxn ang="0">
                    <a:pos x="11" y="34"/>
                  </a:cxn>
                  <a:cxn ang="0">
                    <a:pos x="11" y="11"/>
                  </a:cxn>
                  <a:cxn ang="0">
                    <a:pos x="0" y="11"/>
                  </a:cxn>
                  <a:cxn ang="0">
                    <a:pos x="0" y="0"/>
                  </a:cxn>
                  <a:cxn ang="0">
                    <a:pos x="0" y="0"/>
                  </a:cxn>
                </a:cxnLst>
                <a:rect l="0" t="0" r="r" b="b"/>
                <a:pathLst>
                  <a:path w="68" h="40">
                    <a:moveTo>
                      <a:pt x="0" y="0"/>
                    </a:moveTo>
                    <a:lnTo>
                      <a:pt x="68" y="0"/>
                    </a:lnTo>
                    <a:lnTo>
                      <a:pt x="68" y="40"/>
                    </a:lnTo>
                    <a:lnTo>
                      <a:pt x="34" y="40"/>
                    </a:lnTo>
                    <a:lnTo>
                      <a:pt x="34" y="34"/>
                    </a:lnTo>
                    <a:lnTo>
                      <a:pt x="11" y="34"/>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8" name="Freeform 72"/>
              <p:cNvSpPr>
                <a:spLocks/>
              </p:cNvSpPr>
              <p:nvPr/>
            </p:nvSpPr>
            <p:spPr bwMode="auto">
              <a:xfrm>
                <a:off x="4289" y="2698"/>
                <a:ext cx="45" cy="12"/>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sp>
            <p:nvSpPr>
              <p:cNvPr id="249929" name="Freeform 73"/>
              <p:cNvSpPr>
                <a:spLocks/>
              </p:cNvSpPr>
              <p:nvPr/>
            </p:nvSpPr>
            <p:spPr bwMode="auto">
              <a:xfrm>
                <a:off x="4725" y="2279"/>
                <a:ext cx="261" cy="385"/>
              </a:xfrm>
              <a:custGeom>
                <a:avLst/>
                <a:gdLst/>
                <a:ahLst/>
                <a:cxnLst>
                  <a:cxn ang="0">
                    <a:pos x="6" y="192"/>
                  </a:cxn>
                  <a:cxn ang="0">
                    <a:pos x="6" y="243"/>
                  </a:cxn>
                  <a:cxn ang="0">
                    <a:pos x="23" y="243"/>
                  </a:cxn>
                  <a:cxn ang="0">
                    <a:pos x="23" y="266"/>
                  </a:cxn>
                  <a:cxn ang="0">
                    <a:pos x="51" y="266"/>
                  </a:cxn>
                  <a:cxn ang="0">
                    <a:pos x="51" y="289"/>
                  </a:cxn>
                  <a:cxn ang="0">
                    <a:pos x="63" y="289"/>
                  </a:cxn>
                  <a:cxn ang="0">
                    <a:pos x="63" y="340"/>
                  </a:cxn>
                  <a:cxn ang="0">
                    <a:pos x="119" y="340"/>
                  </a:cxn>
                  <a:cxn ang="0">
                    <a:pos x="119" y="385"/>
                  </a:cxn>
                  <a:cxn ang="0">
                    <a:pos x="210" y="385"/>
                  </a:cxn>
                  <a:cxn ang="0">
                    <a:pos x="210" y="340"/>
                  </a:cxn>
                  <a:cxn ang="0">
                    <a:pos x="221" y="340"/>
                  </a:cxn>
                  <a:cxn ang="0">
                    <a:pos x="221" y="329"/>
                  </a:cxn>
                  <a:cxn ang="0">
                    <a:pos x="233" y="312"/>
                  </a:cxn>
                  <a:cxn ang="0">
                    <a:pos x="250" y="312"/>
                  </a:cxn>
                  <a:cxn ang="0">
                    <a:pos x="250" y="272"/>
                  </a:cxn>
                  <a:cxn ang="0">
                    <a:pos x="261" y="272"/>
                  </a:cxn>
                  <a:cxn ang="0">
                    <a:pos x="261" y="192"/>
                  </a:cxn>
                  <a:cxn ang="0">
                    <a:pos x="210" y="192"/>
                  </a:cxn>
                  <a:cxn ang="0">
                    <a:pos x="210" y="147"/>
                  </a:cxn>
                  <a:cxn ang="0">
                    <a:pos x="159" y="147"/>
                  </a:cxn>
                  <a:cxn ang="0">
                    <a:pos x="159" y="107"/>
                  </a:cxn>
                  <a:cxn ang="0">
                    <a:pos x="108" y="107"/>
                  </a:cxn>
                  <a:cxn ang="0">
                    <a:pos x="108" y="124"/>
                  </a:cxn>
                  <a:cxn ang="0">
                    <a:pos x="97" y="124"/>
                  </a:cxn>
                  <a:cxn ang="0">
                    <a:pos x="97" y="96"/>
                  </a:cxn>
                  <a:cxn ang="0">
                    <a:pos x="68" y="79"/>
                  </a:cxn>
                  <a:cxn ang="0">
                    <a:pos x="57" y="68"/>
                  </a:cxn>
                  <a:cxn ang="0">
                    <a:pos x="51" y="56"/>
                  </a:cxn>
                  <a:cxn ang="0">
                    <a:pos x="40" y="39"/>
                  </a:cxn>
                  <a:cxn ang="0">
                    <a:pos x="34" y="17"/>
                  </a:cxn>
                  <a:cxn ang="0">
                    <a:pos x="23" y="5"/>
                  </a:cxn>
                  <a:cxn ang="0">
                    <a:pos x="0" y="0"/>
                  </a:cxn>
                </a:cxnLst>
                <a:rect l="0" t="0" r="r" b="b"/>
                <a:pathLst>
                  <a:path w="261" h="385">
                    <a:moveTo>
                      <a:pt x="6" y="192"/>
                    </a:moveTo>
                    <a:lnTo>
                      <a:pt x="6" y="243"/>
                    </a:lnTo>
                    <a:lnTo>
                      <a:pt x="23" y="243"/>
                    </a:lnTo>
                    <a:lnTo>
                      <a:pt x="23" y="266"/>
                    </a:lnTo>
                    <a:lnTo>
                      <a:pt x="51" y="266"/>
                    </a:lnTo>
                    <a:lnTo>
                      <a:pt x="51" y="289"/>
                    </a:lnTo>
                    <a:lnTo>
                      <a:pt x="63" y="289"/>
                    </a:lnTo>
                    <a:lnTo>
                      <a:pt x="63" y="340"/>
                    </a:lnTo>
                    <a:lnTo>
                      <a:pt x="119" y="340"/>
                    </a:lnTo>
                    <a:lnTo>
                      <a:pt x="119" y="385"/>
                    </a:lnTo>
                    <a:lnTo>
                      <a:pt x="210" y="385"/>
                    </a:lnTo>
                    <a:lnTo>
                      <a:pt x="210" y="340"/>
                    </a:lnTo>
                    <a:lnTo>
                      <a:pt x="221" y="340"/>
                    </a:lnTo>
                    <a:lnTo>
                      <a:pt x="221" y="329"/>
                    </a:lnTo>
                    <a:lnTo>
                      <a:pt x="233" y="312"/>
                    </a:lnTo>
                    <a:lnTo>
                      <a:pt x="250" y="312"/>
                    </a:lnTo>
                    <a:lnTo>
                      <a:pt x="250" y="272"/>
                    </a:lnTo>
                    <a:lnTo>
                      <a:pt x="261" y="272"/>
                    </a:lnTo>
                    <a:lnTo>
                      <a:pt x="261" y="192"/>
                    </a:lnTo>
                    <a:lnTo>
                      <a:pt x="210" y="192"/>
                    </a:lnTo>
                    <a:lnTo>
                      <a:pt x="210" y="147"/>
                    </a:lnTo>
                    <a:lnTo>
                      <a:pt x="159" y="147"/>
                    </a:lnTo>
                    <a:lnTo>
                      <a:pt x="159" y="107"/>
                    </a:lnTo>
                    <a:lnTo>
                      <a:pt x="108" y="107"/>
                    </a:lnTo>
                    <a:lnTo>
                      <a:pt x="108" y="124"/>
                    </a:lnTo>
                    <a:lnTo>
                      <a:pt x="97" y="124"/>
                    </a:lnTo>
                    <a:lnTo>
                      <a:pt x="97" y="96"/>
                    </a:lnTo>
                    <a:lnTo>
                      <a:pt x="68" y="79"/>
                    </a:lnTo>
                    <a:lnTo>
                      <a:pt x="57" y="68"/>
                    </a:lnTo>
                    <a:lnTo>
                      <a:pt x="51" y="56"/>
                    </a:lnTo>
                    <a:lnTo>
                      <a:pt x="40" y="39"/>
                    </a:lnTo>
                    <a:lnTo>
                      <a:pt x="34" y="17"/>
                    </a:lnTo>
                    <a:lnTo>
                      <a:pt x="23" y="5"/>
                    </a:lnTo>
                    <a:lnTo>
                      <a:pt x="0" y="0"/>
                    </a:lnTo>
                  </a:path>
                </a:pathLst>
              </a:custGeom>
              <a:solidFill>
                <a:srgbClr val="EAEAEA"/>
              </a:solidFill>
              <a:ln w="0">
                <a:solidFill>
                  <a:srgbClr val="000000"/>
                </a:solidFill>
                <a:prstDash val="solid"/>
                <a:round/>
                <a:headEnd/>
                <a:tailEnd/>
              </a:ln>
            </p:spPr>
            <p:txBody>
              <a:bodyPr/>
              <a:lstStyle/>
              <a:p>
                <a:endParaRPr lang="en-US" sz="1350"/>
              </a:p>
            </p:txBody>
          </p:sp>
          <p:sp>
            <p:nvSpPr>
              <p:cNvPr id="249930" name="Freeform 74"/>
              <p:cNvSpPr>
                <a:spLocks/>
              </p:cNvSpPr>
              <p:nvPr/>
            </p:nvSpPr>
            <p:spPr bwMode="auto">
              <a:xfrm>
                <a:off x="5281" y="2392"/>
                <a:ext cx="193" cy="170"/>
              </a:xfrm>
              <a:custGeom>
                <a:avLst/>
                <a:gdLst/>
                <a:ahLst/>
                <a:cxnLst>
                  <a:cxn ang="0">
                    <a:pos x="193" y="0"/>
                  </a:cxn>
                  <a:cxn ang="0">
                    <a:pos x="153" y="0"/>
                  </a:cxn>
                  <a:cxn ang="0">
                    <a:pos x="153" y="23"/>
                  </a:cxn>
                  <a:cxn ang="0">
                    <a:pos x="51" y="23"/>
                  </a:cxn>
                  <a:cxn ang="0">
                    <a:pos x="51" y="17"/>
                  </a:cxn>
                  <a:cxn ang="0">
                    <a:pos x="0" y="17"/>
                  </a:cxn>
                  <a:cxn ang="0">
                    <a:pos x="0" y="108"/>
                  </a:cxn>
                  <a:cxn ang="0">
                    <a:pos x="11" y="108"/>
                  </a:cxn>
                  <a:cxn ang="0">
                    <a:pos x="11" y="119"/>
                  </a:cxn>
                  <a:cxn ang="0">
                    <a:pos x="23" y="119"/>
                  </a:cxn>
                  <a:cxn ang="0">
                    <a:pos x="23" y="130"/>
                  </a:cxn>
                  <a:cxn ang="0">
                    <a:pos x="57" y="130"/>
                  </a:cxn>
                  <a:cxn ang="0">
                    <a:pos x="57" y="148"/>
                  </a:cxn>
                  <a:cxn ang="0">
                    <a:pos x="79" y="148"/>
                  </a:cxn>
                  <a:cxn ang="0">
                    <a:pos x="79" y="170"/>
                  </a:cxn>
                  <a:cxn ang="0">
                    <a:pos x="193" y="170"/>
                  </a:cxn>
                </a:cxnLst>
                <a:rect l="0" t="0" r="r" b="b"/>
                <a:pathLst>
                  <a:path w="193" h="170">
                    <a:moveTo>
                      <a:pt x="193" y="0"/>
                    </a:moveTo>
                    <a:lnTo>
                      <a:pt x="153" y="0"/>
                    </a:lnTo>
                    <a:lnTo>
                      <a:pt x="153" y="23"/>
                    </a:lnTo>
                    <a:lnTo>
                      <a:pt x="51" y="23"/>
                    </a:lnTo>
                    <a:lnTo>
                      <a:pt x="51" y="17"/>
                    </a:lnTo>
                    <a:lnTo>
                      <a:pt x="0" y="17"/>
                    </a:lnTo>
                    <a:lnTo>
                      <a:pt x="0" y="108"/>
                    </a:lnTo>
                    <a:lnTo>
                      <a:pt x="11" y="108"/>
                    </a:lnTo>
                    <a:lnTo>
                      <a:pt x="11" y="119"/>
                    </a:lnTo>
                    <a:lnTo>
                      <a:pt x="23" y="119"/>
                    </a:lnTo>
                    <a:lnTo>
                      <a:pt x="23" y="130"/>
                    </a:lnTo>
                    <a:lnTo>
                      <a:pt x="57" y="130"/>
                    </a:lnTo>
                    <a:lnTo>
                      <a:pt x="57" y="148"/>
                    </a:lnTo>
                    <a:lnTo>
                      <a:pt x="79" y="148"/>
                    </a:lnTo>
                    <a:lnTo>
                      <a:pt x="79" y="170"/>
                    </a:lnTo>
                    <a:lnTo>
                      <a:pt x="193" y="170"/>
                    </a:lnTo>
                  </a:path>
                </a:pathLst>
              </a:custGeom>
              <a:solidFill>
                <a:srgbClr val="EAEAEA"/>
              </a:solidFill>
              <a:ln w="0">
                <a:solidFill>
                  <a:srgbClr val="000000"/>
                </a:solidFill>
                <a:prstDash val="solid"/>
                <a:round/>
                <a:headEnd/>
                <a:tailEnd/>
              </a:ln>
            </p:spPr>
            <p:txBody>
              <a:bodyPr/>
              <a:lstStyle/>
              <a:p>
                <a:endParaRPr lang="en-US" sz="1350"/>
              </a:p>
            </p:txBody>
          </p:sp>
          <p:sp>
            <p:nvSpPr>
              <p:cNvPr id="249931" name="Freeform 75"/>
              <p:cNvSpPr>
                <a:spLocks/>
              </p:cNvSpPr>
              <p:nvPr/>
            </p:nvSpPr>
            <p:spPr bwMode="auto">
              <a:xfrm>
                <a:off x="3041" y="2001"/>
                <a:ext cx="153" cy="6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49932" name="Freeform 76"/>
              <p:cNvSpPr>
                <a:spLocks/>
              </p:cNvSpPr>
              <p:nvPr/>
            </p:nvSpPr>
            <p:spPr bwMode="auto">
              <a:xfrm>
                <a:off x="2877" y="2069"/>
                <a:ext cx="11" cy="6"/>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49933" name="Freeform 77"/>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49934" name="Freeform 78"/>
              <p:cNvSpPr>
                <a:spLocks/>
              </p:cNvSpPr>
              <p:nvPr/>
            </p:nvSpPr>
            <p:spPr bwMode="auto">
              <a:xfrm>
                <a:off x="3081" y="2012"/>
                <a:ext cx="57" cy="34"/>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49935" name="Freeform 79"/>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49936" name="Freeform 80"/>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49937" name="Freeform 81"/>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49938" name="Freeform 82"/>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939" name="Freeform 83"/>
              <p:cNvSpPr>
                <a:spLocks/>
              </p:cNvSpPr>
              <p:nvPr/>
            </p:nvSpPr>
            <p:spPr bwMode="auto">
              <a:xfrm>
                <a:off x="2967" y="786"/>
                <a:ext cx="459" cy="88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grpSp>
            <p:nvGrpSpPr>
              <p:cNvPr id="4" name="Group 84"/>
              <p:cNvGrpSpPr>
                <a:grpSpLocks/>
              </p:cNvGrpSpPr>
              <p:nvPr/>
            </p:nvGrpSpPr>
            <p:grpSpPr bwMode="auto">
              <a:xfrm>
                <a:off x="428" y="600"/>
                <a:ext cx="1032" cy="499"/>
                <a:chOff x="428" y="600"/>
                <a:chExt cx="1032" cy="499"/>
              </a:xfrm>
            </p:grpSpPr>
            <p:sp>
              <p:nvSpPr>
                <p:cNvPr id="249941" name="Freeform 85"/>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grpSp>
              <p:nvGrpSpPr>
                <p:cNvPr id="5" name="Group 86"/>
                <p:cNvGrpSpPr>
                  <a:grpSpLocks/>
                </p:cNvGrpSpPr>
                <p:nvPr/>
              </p:nvGrpSpPr>
              <p:grpSpPr bwMode="auto">
                <a:xfrm>
                  <a:off x="428" y="657"/>
                  <a:ext cx="1032" cy="442"/>
                  <a:chOff x="428" y="657"/>
                  <a:chExt cx="1032" cy="442"/>
                </a:xfrm>
              </p:grpSpPr>
              <p:sp>
                <p:nvSpPr>
                  <p:cNvPr id="249943" name="Freeform 87"/>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6" name="Group 88"/>
                  <p:cNvGrpSpPr>
                    <a:grpSpLocks/>
                  </p:cNvGrpSpPr>
                  <p:nvPr/>
                </p:nvGrpSpPr>
                <p:grpSpPr bwMode="auto">
                  <a:xfrm>
                    <a:off x="428" y="657"/>
                    <a:ext cx="1032" cy="442"/>
                    <a:chOff x="428" y="657"/>
                    <a:chExt cx="1032" cy="442"/>
                  </a:xfrm>
                </p:grpSpPr>
                <p:sp>
                  <p:nvSpPr>
                    <p:cNvPr id="249945" name="Freeform 89"/>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EAEAEA"/>
                    </a:solidFill>
                    <a:ln w="9525">
                      <a:solidFill>
                        <a:srgbClr val="000000"/>
                      </a:solidFill>
                      <a:prstDash val="solid"/>
                      <a:round/>
                      <a:headEnd/>
                      <a:tailEnd/>
                    </a:ln>
                  </p:spPr>
                  <p:txBody>
                    <a:bodyPr/>
                    <a:lstStyle/>
                    <a:p>
                      <a:endParaRPr lang="en-US" sz="1350"/>
                    </a:p>
                  </p:txBody>
                </p:sp>
                <p:sp>
                  <p:nvSpPr>
                    <p:cNvPr id="249946" name="Freeform 90"/>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47" name="Freeform 91"/>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EAEAEA"/>
                  </a:solidFill>
                  <a:ln w="9525">
                    <a:solidFill>
                      <a:schemeClr val="tx1"/>
                    </a:solidFill>
                    <a:round/>
                    <a:headEnd/>
                    <a:tailEnd/>
                  </a:ln>
                  <a:effectLst/>
                </p:spPr>
                <p:txBody>
                  <a:bodyPr/>
                  <a:lstStyle/>
                  <a:p>
                    <a:endParaRPr lang="en-US" sz="1350"/>
                  </a:p>
                </p:txBody>
              </p:sp>
            </p:grpSp>
          </p:grpSp>
        </p:grpSp>
        <p:grpSp>
          <p:nvGrpSpPr>
            <p:cNvPr id="7" name="Group 92"/>
            <p:cNvGrpSpPr>
              <a:grpSpLocks/>
            </p:cNvGrpSpPr>
            <p:nvPr/>
          </p:nvGrpSpPr>
          <p:grpSpPr bwMode="auto">
            <a:xfrm>
              <a:off x="2429" y="453"/>
              <a:ext cx="1905" cy="2631"/>
              <a:chOff x="2429" y="453"/>
              <a:chExt cx="1905" cy="2631"/>
            </a:xfrm>
          </p:grpSpPr>
          <p:grpSp>
            <p:nvGrpSpPr>
              <p:cNvPr id="8" name="Group 93"/>
              <p:cNvGrpSpPr>
                <a:grpSpLocks/>
              </p:cNvGrpSpPr>
              <p:nvPr/>
            </p:nvGrpSpPr>
            <p:grpSpPr bwMode="auto">
              <a:xfrm>
                <a:off x="3461" y="2829"/>
                <a:ext cx="561" cy="255"/>
                <a:chOff x="3461" y="2829"/>
                <a:chExt cx="561" cy="255"/>
              </a:xfrm>
            </p:grpSpPr>
            <p:sp>
              <p:nvSpPr>
                <p:cNvPr id="249950" name="Freeform 94"/>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49951" name="Freeform 95"/>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49952" name="Freeform 96"/>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solidFill>
                    <a:schemeClr val="tx1"/>
                  </a:solidFill>
                  <a:round/>
                  <a:headEnd/>
                  <a:tailEnd/>
                </a:ln>
              </p:spPr>
              <p:txBody>
                <a:bodyPr/>
                <a:lstStyle/>
                <a:p>
                  <a:endParaRPr lang="en-US" sz="1350"/>
                </a:p>
              </p:txBody>
            </p:sp>
            <p:sp>
              <p:nvSpPr>
                <p:cNvPr id="249953" name="Freeform 97"/>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solidFill>
                    <a:schemeClr val="tx1"/>
                  </a:solidFill>
                  <a:round/>
                  <a:headEnd/>
                  <a:tailEnd/>
                </a:ln>
              </p:spPr>
              <p:txBody>
                <a:bodyPr/>
                <a:lstStyle/>
                <a:p>
                  <a:endParaRPr lang="en-US" sz="1350"/>
                </a:p>
              </p:txBody>
            </p:sp>
            <p:sp>
              <p:nvSpPr>
                <p:cNvPr id="249954" name="Freeform 98"/>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solidFill>
                    <a:schemeClr val="tx1"/>
                  </a:solidFill>
                  <a:round/>
                  <a:headEnd/>
                  <a:tailEnd/>
                </a:ln>
              </p:spPr>
              <p:txBody>
                <a:bodyPr/>
                <a:lstStyle/>
                <a:p>
                  <a:endParaRPr lang="en-US" sz="1350"/>
                </a:p>
              </p:txBody>
            </p:sp>
            <p:sp>
              <p:nvSpPr>
                <p:cNvPr id="249955" name="Freeform 99"/>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solidFill>
                    <a:schemeClr val="tx1"/>
                  </a:solidFill>
                  <a:round/>
                  <a:headEnd/>
                  <a:tailEnd/>
                </a:ln>
              </p:spPr>
              <p:txBody>
                <a:bodyPr/>
                <a:lstStyle/>
                <a:p>
                  <a:endParaRPr lang="en-US" sz="1350"/>
                </a:p>
              </p:txBody>
            </p:sp>
            <p:sp>
              <p:nvSpPr>
                <p:cNvPr id="249956" name="Freeform 100"/>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solidFill>
                    <a:schemeClr val="tx1"/>
                  </a:solidFill>
                  <a:round/>
                  <a:headEnd/>
                  <a:tailEnd/>
                </a:ln>
              </p:spPr>
              <p:txBody>
                <a:bodyPr/>
                <a:lstStyle/>
                <a:p>
                  <a:endParaRPr lang="en-US" sz="1350"/>
                </a:p>
              </p:txBody>
            </p:sp>
          </p:grpSp>
          <p:grpSp>
            <p:nvGrpSpPr>
              <p:cNvPr id="9" name="Group 101"/>
              <p:cNvGrpSpPr>
                <a:grpSpLocks/>
              </p:cNvGrpSpPr>
              <p:nvPr/>
            </p:nvGrpSpPr>
            <p:grpSpPr bwMode="auto">
              <a:xfrm>
                <a:off x="2429" y="453"/>
                <a:ext cx="1905" cy="2631"/>
                <a:chOff x="2429" y="453"/>
                <a:chExt cx="1905" cy="2631"/>
              </a:xfrm>
            </p:grpSpPr>
            <p:grpSp>
              <p:nvGrpSpPr>
                <p:cNvPr id="10" name="Group 102"/>
                <p:cNvGrpSpPr>
                  <a:grpSpLocks/>
                </p:cNvGrpSpPr>
                <p:nvPr/>
              </p:nvGrpSpPr>
              <p:grpSpPr bwMode="auto">
                <a:xfrm>
                  <a:off x="2429" y="453"/>
                  <a:ext cx="1072" cy="1173"/>
                  <a:chOff x="2429" y="453"/>
                  <a:chExt cx="1072" cy="1173"/>
                </a:xfrm>
              </p:grpSpPr>
              <p:sp>
                <p:nvSpPr>
                  <p:cNvPr id="249959" name="Freeform 103"/>
                  <p:cNvSpPr>
                    <a:spLocks/>
                  </p:cNvSpPr>
                  <p:nvPr/>
                </p:nvSpPr>
                <p:spPr bwMode="auto">
                  <a:xfrm>
                    <a:off x="3002" y="458"/>
                    <a:ext cx="255" cy="147"/>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0" name="Freeform 104"/>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61" name="Freeform 105"/>
                  <p:cNvSpPr>
                    <a:spLocks/>
                  </p:cNvSpPr>
                  <p:nvPr/>
                </p:nvSpPr>
                <p:spPr bwMode="auto">
                  <a:xfrm>
                    <a:off x="2582" y="458"/>
                    <a:ext cx="669" cy="652"/>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3" name="Freeform 107"/>
                  <p:cNvSpPr>
                    <a:spLocks/>
                  </p:cNvSpPr>
                  <p:nvPr/>
                </p:nvSpPr>
                <p:spPr bwMode="auto">
                  <a:xfrm>
                    <a:off x="3183" y="555"/>
                    <a:ext cx="17" cy="4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grpSp>
                <p:nvGrpSpPr>
                  <p:cNvPr id="11" name="Group 108"/>
                  <p:cNvGrpSpPr>
                    <a:grpSpLocks/>
                  </p:cNvGrpSpPr>
                  <p:nvPr/>
                </p:nvGrpSpPr>
                <p:grpSpPr bwMode="auto">
                  <a:xfrm>
                    <a:off x="3200" y="458"/>
                    <a:ext cx="301" cy="448"/>
                    <a:chOff x="3200" y="453"/>
                    <a:chExt cx="301" cy="448"/>
                  </a:xfrm>
                </p:grpSpPr>
                <p:sp>
                  <p:nvSpPr>
                    <p:cNvPr id="249965" name="Freeform 109"/>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6" name="Freeform 110"/>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49967" name="Freeform 111"/>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solidFill>
                      <a:srgbClr val="EAEAEA"/>
                    </a:solidFill>
                    <a:ln w="9525">
                      <a:solidFill>
                        <a:srgbClr val="000000"/>
                      </a:solidFill>
                      <a:prstDash val="solid"/>
                      <a:round/>
                      <a:headEnd/>
                      <a:tailEnd/>
                    </a:ln>
                  </p:spPr>
                  <p:txBody>
                    <a:bodyPr/>
                    <a:lstStyle/>
                    <a:p>
                      <a:endParaRPr lang="en-US" sz="1350"/>
                    </a:p>
                  </p:txBody>
                </p:sp>
                <p:sp>
                  <p:nvSpPr>
                    <p:cNvPr id="249968" name="Freeform 112"/>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sp>
                  <p:nvSpPr>
                    <p:cNvPr id="249969" name="Freeform 113"/>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70" name="Freeform 114"/>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71" name="Freeform 115"/>
                  <p:cNvSpPr>
                    <a:spLocks/>
                  </p:cNvSpPr>
                  <p:nvPr/>
                </p:nvSpPr>
                <p:spPr bwMode="auto">
                  <a:xfrm>
                    <a:off x="2429" y="1008"/>
                    <a:ext cx="544" cy="618"/>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49972" name="Line 116"/>
                  <p:cNvSpPr>
                    <a:spLocks noChangeShapeType="1"/>
                  </p:cNvSpPr>
                  <p:nvPr/>
                </p:nvSpPr>
                <p:spPr bwMode="auto">
                  <a:xfrm>
                    <a:off x="2656" y="1054"/>
                    <a:ext cx="1" cy="74"/>
                  </a:xfrm>
                  <a:prstGeom prst="line">
                    <a:avLst/>
                  </a:prstGeom>
                  <a:noFill/>
                  <a:ln w="0">
                    <a:solidFill>
                      <a:srgbClr val="000000"/>
                    </a:solidFill>
                    <a:round/>
                    <a:headEnd/>
                    <a:tailEnd/>
                  </a:ln>
                </p:spPr>
                <p:txBody>
                  <a:bodyPr/>
                  <a:lstStyle/>
                  <a:p>
                    <a:endParaRPr lang="en-US" sz="1350"/>
                  </a:p>
                </p:txBody>
              </p:sp>
            </p:grpSp>
            <p:grpSp>
              <p:nvGrpSpPr>
                <p:cNvPr id="12" name="Group 117"/>
                <p:cNvGrpSpPr>
                  <a:grpSpLocks/>
                </p:cNvGrpSpPr>
                <p:nvPr/>
              </p:nvGrpSpPr>
              <p:grpSpPr bwMode="auto">
                <a:xfrm>
                  <a:off x="3489" y="1865"/>
                  <a:ext cx="845" cy="1219"/>
                  <a:chOff x="3489" y="1865"/>
                  <a:chExt cx="845" cy="1219"/>
                </a:xfrm>
              </p:grpSpPr>
              <p:sp>
                <p:nvSpPr>
                  <p:cNvPr id="249974" name="Freeform 118"/>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EAEAEA"/>
                  </a:solidFill>
                  <a:ln w="9525">
                    <a:solidFill>
                      <a:srgbClr val="000000"/>
                    </a:solidFill>
                    <a:prstDash val="solid"/>
                    <a:round/>
                    <a:headEnd/>
                    <a:tailEnd/>
                  </a:ln>
                </p:spPr>
                <p:txBody>
                  <a:bodyPr/>
                  <a:lstStyle/>
                  <a:p>
                    <a:endParaRPr lang="en-US" sz="1350"/>
                  </a:p>
                </p:txBody>
              </p:sp>
              <p:sp>
                <p:nvSpPr>
                  <p:cNvPr id="249975" name="Freeform 119"/>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EAEAEA"/>
                  </a:solidFill>
                  <a:ln w="9525">
                    <a:solidFill>
                      <a:srgbClr val="000000"/>
                    </a:solidFill>
                    <a:prstDash val="solid"/>
                    <a:round/>
                    <a:headEnd/>
                    <a:tailEnd/>
                  </a:ln>
                </p:spPr>
                <p:txBody>
                  <a:bodyPr/>
                  <a:lstStyle/>
                  <a:p>
                    <a:endParaRPr lang="en-US" sz="1350"/>
                  </a:p>
                </p:txBody>
              </p:sp>
            </p:grpSp>
          </p:grpSp>
        </p:grpSp>
        <p:grpSp>
          <p:nvGrpSpPr>
            <p:cNvPr id="13" name="Group 120"/>
            <p:cNvGrpSpPr>
              <a:grpSpLocks/>
            </p:cNvGrpSpPr>
            <p:nvPr/>
          </p:nvGrpSpPr>
          <p:grpSpPr bwMode="auto">
            <a:xfrm>
              <a:off x="1766" y="452"/>
              <a:ext cx="2455" cy="2314"/>
              <a:chOff x="1766" y="452"/>
              <a:chExt cx="2455" cy="2314"/>
            </a:xfrm>
          </p:grpSpPr>
          <p:grpSp>
            <p:nvGrpSpPr>
              <p:cNvPr id="14" name="Group 121"/>
              <p:cNvGrpSpPr>
                <a:grpSpLocks/>
              </p:cNvGrpSpPr>
              <p:nvPr/>
            </p:nvGrpSpPr>
            <p:grpSpPr bwMode="auto">
              <a:xfrm>
                <a:off x="3875" y="1598"/>
                <a:ext cx="346" cy="233"/>
                <a:chOff x="3875" y="1598"/>
                <a:chExt cx="346" cy="233"/>
              </a:xfrm>
            </p:grpSpPr>
            <p:sp>
              <p:nvSpPr>
                <p:cNvPr id="249978" name="Freeform 122"/>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solidFill>
                  <a:srgbClr val="EAEAEA"/>
                </a:solidFill>
                <a:ln w="9525">
                  <a:solidFill>
                    <a:srgbClr val="000000"/>
                  </a:solidFill>
                  <a:prstDash val="solid"/>
                  <a:round/>
                  <a:headEnd/>
                  <a:tailEnd/>
                </a:ln>
              </p:spPr>
              <p:txBody>
                <a:bodyPr/>
                <a:lstStyle/>
                <a:p>
                  <a:endParaRPr lang="en-US" sz="1350"/>
                </a:p>
              </p:txBody>
            </p:sp>
            <p:sp>
              <p:nvSpPr>
                <p:cNvPr id="249979" name="Freeform 123"/>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80" name="Freeform 124"/>
              <p:cNvSpPr>
                <a:spLocks/>
              </p:cNvSpPr>
              <p:nvPr/>
            </p:nvSpPr>
            <p:spPr bwMode="auto">
              <a:xfrm>
                <a:off x="2327" y="1649"/>
                <a:ext cx="953" cy="324"/>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49981" name="Freeform 125"/>
              <p:cNvSpPr>
                <a:spLocks/>
              </p:cNvSpPr>
              <p:nvPr/>
            </p:nvSpPr>
            <p:spPr bwMode="auto">
              <a:xfrm>
                <a:off x="2679" y="1751"/>
                <a:ext cx="45" cy="40"/>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982" name="Freeform 126"/>
              <p:cNvSpPr>
                <a:spLocks/>
              </p:cNvSpPr>
              <p:nvPr/>
            </p:nvSpPr>
            <p:spPr bwMode="auto">
              <a:xfrm>
                <a:off x="1766" y="1054"/>
                <a:ext cx="794" cy="1043"/>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83" name="Freeform 127"/>
              <p:cNvSpPr>
                <a:spLocks/>
              </p:cNvSpPr>
              <p:nvPr/>
            </p:nvSpPr>
            <p:spPr bwMode="auto">
              <a:xfrm>
                <a:off x="2594" y="2341"/>
                <a:ext cx="691" cy="34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984" name="Line 128"/>
              <p:cNvSpPr>
                <a:spLocks noChangeShapeType="1"/>
              </p:cNvSpPr>
              <p:nvPr/>
            </p:nvSpPr>
            <p:spPr bwMode="auto">
              <a:xfrm flipH="1" flipV="1">
                <a:off x="1925" y="1360"/>
                <a:ext cx="45" cy="46"/>
              </a:xfrm>
              <a:prstGeom prst="line">
                <a:avLst/>
              </a:prstGeom>
              <a:noFill/>
              <a:ln w="0">
                <a:solidFill>
                  <a:srgbClr val="000000"/>
                </a:solidFill>
                <a:round/>
                <a:headEnd/>
                <a:tailEnd/>
              </a:ln>
            </p:spPr>
            <p:txBody>
              <a:bodyPr/>
              <a:lstStyle/>
              <a:p>
                <a:endParaRPr lang="en-US" sz="1350"/>
              </a:p>
            </p:txBody>
          </p:sp>
          <p:grpSp>
            <p:nvGrpSpPr>
              <p:cNvPr id="15" name="Group 129"/>
              <p:cNvGrpSpPr>
                <a:grpSpLocks/>
              </p:cNvGrpSpPr>
              <p:nvPr/>
            </p:nvGrpSpPr>
            <p:grpSpPr bwMode="auto">
              <a:xfrm>
                <a:off x="3200" y="452"/>
                <a:ext cx="301" cy="448"/>
                <a:chOff x="3200" y="452"/>
                <a:chExt cx="301" cy="448"/>
              </a:xfrm>
            </p:grpSpPr>
            <p:sp>
              <p:nvSpPr>
                <p:cNvPr id="249986" name="Freeform 130"/>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16" name="Group 131" descr="Large checker board"/>
                <p:cNvGrpSpPr>
                  <a:grpSpLocks/>
                </p:cNvGrpSpPr>
                <p:nvPr/>
              </p:nvGrpSpPr>
              <p:grpSpPr bwMode="auto">
                <a:xfrm>
                  <a:off x="3200" y="452"/>
                  <a:ext cx="301" cy="448"/>
                  <a:chOff x="3200" y="452"/>
                  <a:chExt cx="301" cy="448"/>
                </a:xfrm>
              </p:grpSpPr>
              <p:sp>
                <p:nvSpPr>
                  <p:cNvPr id="249988" name="Freeform 132"/>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89" name="Freeform 133"/>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49990" name="Freeform 134"/>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1" name="Freeform 135"/>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grpSp>
          <p:sp>
            <p:nvSpPr>
              <p:cNvPr id="249992" name="Freeform 136"/>
              <p:cNvSpPr>
                <a:spLocks/>
              </p:cNvSpPr>
              <p:nvPr/>
            </p:nvSpPr>
            <p:spPr bwMode="auto">
              <a:xfrm>
                <a:off x="2979" y="1054"/>
                <a:ext cx="23" cy="10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93" name="Line 137"/>
              <p:cNvSpPr>
                <a:spLocks noChangeShapeType="1"/>
              </p:cNvSpPr>
              <p:nvPr/>
            </p:nvSpPr>
            <p:spPr bwMode="auto">
              <a:xfrm flipH="1">
                <a:off x="2979" y="1105"/>
                <a:ext cx="11" cy="1"/>
              </a:xfrm>
              <a:prstGeom prst="line">
                <a:avLst/>
              </a:prstGeom>
              <a:noFill/>
              <a:ln w="9525">
                <a:solidFill>
                  <a:srgbClr val="000000"/>
                </a:solidFill>
                <a:round/>
                <a:headEnd/>
                <a:tailEnd/>
              </a:ln>
            </p:spPr>
            <p:txBody>
              <a:bodyPr/>
              <a:lstStyle/>
              <a:p>
                <a:endParaRPr lang="en-US" sz="1350"/>
              </a:p>
            </p:txBody>
          </p:sp>
          <p:sp>
            <p:nvSpPr>
              <p:cNvPr id="249994" name="Line 138"/>
              <p:cNvSpPr>
                <a:spLocks noChangeShapeType="1"/>
              </p:cNvSpPr>
              <p:nvPr/>
            </p:nvSpPr>
            <p:spPr bwMode="auto">
              <a:xfrm flipH="1" flipV="1">
                <a:off x="3614" y="2676"/>
                <a:ext cx="17" cy="73"/>
              </a:xfrm>
              <a:prstGeom prst="line">
                <a:avLst/>
              </a:prstGeom>
              <a:noFill/>
              <a:ln w="9525">
                <a:solidFill>
                  <a:srgbClr val="000000"/>
                </a:solidFill>
                <a:round/>
                <a:headEnd/>
                <a:tailEnd/>
              </a:ln>
            </p:spPr>
            <p:txBody>
              <a:bodyPr/>
              <a:lstStyle/>
              <a:p>
                <a:endParaRPr lang="en-US" sz="1350"/>
              </a:p>
            </p:txBody>
          </p:sp>
          <p:sp>
            <p:nvSpPr>
              <p:cNvPr id="249995" name="Freeform 139"/>
              <p:cNvSpPr>
                <a:spLocks/>
              </p:cNvSpPr>
              <p:nvPr/>
            </p:nvSpPr>
            <p:spPr bwMode="auto">
              <a:xfrm>
                <a:off x="2939" y="1990"/>
                <a:ext cx="1078" cy="77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49996" name="Freeform 140"/>
              <p:cNvSpPr>
                <a:spLocks/>
              </p:cNvSpPr>
              <p:nvPr/>
            </p:nvSpPr>
            <p:spPr bwMode="auto">
              <a:xfrm>
                <a:off x="3484" y="2199"/>
                <a:ext cx="119" cy="74"/>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EAEAEA"/>
              </a:solidFill>
              <a:ln w="9525">
                <a:solidFill>
                  <a:srgbClr val="000000"/>
                </a:solidFill>
                <a:prstDash val="solid"/>
                <a:round/>
                <a:headEnd/>
                <a:tailEnd/>
              </a:ln>
            </p:spPr>
            <p:txBody>
              <a:bodyPr/>
              <a:lstStyle/>
              <a:p>
                <a:endParaRPr lang="en-US" sz="1350"/>
              </a:p>
            </p:txBody>
          </p:sp>
          <p:sp>
            <p:nvSpPr>
              <p:cNvPr id="249997" name="Freeform 141"/>
              <p:cNvSpPr>
                <a:spLocks/>
              </p:cNvSpPr>
              <p:nvPr/>
            </p:nvSpPr>
            <p:spPr bwMode="auto">
              <a:xfrm>
                <a:off x="3818" y="2324"/>
                <a:ext cx="11" cy="11"/>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8" name="Freeform 142"/>
              <p:cNvSpPr>
                <a:spLocks/>
              </p:cNvSpPr>
              <p:nvPr/>
            </p:nvSpPr>
            <p:spPr bwMode="auto">
              <a:xfrm>
                <a:off x="3829" y="2330"/>
                <a:ext cx="12" cy="17"/>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9" name="Freeform 143"/>
              <p:cNvSpPr>
                <a:spLocks/>
              </p:cNvSpPr>
              <p:nvPr/>
            </p:nvSpPr>
            <p:spPr bwMode="auto">
              <a:xfrm>
                <a:off x="3841" y="2330"/>
                <a:ext cx="11" cy="5"/>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50000" name="Freeform 144"/>
              <p:cNvSpPr>
                <a:spLocks/>
              </p:cNvSpPr>
              <p:nvPr/>
            </p:nvSpPr>
            <p:spPr bwMode="auto">
              <a:xfrm>
                <a:off x="3835" y="2386"/>
                <a:ext cx="23" cy="12"/>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50001" name="Line 145"/>
              <p:cNvSpPr>
                <a:spLocks noChangeShapeType="1"/>
              </p:cNvSpPr>
              <p:nvPr/>
            </p:nvSpPr>
            <p:spPr bwMode="auto">
              <a:xfrm>
                <a:off x="1873" y="1054"/>
                <a:ext cx="40" cy="1"/>
              </a:xfrm>
              <a:prstGeom prst="line">
                <a:avLst/>
              </a:prstGeom>
              <a:noFill/>
              <a:ln w="0">
                <a:solidFill>
                  <a:srgbClr val="000000"/>
                </a:solidFill>
                <a:round/>
                <a:headEnd/>
                <a:tailEnd/>
              </a:ln>
            </p:spPr>
            <p:txBody>
              <a:bodyPr/>
              <a:lstStyle/>
              <a:p>
                <a:endParaRPr lang="en-US" sz="1350"/>
              </a:p>
            </p:txBody>
          </p:sp>
          <p:sp>
            <p:nvSpPr>
              <p:cNvPr id="250002" name="Freeform 146"/>
              <p:cNvSpPr>
                <a:spLocks/>
              </p:cNvSpPr>
              <p:nvPr/>
            </p:nvSpPr>
            <p:spPr bwMode="auto">
              <a:xfrm>
                <a:off x="3041" y="2001"/>
                <a:ext cx="153" cy="6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50003" name="Freeform 147"/>
              <p:cNvSpPr>
                <a:spLocks/>
              </p:cNvSpPr>
              <p:nvPr/>
            </p:nvSpPr>
            <p:spPr bwMode="auto">
              <a:xfrm>
                <a:off x="2877" y="2069"/>
                <a:ext cx="11" cy="6"/>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50004" name="Freeform 148"/>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50005" name="Freeform 149"/>
              <p:cNvSpPr>
                <a:spLocks/>
              </p:cNvSpPr>
              <p:nvPr/>
            </p:nvSpPr>
            <p:spPr bwMode="auto">
              <a:xfrm>
                <a:off x="3081" y="2012"/>
                <a:ext cx="57" cy="34"/>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50006" name="Freeform 150"/>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50007" name="Freeform 151"/>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50008" name="Freeform 152"/>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50009" name="Freeform 153"/>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50010" name="Freeform 154"/>
              <p:cNvSpPr>
                <a:spLocks/>
              </p:cNvSpPr>
              <p:nvPr/>
            </p:nvSpPr>
            <p:spPr bwMode="auto">
              <a:xfrm>
                <a:off x="2967" y="791"/>
                <a:ext cx="459" cy="88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sp>
            <p:nvSpPr>
              <p:cNvPr id="250011" name="Freeform 155"/>
              <p:cNvSpPr>
                <a:spLocks/>
              </p:cNvSpPr>
              <p:nvPr/>
            </p:nvSpPr>
            <p:spPr bwMode="auto">
              <a:xfrm>
                <a:off x="2503" y="810"/>
                <a:ext cx="788" cy="1014"/>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EAEAEA"/>
              </a:solidFill>
              <a:ln w="9525">
                <a:solidFill>
                  <a:srgbClr val="000000"/>
                </a:solidFill>
                <a:prstDash val="solid"/>
                <a:round/>
                <a:headEnd/>
                <a:tailEnd/>
              </a:ln>
            </p:spPr>
            <p:txBody>
              <a:bodyPr/>
              <a:lstStyle/>
              <a:p>
                <a:endParaRPr lang="en-US" sz="1350"/>
              </a:p>
            </p:txBody>
          </p:sp>
        </p:grpSp>
      </p:grpSp>
      <p:grpSp>
        <p:nvGrpSpPr>
          <p:cNvPr id="17" name="Group 158"/>
          <p:cNvGrpSpPr>
            <a:grpSpLocks/>
          </p:cNvGrpSpPr>
          <p:nvPr/>
        </p:nvGrpSpPr>
        <p:grpSpPr bwMode="auto">
          <a:xfrm>
            <a:off x="5516166" y="2171700"/>
            <a:ext cx="355997" cy="247650"/>
            <a:chOff x="3875" y="1598"/>
            <a:chExt cx="346" cy="233"/>
          </a:xfrm>
        </p:grpSpPr>
        <p:sp>
          <p:nvSpPr>
            <p:cNvPr id="250015" name="Freeform 159"/>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noFill/>
            <a:ln w="9525">
              <a:solidFill>
                <a:srgbClr val="000000"/>
              </a:solidFill>
              <a:prstDash val="solid"/>
              <a:round/>
              <a:headEnd/>
              <a:tailEnd/>
            </a:ln>
          </p:spPr>
          <p:txBody>
            <a:bodyPr/>
            <a:lstStyle/>
            <a:p>
              <a:endParaRPr lang="en-US" sz="1350"/>
            </a:p>
          </p:txBody>
        </p:sp>
        <p:sp>
          <p:nvSpPr>
            <p:cNvPr id="250016" name="Freeform 160"/>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noFill/>
            <a:ln w="9525">
              <a:solidFill>
                <a:srgbClr val="000000"/>
              </a:solidFill>
              <a:prstDash val="solid"/>
              <a:round/>
              <a:headEnd/>
              <a:tailEnd/>
            </a:ln>
          </p:spPr>
          <p:txBody>
            <a:bodyPr/>
            <a:lstStyle/>
            <a:p>
              <a:endParaRPr lang="en-US" sz="1350"/>
            </a:p>
          </p:txBody>
        </p:sp>
      </p:grpSp>
      <p:sp>
        <p:nvSpPr>
          <p:cNvPr id="250017" name="Freeform 161"/>
          <p:cNvSpPr>
            <a:spLocks/>
          </p:cNvSpPr>
          <p:nvPr/>
        </p:nvSpPr>
        <p:spPr bwMode="auto">
          <a:xfrm>
            <a:off x="6687741" y="1123950"/>
            <a:ext cx="432197" cy="367904"/>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close/>
              </a:path>
            </a:pathLst>
          </a:custGeom>
          <a:solidFill>
            <a:srgbClr val="008837"/>
          </a:solidFill>
          <a:ln w="9525">
            <a:noFill/>
            <a:round/>
            <a:headEnd/>
            <a:tailEnd/>
          </a:ln>
        </p:spPr>
        <p:txBody>
          <a:bodyPr/>
          <a:lstStyle/>
          <a:p>
            <a:endParaRPr lang="en-US" sz="1350"/>
          </a:p>
        </p:txBody>
      </p:sp>
      <p:sp>
        <p:nvSpPr>
          <p:cNvPr id="250018" name="Freeform 162"/>
          <p:cNvSpPr>
            <a:spLocks/>
          </p:cNvSpPr>
          <p:nvPr/>
        </p:nvSpPr>
        <p:spPr bwMode="auto">
          <a:xfrm>
            <a:off x="6687741" y="1123950"/>
            <a:ext cx="432197" cy="367904"/>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path>
            </a:pathLst>
          </a:custGeom>
          <a:noFill/>
          <a:ln w="0">
            <a:solidFill>
              <a:srgbClr val="13007C"/>
            </a:solidFill>
            <a:prstDash val="solid"/>
            <a:round/>
            <a:headEnd/>
            <a:tailEnd/>
          </a:ln>
        </p:spPr>
        <p:txBody>
          <a:bodyPr/>
          <a:lstStyle/>
          <a:p>
            <a:endParaRPr lang="en-US" sz="1350"/>
          </a:p>
        </p:txBody>
      </p:sp>
      <p:sp>
        <p:nvSpPr>
          <p:cNvPr id="250019" name="Freeform 163"/>
          <p:cNvSpPr>
            <a:spLocks/>
          </p:cNvSpPr>
          <p:nvPr/>
        </p:nvSpPr>
        <p:spPr bwMode="auto">
          <a:xfrm>
            <a:off x="6700838" y="1159669"/>
            <a:ext cx="401241" cy="314325"/>
          </a:xfrm>
          <a:custGeom>
            <a:avLst/>
            <a:gdLst/>
            <a:ahLst/>
            <a:cxnLst>
              <a:cxn ang="0">
                <a:pos x="5" y="256"/>
              </a:cxn>
              <a:cxn ang="0">
                <a:pos x="28" y="239"/>
              </a:cxn>
              <a:cxn ang="0">
                <a:pos x="45" y="210"/>
              </a:cxn>
              <a:cxn ang="0">
                <a:pos x="56" y="176"/>
              </a:cxn>
              <a:cxn ang="0">
                <a:pos x="73" y="159"/>
              </a:cxn>
              <a:cxn ang="0">
                <a:pos x="68" y="114"/>
              </a:cxn>
              <a:cxn ang="0">
                <a:pos x="107" y="91"/>
              </a:cxn>
              <a:cxn ang="0">
                <a:pos x="124" y="57"/>
              </a:cxn>
              <a:cxn ang="0">
                <a:pos x="136" y="29"/>
              </a:cxn>
              <a:cxn ang="0">
                <a:pos x="153" y="0"/>
              </a:cxn>
              <a:cxn ang="0">
                <a:pos x="164" y="23"/>
              </a:cxn>
              <a:cxn ang="0">
                <a:pos x="158" y="57"/>
              </a:cxn>
              <a:cxn ang="0">
                <a:pos x="147" y="74"/>
              </a:cxn>
              <a:cxn ang="0">
                <a:pos x="136" y="97"/>
              </a:cxn>
              <a:cxn ang="0">
                <a:pos x="113" y="125"/>
              </a:cxn>
              <a:cxn ang="0">
                <a:pos x="107" y="159"/>
              </a:cxn>
              <a:cxn ang="0">
                <a:pos x="90" y="182"/>
              </a:cxn>
              <a:cxn ang="0">
                <a:pos x="136" y="176"/>
              </a:cxn>
              <a:cxn ang="0">
                <a:pos x="181" y="182"/>
              </a:cxn>
              <a:cxn ang="0">
                <a:pos x="204" y="176"/>
              </a:cxn>
              <a:cxn ang="0">
                <a:pos x="232" y="188"/>
              </a:cxn>
              <a:cxn ang="0">
                <a:pos x="244" y="199"/>
              </a:cxn>
              <a:cxn ang="0">
                <a:pos x="278" y="182"/>
              </a:cxn>
              <a:cxn ang="0">
                <a:pos x="306" y="188"/>
              </a:cxn>
              <a:cxn ang="0">
                <a:pos x="317" y="205"/>
              </a:cxn>
              <a:cxn ang="0">
                <a:pos x="346" y="199"/>
              </a:cxn>
              <a:cxn ang="0">
                <a:pos x="368" y="193"/>
              </a:cxn>
              <a:cxn ang="0">
                <a:pos x="391" y="216"/>
              </a:cxn>
              <a:cxn ang="0">
                <a:pos x="380" y="227"/>
              </a:cxn>
              <a:cxn ang="0">
                <a:pos x="351" y="250"/>
              </a:cxn>
              <a:cxn ang="0">
                <a:pos x="300" y="273"/>
              </a:cxn>
              <a:cxn ang="0">
                <a:pos x="272" y="278"/>
              </a:cxn>
              <a:cxn ang="0">
                <a:pos x="249" y="256"/>
              </a:cxn>
              <a:cxn ang="0">
                <a:pos x="232" y="267"/>
              </a:cxn>
              <a:cxn ang="0">
                <a:pos x="244" y="295"/>
              </a:cxn>
              <a:cxn ang="0">
                <a:pos x="204" y="278"/>
              </a:cxn>
              <a:cxn ang="0">
                <a:pos x="187" y="267"/>
              </a:cxn>
              <a:cxn ang="0">
                <a:pos x="170" y="267"/>
              </a:cxn>
              <a:cxn ang="0">
                <a:pos x="141" y="250"/>
              </a:cxn>
              <a:cxn ang="0">
                <a:pos x="102" y="233"/>
              </a:cxn>
              <a:cxn ang="0">
                <a:pos x="62" y="284"/>
              </a:cxn>
              <a:cxn ang="0">
                <a:pos x="34" y="290"/>
              </a:cxn>
              <a:cxn ang="0">
                <a:pos x="22" y="273"/>
              </a:cxn>
              <a:cxn ang="0">
                <a:pos x="0" y="278"/>
              </a:cxn>
            </a:cxnLst>
            <a:rect l="0" t="0" r="r" b="b"/>
            <a:pathLst>
              <a:path w="391" h="295">
                <a:moveTo>
                  <a:pt x="0" y="278"/>
                </a:moveTo>
                <a:lnTo>
                  <a:pt x="0" y="267"/>
                </a:lnTo>
                <a:lnTo>
                  <a:pt x="5" y="256"/>
                </a:lnTo>
                <a:lnTo>
                  <a:pt x="11" y="250"/>
                </a:lnTo>
                <a:lnTo>
                  <a:pt x="17" y="250"/>
                </a:lnTo>
                <a:lnTo>
                  <a:pt x="28" y="239"/>
                </a:lnTo>
                <a:lnTo>
                  <a:pt x="34" y="227"/>
                </a:lnTo>
                <a:lnTo>
                  <a:pt x="45" y="216"/>
                </a:lnTo>
                <a:lnTo>
                  <a:pt x="45" y="210"/>
                </a:lnTo>
                <a:lnTo>
                  <a:pt x="51" y="199"/>
                </a:lnTo>
                <a:lnTo>
                  <a:pt x="56" y="182"/>
                </a:lnTo>
                <a:lnTo>
                  <a:pt x="56" y="176"/>
                </a:lnTo>
                <a:lnTo>
                  <a:pt x="62" y="171"/>
                </a:lnTo>
                <a:lnTo>
                  <a:pt x="73" y="171"/>
                </a:lnTo>
                <a:lnTo>
                  <a:pt x="73" y="159"/>
                </a:lnTo>
                <a:lnTo>
                  <a:pt x="73" y="148"/>
                </a:lnTo>
                <a:lnTo>
                  <a:pt x="73" y="131"/>
                </a:lnTo>
                <a:lnTo>
                  <a:pt x="68" y="114"/>
                </a:lnTo>
                <a:lnTo>
                  <a:pt x="85" y="97"/>
                </a:lnTo>
                <a:lnTo>
                  <a:pt x="96" y="91"/>
                </a:lnTo>
                <a:lnTo>
                  <a:pt x="107" y="91"/>
                </a:lnTo>
                <a:lnTo>
                  <a:pt x="113" y="86"/>
                </a:lnTo>
                <a:lnTo>
                  <a:pt x="113" y="69"/>
                </a:lnTo>
                <a:lnTo>
                  <a:pt x="124" y="57"/>
                </a:lnTo>
                <a:lnTo>
                  <a:pt x="130" y="46"/>
                </a:lnTo>
                <a:lnTo>
                  <a:pt x="136" y="35"/>
                </a:lnTo>
                <a:lnTo>
                  <a:pt x="136" y="29"/>
                </a:lnTo>
                <a:lnTo>
                  <a:pt x="141" y="23"/>
                </a:lnTo>
                <a:lnTo>
                  <a:pt x="147" y="12"/>
                </a:lnTo>
                <a:lnTo>
                  <a:pt x="153" y="0"/>
                </a:lnTo>
                <a:lnTo>
                  <a:pt x="158" y="0"/>
                </a:lnTo>
                <a:lnTo>
                  <a:pt x="158" y="6"/>
                </a:lnTo>
                <a:lnTo>
                  <a:pt x="164" y="23"/>
                </a:lnTo>
                <a:lnTo>
                  <a:pt x="164" y="40"/>
                </a:lnTo>
                <a:lnTo>
                  <a:pt x="158" y="52"/>
                </a:lnTo>
                <a:lnTo>
                  <a:pt x="158" y="57"/>
                </a:lnTo>
                <a:lnTo>
                  <a:pt x="147" y="63"/>
                </a:lnTo>
                <a:lnTo>
                  <a:pt x="147" y="69"/>
                </a:lnTo>
                <a:lnTo>
                  <a:pt x="147" y="74"/>
                </a:lnTo>
                <a:lnTo>
                  <a:pt x="147" y="74"/>
                </a:lnTo>
                <a:lnTo>
                  <a:pt x="141" y="80"/>
                </a:lnTo>
                <a:lnTo>
                  <a:pt x="136" y="97"/>
                </a:lnTo>
                <a:lnTo>
                  <a:pt x="130" y="108"/>
                </a:lnTo>
                <a:lnTo>
                  <a:pt x="119" y="120"/>
                </a:lnTo>
                <a:lnTo>
                  <a:pt x="113" y="125"/>
                </a:lnTo>
                <a:lnTo>
                  <a:pt x="113" y="137"/>
                </a:lnTo>
                <a:lnTo>
                  <a:pt x="107" y="148"/>
                </a:lnTo>
                <a:lnTo>
                  <a:pt x="107" y="159"/>
                </a:lnTo>
                <a:lnTo>
                  <a:pt x="102" y="165"/>
                </a:lnTo>
                <a:lnTo>
                  <a:pt x="96" y="171"/>
                </a:lnTo>
                <a:lnTo>
                  <a:pt x="90" y="182"/>
                </a:lnTo>
                <a:lnTo>
                  <a:pt x="90" y="188"/>
                </a:lnTo>
                <a:lnTo>
                  <a:pt x="102" y="193"/>
                </a:lnTo>
                <a:lnTo>
                  <a:pt x="136" y="176"/>
                </a:lnTo>
                <a:lnTo>
                  <a:pt x="153" y="171"/>
                </a:lnTo>
                <a:lnTo>
                  <a:pt x="164" y="176"/>
                </a:lnTo>
                <a:lnTo>
                  <a:pt x="181" y="182"/>
                </a:lnTo>
                <a:lnTo>
                  <a:pt x="193" y="176"/>
                </a:lnTo>
                <a:lnTo>
                  <a:pt x="204" y="176"/>
                </a:lnTo>
                <a:lnTo>
                  <a:pt x="204" y="176"/>
                </a:lnTo>
                <a:lnTo>
                  <a:pt x="210" y="182"/>
                </a:lnTo>
                <a:lnTo>
                  <a:pt x="221" y="188"/>
                </a:lnTo>
                <a:lnTo>
                  <a:pt x="232" y="188"/>
                </a:lnTo>
                <a:lnTo>
                  <a:pt x="238" y="188"/>
                </a:lnTo>
                <a:lnTo>
                  <a:pt x="238" y="193"/>
                </a:lnTo>
                <a:lnTo>
                  <a:pt x="244" y="199"/>
                </a:lnTo>
                <a:lnTo>
                  <a:pt x="244" y="199"/>
                </a:lnTo>
                <a:lnTo>
                  <a:pt x="261" y="193"/>
                </a:lnTo>
                <a:lnTo>
                  <a:pt x="278" y="182"/>
                </a:lnTo>
                <a:lnTo>
                  <a:pt x="289" y="182"/>
                </a:lnTo>
                <a:lnTo>
                  <a:pt x="295" y="182"/>
                </a:lnTo>
                <a:lnTo>
                  <a:pt x="306" y="188"/>
                </a:lnTo>
                <a:lnTo>
                  <a:pt x="306" y="188"/>
                </a:lnTo>
                <a:lnTo>
                  <a:pt x="312" y="199"/>
                </a:lnTo>
                <a:lnTo>
                  <a:pt x="317" y="205"/>
                </a:lnTo>
                <a:lnTo>
                  <a:pt x="329" y="205"/>
                </a:lnTo>
                <a:lnTo>
                  <a:pt x="334" y="205"/>
                </a:lnTo>
                <a:lnTo>
                  <a:pt x="346" y="199"/>
                </a:lnTo>
                <a:lnTo>
                  <a:pt x="351" y="193"/>
                </a:lnTo>
                <a:lnTo>
                  <a:pt x="363" y="193"/>
                </a:lnTo>
                <a:lnTo>
                  <a:pt x="368" y="193"/>
                </a:lnTo>
                <a:lnTo>
                  <a:pt x="380" y="199"/>
                </a:lnTo>
                <a:lnTo>
                  <a:pt x="391" y="210"/>
                </a:lnTo>
                <a:lnTo>
                  <a:pt x="391" y="216"/>
                </a:lnTo>
                <a:lnTo>
                  <a:pt x="391" y="222"/>
                </a:lnTo>
                <a:lnTo>
                  <a:pt x="385" y="222"/>
                </a:lnTo>
                <a:lnTo>
                  <a:pt x="380" y="227"/>
                </a:lnTo>
                <a:lnTo>
                  <a:pt x="374" y="239"/>
                </a:lnTo>
                <a:lnTo>
                  <a:pt x="368" y="244"/>
                </a:lnTo>
                <a:lnTo>
                  <a:pt x="351" y="250"/>
                </a:lnTo>
                <a:lnTo>
                  <a:pt x="329" y="267"/>
                </a:lnTo>
                <a:lnTo>
                  <a:pt x="306" y="273"/>
                </a:lnTo>
                <a:lnTo>
                  <a:pt x="300" y="273"/>
                </a:lnTo>
                <a:lnTo>
                  <a:pt x="289" y="278"/>
                </a:lnTo>
                <a:lnTo>
                  <a:pt x="283" y="278"/>
                </a:lnTo>
                <a:lnTo>
                  <a:pt x="272" y="278"/>
                </a:lnTo>
                <a:lnTo>
                  <a:pt x="266" y="278"/>
                </a:lnTo>
                <a:lnTo>
                  <a:pt x="261" y="267"/>
                </a:lnTo>
                <a:lnTo>
                  <a:pt x="249" y="256"/>
                </a:lnTo>
                <a:lnTo>
                  <a:pt x="238" y="250"/>
                </a:lnTo>
                <a:lnTo>
                  <a:pt x="232" y="256"/>
                </a:lnTo>
                <a:lnTo>
                  <a:pt x="232" y="267"/>
                </a:lnTo>
                <a:lnTo>
                  <a:pt x="238" y="278"/>
                </a:lnTo>
                <a:lnTo>
                  <a:pt x="244" y="290"/>
                </a:lnTo>
                <a:lnTo>
                  <a:pt x="244" y="295"/>
                </a:lnTo>
                <a:lnTo>
                  <a:pt x="238" y="290"/>
                </a:lnTo>
                <a:lnTo>
                  <a:pt x="221" y="284"/>
                </a:lnTo>
                <a:lnTo>
                  <a:pt x="204" y="278"/>
                </a:lnTo>
                <a:lnTo>
                  <a:pt x="193" y="278"/>
                </a:lnTo>
                <a:lnTo>
                  <a:pt x="187" y="273"/>
                </a:lnTo>
                <a:lnTo>
                  <a:pt x="187" y="267"/>
                </a:lnTo>
                <a:lnTo>
                  <a:pt x="187" y="267"/>
                </a:lnTo>
                <a:lnTo>
                  <a:pt x="181" y="267"/>
                </a:lnTo>
                <a:lnTo>
                  <a:pt x="170" y="267"/>
                </a:lnTo>
                <a:lnTo>
                  <a:pt x="158" y="267"/>
                </a:lnTo>
                <a:lnTo>
                  <a:pt x="153" y="261"/>
                </a:lnTo>
                <a:lnTo>
                  <a:pt x="141" y="250"/>
                </a:lnTo>
                <a:lnTo>
                  <a:pt x="136" y="239"/>
                </a:lnTo>
                <a:lnTo>
                  <a:pt x="113" y="233"/>
                </a:lnTo>
                <a:lnTo>
                  <a:pt x="102" y="233"/>
                </a:lnTo>
                <a:lnTo>
                  <a:pt x="90" y="239"/>
                </a:lnTo>
                <a:lnTo>
                  <a:pt x="73" y="256"/>
                </a:lnTo>
                <a:lnTo>
                  <a:pt x="62" y="284"/>
                </a:lnTo>
                <a:lnTo>
                  <a:pt x="56" y="290"/>
                </a:lnTo>
                <a:lnTo>
                  <a:pt x="45" y="290"/>
                </a:lnTo>
                <a:lnTo>
                  <a:pt x="34" y="290"/>
                </a:lnTo>
                <a:lnTo>
                  <a:pt x="34" y="284"/>
                </a:lnTo>
                <a:lnTo>
                  <a:pt x="28" y="273"/>
                </a:lnTo>
                <a:lnTo>
                  <a:pt x="22" y="273"/>
                </a:lnTo>
                <a:lnTo>
                  <a:pt x="17" y="278"/>
                </a:lnTo>
                <a:lnTo>
                  <a:pt x="11" y="278"/>
                </a:lnTo>
                <a:lnTo>
                  <a:pt x="0" y="278"/>
                </a:lnTo>
                <a:lnTo>
                  <a:pt x="0" y="278"/>
                </a:lnTo>
                <a:close/>
              </a:path>
            </a:pathLst>
          </a:custGeom>
          <a:solidFill>
            <a:srgbClr val="99D9E8"/>
          </a:solidFill>
          <a:ln w="9525">
            <a:noFill/>
            <a:round/>
            <a:headEnd/>
            <a:tailEnd/>
          </a:ln>
        </p:spPr>
        <p:txBody>
          <a:bodyPr/>
          <a:lstStyle/>
          <a:p>
            <a:endParaRPr lang="en-US" sz="1350"/>
          </a:p>
        </p:txBody>
      </p:sp>
      <p:sp>
        <p:nvSpPr>
          <p:cNvPr id="250020" name="Freeform 164"/>
          <p:cNvSpPr>
            <a:spLocks/>
          </p:cNvSpPr>
          <p:nvPr/>
        </p:nvSpPr>
        <p:spPr bwMode="auto">
          <a:xfrm>
            <a:off x="4460081" y="2564607"/>
            <a:ext cx="290513" cy="175022"/>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close/>
              </a:path>
            </a:pathLst>
          </a:custGeom>
          <a:solidFill>
            <a:srgbClr val="00A0C6"/>
          </a:solidFill>
          <a:ln w="9525">
            <a:noFill/>
            <a:round/>
            <a:headEnd/>
            <a:tailEnd/>
          </a:ln>
        </p:spPr>
        <p:txBody>
          <a:bodyPr/>
          <a:lstStyle/>
          <a:p>
            <a:endParaRPr lang="en-US" sz="1350"/>
          </a:p>
        </p:txBody>
      </p:sp>
      <p:sp>
        <p:nvSpPr>
          <p:cNvPr id="250021" name="Freeform 165"/>
          <p:cNvSpPr>
            <a:spLocks/>
          </p:cNvSpPr>
          <p:nvPr/>
        </p:nvSpPr>
        <p:spPr bwMode="auto">
          <a:xfrm>
            <a:off x="4460081" y="2564607"/>
            <a:ext cx="290513" cy="175022"/>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path>
            </a:pathLst>
          </a:custGeom>
          <a:noFill/>
          <a:ln w="9525">
            <a:solidFill>
              <a:srgbClr val="00A0C6"/>
            </a:solidFill>
            <a:prstDash val="solid"/>
            <a:round/>
            <a:headEnd/>
            <a:tailEnd/>
          </a:ln>
        </p:spPr>
        <p:txBody>
          <a:bodyPr/>
          <a:lstStyle/>
          <a:p>
            <a:endParaRPr lang="en-US" sz="1350"/>
          </a:p>
        </p:txBody>
      </p:sp>
      <p:sp>
        <p:nvSpPr>
          <p:cNvPr id="250022" name="Freeform 166"/>
          <p:cNvSpPr>
            <a:spLocks/>
          </p:cNvSpPr>
          <p:nvPr/>
        </p:nvSpPr>
        <p:spPr bwMode="auto">
          <a:xfrm>
            <a:off x="3163491" y="2425304"/>
            <a:ext cx="1214438" cy="1579959"/>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23" name="Freeform 167"/>
          <p:cNvSpPr>
            <a:spLocks/>
          </p:cNvSpPr>
          <p:nvPr/>
        </p:nvSpPr>
        <p:spPr bwMode="auto">
          <a:xfrm>
            <a:off x="2668191" y="1425178"/>
            <a:ext cx="98822" cy="108347"/>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noFill/>
          <a:ln w="9525">
            <a:solidFill>
              <a:srgbClr val="000000"/>
            </a:solidFill>
            <a:prstDash val="solid"/>
            <a:round/>
            <a:headEnd/>
            <a:tailEnd/>
          </a:ln>
        </p:spPr>
        <p:txBody>
          <a:bodyPr/>
          <a:lstStyle/>
          <a:p>
            <a:endParaRPr lang="en-US" sz="1350"/>
          </a:p>
        </p:txBody>
      </p:sp>
      <p:sp>
        <p:nvSpPr>
          <p:cNvPr id="250024" name="Freeform 168"/>
          <p:cNvSpPr>
            <a:spLocks/>
          </p:cNvSpPr>
          <p:nvPr/>
        </p:nvSpPr>
        <p:spPr bwMode="auto">
          <a:xfrm>
            <a:off x="2825354" y="1334691"/>
            <a:ext cx="47625"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00A0C6"/>
          </a:solidFill>
          <a:ln w="9525">
            <a:noFill/>
            <a:round/>
            <a:headEnd/>
            <a:tailEnd/>
          </a:ln>
        </p:spPr>
        <p:txBody>
          <a:bodyPr/>
          <a:lstStyle/>
          <a:p>
            <a:endParaRPr lang="en-US" sz="1350"/>
          </a:p>
        </p:txBody>
      </p:sp>
      <p:sp>
        <p:nvSpPr>
          <p:cNvPr id="250025" name="Freeform 169"/>
          <p:cNvSpPr>
            <a:spLocks/>
          </p:cNvSpPr>
          <p:nvPr/>
        </p:nvSpPr>
        <p:spPr bwMode="auto">
          <a:xfrm>
            <a:off x="2825354" y="1334691"/>
            <a:ext cx="47625"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26" name="Freeform 170"/>
          <p:cNvSpPr>
            <a:spLocks/>
          </p:cNvSpPr>
          <p:nvPr/>
        </p:nvSpPr>
        <p:spPr bwMode="auto">
          <a:xfrm>
            <a:off x="2977753" y="1558528"/>
            <a:ext cx="52388" cy="23813"/>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noFill/>
          <a:ln w="9525">
            <a:solidFill>
              <a:srgbClr val="000000"/>
            </a:solidFill>
            <a:prstDash val="solid"/>
            <a:round/>
            <a:headEnd/>
            <a:tailEnd/>
          </a:ln>
        </p:spPr>
        <p:txBody>
          <a:bodyPr/>
          <a:lstStyle/>
          <a:p>
            <a:endParaRPr lang="en-US" sz="1350"/>
          </a:p>
        </p:txBody>
      </p:sp>
      <p:sp>
        <p:nvSpPr>
          <p:cNvPr id="250027" name="Freeform 171"/>
          <p:cNvSpPr>
            <a:spLocks/>
          </p:cNvSpPr>
          <p:nvPr/>
        </p:nvSpPr>
        <p:spPr bwMode="auto">
          <a:xfrm>
            <a:off x="2574131" y="954882"/>
            <a:ext cx="810816" cy="692944"/>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noFill/>
          <a:ln w="9525">
            <a:solidFill>
              <a:srgbClr val="000000"/>
            </a:solidFill>
            <a:prstDash val="solid"/>
            <a:round/>
            <a:headEnd/>
            <a:tailEnd/>
          </a:ln>
        </p:spPr>
        <p:txBody>
          <a:bodyPr/>
          <a:lstStyle/>
          <a:p>
            <a:endParaRPr lang="en-US" sz="1350"/>
          </a:p>
        </p:txBody>
      </p:sp>
      <p:sp>
        <p:nvSpPr>
          <p:cNvPr id="250028" name="Freeform 172"/>
          <p:cNvSpPr>
            <a:spLocks/>
          </p:cNvSpPr>
          <p:nvPr/>
        </p:nvSpPr>
        <p:spPr bwMode="auto">
          <a:xfrm>
            <a:off x="2825354" y="1334691"/>
            <a:ext cx="47625" cy="5953"/>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8EDEFE"/>
          </a:solidFill>
          <a:ln w="9525">
            <a:noFill/>
            <a:round/>
            <a:headEnd/>
            <a:tailEnd/>
          </a:ln>
        </p:spPr>
        <p:txBody>
          <a:bodyPr/>
          <a:lstStyle/>
          <a:p>
            <a:endParaRPr lang="en-US" sz="1350"/>
          </a:p>
        </p:txBody>
      </p:sp>
      <p:sp>
        <p:nvSpPr>
          <p:cNvPr id="250029" name="Freeform 173"/>
          <p:cNvSpPr>
            <a:spLocks/>
          </p:cNvSpPr>
          <p:nvPr/>
        </p:nvSpPr>
        <p:spPr bwMode="auto">
          <a:xfrm>
            <a:off x="2825354" y="1334691"/>
            <a:ext cx="47625" cy="5953"/>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0" name="Freeform 174"/>
          <p:cNvSpPr>
            <a:spLocks/>
          </p:cNvSpPr>
          <p:nvPr/>
        </p:nvSpPr>
        <p:spPr bwMode="auto">
          <a:xfrm>
            <a:off x="2977753" y="1558528"/>
            <a:ext cx="52388" cy="22622"/>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8EDEFE"/>
          </a:solidFill>
          <a:ln w="9525">
            <a:solidFill>
              <a:srgbClr val="000000"/>
            </a:solidFill>
            <a:prstDash val="solid"/>
            <a:round/>
            <a:headEnd/>
            <a:tailEnd/>
          </a:ln>
        </p:spPr>
        <p:txBody>
          <a:bodyPr/>
          <a:lstStyle/>
          <a:p>
            <a:endParaRPr lang="en-US" sz="1350"/>
          </a:p>
        </p:txBody>
      </p:sp>
      <p:sp>
        <p:nvSpPr>
          <p:cNvPr id="250031" name="Freeform 175"/>
          <p:cNvSpPr>
            <a:spLocks/>
          </p:cNvSpPr>
          <p:nvPr/>
        </p:nvSpPr>
        <p:spPr bwMode="auto">
          <a:xfrm>
            <a:off x="2825354" y="1220392"/>
            <a:ext cx="47625" cy="48815"/>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2" name="Freeform 176"/>
          <p:cNvSpPr>
            <a:spLocks/>
          </p:cNvSpPr>
          <p:nvPr/>
        </p:nvSpPr>
        <p:spPr bwMode="auto">
          <a:xfrm>
            <a:off x="3070622" y="1485900"/>
            <a:ext cx="52388" cy="4762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8EDEFE"/>
          </a:solidFill>
          <a:ln w="9525">
            <a:solidFill>
              <a:srgbClr val="000000"/>
            </a:solidFill>
            <a:prstDash val="solid"/>
            <a:round/>
            <a:headEnd/>
            <a:tailEnd/>
          </a:ln>
        </p:spPr>
        <p:txBody>
          <a:bodyPr/>
          <a:lstStyle/>
          <a:p>
            <a:endParaRPr lang="en-US" sz="1350"/>
          </a:p>
        </p:txBody>
      </p:sp>
      <p:sp>
        <p:nvSpPr>
          <p:cNvPr id="250033" name="Freeform 177"/>
          <p:cNvSpPr>
            <a:spLocks/>
          </p:cNvSpPr>
          <p:nvPr/>
        </p:nvSpPr>
        <p:spPr bwMode="auto">
          <a:xfrm>
            <a:off x="3367088" y="2371726"/>
            <a:ext cx="17860"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8EDEFE"/>
          </a:solidFill>
          <a:ln w="9525">
            <a:noFill/>
            <a:round/>
            <a:headEnd/>
            <a:tailEnd/>
          </a:ln>
        </p:spPr>
        <p:txBody>
          <a:bodyPr/>
          <a:lstStyle/>
          <a:p>
            <a:endParaRPr lang="en-US" sz="1350"/>
          </a:p>
        </p:txBody>
      </p:sp>
      <p:sp>
        <p:nvSpPr>
          <p:cNvPr id="250034" name="Freeform 178"/>
          <p:cNvSpPr>
            <a:spLocks/>
          </p:cNvSpPr>
          <p:nvPr/>
        </p:nvSpPr>
        <p:spPr bwMode="auto">
          <a:xfrm>
            <a:off x="3367088" y="2371726"/>
            <a:ext cx="17860"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5" name="Freeform 179"/>
          <p:cNvSpPr>
            <a:spLocks/>
          </p:cNvSpPr>
          <p:nvPr/>
        </p:nvSpPr>
        <p:spPr bwMode="auto">
          <a:xfrm>
            <a:off x="4285060"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8EDEFE"/>
          </a:solidFill>
          <a:ln w="9525">
            <a:solidFill>
              <a:srgbClr val="000000"/>
            </a:solidFill>
            <a:prstDash val="solid"/>
            <a:round/>
            <a:headEnd/>
            <a:tailEnd/>
          </a:ln>
        </p:spPr>
        <p:txBody>
          <a:bodyPr/>
          <a:lstStyle/>
          <a:p>
            <a:endParaRPr lang="en-US" sz="1350"/>
          </a:p>
        </p:txBody>
      </p:sp>
      <p:sp>
        <p:nvSpPr>
          <p:cNvPr id="250036" name="Line 180"/>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037" name="Freeform 181"/>
          <p:cNvSpPr>
            <a:spLocks/>
          </p:cNvSpPr>
          <p:nvPr/>
        </p:nvSpPr>
        <p:spPr bwMode="auto">
          <a:xfrm>
            <a:off x="4261247" y="1370410"/>
            <a:ext cx="46434" cy="54769"/>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38" name="Freeform 182"/>
          <p:cNvSpPr>
            <a:spLocks/>
          </p:cNvSpPr>
          <p:nvPr/>
        </p:nvSpPr>
        <p:spPr bwMode="auto">
          <a:xfrm>
            <a:off x="4564856" y="2220517"/>
            <a:ext cx="28575" cy="30956"/>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8EDEFE"/>
          </a:solidFill>
          <a:ln w="9525">
            <a:solidFill>
              <a:srgbClr val="000000"/>
            </a:solidFill>
            <a:prstDash val="solid"/>
            <a:round/>
            <a:headEnd/>
            <a:tailEnd/>
          </a:ln>
        </p:spPr>
        <p:txBody>
          <a:bodyPr/>
          <a:lstStyle/>
          <a:p>
            <a:endParaRPr lang="en-US" sz="1350"/>
          </a:p>
        </p:txBody>
      </p:sp>
      <p:sp>
        <p:nvSpPr>
          <p:cNvPr id="250039" name="Freeform 183"/>
          <p:cNvSpPr>
            <a:spLocks/>
          </p:cNvSpPr>
          <p:nvPr/>
        </p:nvSpPr>
        <p:spPr bwMode="auto">
          <a:xfrm>
            <a:off x="4604147" y="2275285"/>
            <a:ext cx="41672" cy="48815"/>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8EDEFE"/>
          </a:solidFill>
          <a:ln w="9525">
            <a:solidFill>
              <a:srgbClr val="000000"/>
            </a:solidFill>
            <a:prstDash val="solid"/>
            <a:round/>
            <a:headEnd/>
            <a:tailEnd/>
          </a:ln>
        </p:spPr>
        <p:txBody>
          <a:bodyPr/>
          <a:lstStyle/>
          <a:p>
            <a:endParaRPr lang="en-US" sz="1350"/>
          </a:p>
        </p:txBody>
      </p:sp>
      <p:sp>
        <p:nvSpPr>
          <p:cNvPr id="250040" name="Freeform 184"/>
          <p:cNvSpPr>
            <a:spLocks/>
          </p:cNvSpPr>
          <p:nvPr/>
        </p:nvSpPr>
        <p:spPr bwMode="auto">
          <a:xfrm>
            <a:off x="4802981" y="2324100"/>
            <a:ext cx="23813" cy="29766"/>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1" name="Freeform 185"/>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8EDEFE"/>
          </a:solidFill>
          <a:ln w="9525">
            <a:solidFill>
              <a:srgbClr val="000000"/>
            </a:solidFill>
            <a:prstDash val="solid"/>
            <a:round/>
            <a:headEnd/>
            <a:tailEnd/>
          </a:ln>
        </p:spPr>
        <p:txBody>
          <a:bodyPr/>
          <a:lstStyle/>
          <a:p>
            <a:endParaRPr lang="en-US" sz="1350"/>
          </a:p>
        </p:txBody>
      </p:sp>
      <p:sp>
        <p:nvSpPr>
          <p:cNvPr id="250042" name="Line 186"/>
          <p:cNvSpPr>
            <a:spLocks noChangeShapeType="1"/>
          </p:cNvSpPr>
          <p:nvPr/>
        </p:nvSpPr>
        <p:spPr bwMode="auto">
          <a:xfrm flipH="1">
            <a:off x="4593431" y="1641873"/>
            <a:ext cx="10716" cy="1190"/>
          </a:xfrm>
          <a:prstGeom prst="line">
            <a:avLst/>
          </a:prstGeom>
          <a:noFill/>
          <a:ln w="9525">
            <a:solidFill>
              <a:srgbClr val="000000"/>
            </a:solidFill>
            <a:round/>
            <a:headEnd/>
            <a:tailEnd/>
          </a:ln>
        </p:spPr>
        <p:txBody>
          <a:bodyPr/>
          <a:lstStyle/>
          <a:p>
            <a:endParaRPr lang="en-US" sz="1350"/>
          </a:p>
        </p:txBody>
      </p:sp>
      <p:sp>
        <p:nvSpPr>
          <p:cNvPr id="250043" name="Freeform 187"/>
          <p:cNvSpPr>
            <a:spLocks/>
          </p:cNvSpPr>
          <p:nvPr/>
        </p:nvSpPr>
        <p:spPr bwMode="auto">
          <a:xfrm>
            <a:off x="4430317" y="3692129"/>
            <a:ext cx="69056" cy="53578"/>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4" name="Freeform 188"/>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8EDEFE"/>
          </a:solidFill>
          <a:ln w="9525">
            <a:noFill/>
            <a:round/>
            <a:headEnd/>
            <a:tailEnd/>
          </a:ln>
        </p:spPr>
        <p:txBody>
          <a:bodyPr/>
          <a:lstStyle/>
          <a:p>
            <a:endParaRPr lang="en-US" sz="1350"/>
          </a:p>
        </p:txBody>
      </p:sp>
      <p:sp>
        <p:nvSpPr>
          <p:cNvPr id="250045" name="Freeform 189"/>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solidFill>
            <a:srgbClr val="8EDEFE"/>
          </a:solidFill>
          <a:ln w="9525">
            <a:solidFill>
              <a:srgbClr val="000000"/>
            </a:solidFill>
            <a:prstDash val="solid"/>
            <a:round/>
            <a:headEnd/>
            <a:tailEnd/>
          </a:ln>
        </p:spPr>
        <p:txBody>
          <a:bodyPr/>
          <a:lstStyle/>
          <a:p>
            <a:endParaRPr lang="en-US" sz="1350"/>
          </a:p>
        </p:txBody>
      </p:sp>
      <p:sp>
        <p:nvSpPr>
          <p:cNvPr id="250046" name="Freeform 190"/>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8EDEFE"/>
          </a:solidFill>
          <a:ln w="9525">
            <a:noFill/>
            <a:round/>
            <a:headEnd/>
            <a:tailEnd/>
          </a:ln>
        </p:spPr>
        <p:txBody>
          <a:bodyPr/>
          <a:lstStyle/>
          <a:p>
            <a:endParaRPr lang="en-US" sz="1350"/>
          </a:p>
        </p:txBody>
      </p:sp>
      <p:sp>
        <p:nvSpPr>
          <p:cNvPr id="250047" name="Freeform 191"/>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8" name="Freeform 192"/>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8EDEFE"/>
          </a:solidFill>
          <a:ln w="9525">
            <a:noFill/>
            <a:round/>
            <a:headEnd/>
            <a:tailEnd/>
          </a:ln>
        </p:spPr>
        <p:txBody>
          <a:bodyPr/>
          <a:lstStyle/>
          <a:p>
            <a:endParaRPr lang="en-US" sz="1350"/>
          </a:p>
        </p:txBody>
      </p:sp>
      <p:sp>
        <p:nvSpPr>
          <p:cNvPr id="250049" name="Freeform 193"/>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50" name="Freeform 194"/>
          <p:cNvSpPr>
            <a:spLocks/>
          </p:cNvSpPr>
          <p:nvPr/>
        </p:nvSpPr>
        <p:spPr bwMode="auto">
          <a:xfrm>
            <a:off x="5142310" y="3606404"/>
            <a:ext cx="145256"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8EDEFE"/>
          </a:solidFill>
          <a:ln w="9525">
            <a:noFill/>
            <a:round/>
            <a:headEnd/>
            <a:tailEnd/>
          </a:ln>
        </p:spPr>
        <p:txBody>
          <a:bodyPr/>
          <a:lstStyle/>
          <a:p>
            <a:endParaRPr lang="en-US" sz="1350"/>
          </a:p>
        </p:txBody>
      </p:sp>
      <p:sp>
        <p:nvSpPr>
          <p:cNvPr id="250051" name="Freeform 195"/>
          <p:cNvSpPr>
            <a:spLocks/>
          </p:cNvSpPr>
          <p:nvPr/>
        </p:nvSpPr>
        <p:spPr bwMode="auto">
          <a:xfrm>
            <a:off x="5142310" y="3606404"/>
            <a:ext cx="145256"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solidFill>
            <a:srgbClr val="8EDEFE"/>
          </a:solidFill>
          <a:ln w="9525">
            <a:solidFill>
              <a:srgbClr val="000000"/>
            </a:solidFill>
            <a:prstDash val="solid"/>
            <a:round/>
            <a:headEnd/>
            <a:tailEnd/>
          </a:ln>
        </p:spPr>
        <p:txBody>
          <a:bodyPr/>
          <a:lstStyle/>
          <a:p>
            <a:endParaRPr lang="en-US" sz="1350"/>
          </a:p>
        </p:txBody>
      </p:sp>
      <p:sp>
        <p:nvSpPr>
          <p:cNvPr id="250052" name="Freeform 196"/>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8EDEFE"/>
          </a:solidFill>
          <a:ln w="9525">
            <a:noFill/>
            <a:round/>
            <a:headEnd/>
            <a:tailEnd/>
          </a:ln>
        </p:spPr>
        <p:txBody>
          <a:bodyPr/>
          <a:lstStyle/>
          <a:p>
            <a:endParaRPr lang="en-US" sz="1350"/>
          </a:p>
        </p:txBody>
      </p:sp>
      <p:sp>
        <p:nvSpPr>
          <p:cNvPr id="250053" name="Freeform 197"/>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solidFill>
            <a:srgbClr val="8EDEFE"/>
          </a:solidFill>
          <a:ln w="9525">
            <a:solidFill>
              <a:srgbClr val="000000"/>
            </a:solidFill>
            <a:prstDash val="solid"/>
            <a:round/>
            <a:headEnd/>
            <a:tailEnd/>
          </a:ln>
        </p:spPr>
        <p:txBody>
          <a:bodyPr/>
          <a:lstStyle/>
          <a:p>
            <a:endParaRPr lang="en-US" sz="1350"/>
          </a:p>
        </p:txBody>
      </p:sp>
      <p:sp>
        <p:nvSpPr>
          <p:cNvPr id="250054" name="Freeform 198"/>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8EDEFE"/>
          </a:solidFill>
          <a:ln w="9525">
            <a:noFill/>
            <a:round/>
            <a:headEnd/>
            <a:tailEnd/>
          </a:ln>
        </p:spPr>
        <p:txBody>
          <a:bodyPr/>
          <a:lstStyle/>
          <a:p>
            <a:endParaRPr lang="en-US" sz="1350"/>
          </a:p>
        </p:txBody>
      </p:sp>
      <p:sp>
        <p:nvSpPr>
          <p:cNvPr id="250055" name="Freeform 199"/>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solidFill>
            <a:srgbClr val="8EDEFE"/>
          </a:solidFill>
          <a:ln w="9525">
            <a:solidFill>
              <a:srgbClr val="000000"/>
            </a:solidFill>
            <a:prstDash val="solid"/>
            <a:round/>
            <a:headEnd/>
            <a:tailEnd/>
          </a:ln>
        </p:spPr>
        <p:txBody>
          <a:bodyPr/>
          <a:lstStyle/>
          <a:p>
            <a:endParaRPr lang="en-US" sz="1350"/>
          </a:p>
        </p:txBody>
      </p:sp>
      <p:sp>
        <p:nvSpPr>
          <p:cNvPr id="250056" name="Freeform 200"/>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8EDEFE"/>
          </a:solidFill>
          <a:ln w="9525">
            <a:noFill/>
            <a:round/>
            <a:headEnd/>
            <a:tailEnd/>
          </a:ln>
        </p:spPr>
        <p:txBody>
          <a:bodyPr/>
          <a:lstStyle/>
          <a:p>
            <a:endParaRPr lang="en-US" sz="1350"/>
          </a:p>
        </p:txBody>
      </p:sp>
      <p:sp>
        <p:nvSpPr>
          <p:cNvPr id="250057" name="Freeform 201"/>
          <p:cNvSpPr>
            <a:spLocks/>
          </p:cNvSpPr>
          <p:nvPr/>
        </p:nvSpPr>
        <p:spPr bwMode="auto">
          <a:xfrm>
            <a:off x="5509023" y="3477816"/>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50058" name="Line 202"/>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sp>
        <p:nvSpPr>
          <p:cNvPr id="250059" name="Freeform 203"/>
          <p:cNvSpPr>
            <a:spLocks/>
          </p:cNvSpPr>
          <p:nvPr/>
        </p:nvSpPr>
        <p:spPr bwMode="auto">
          <a:xfrm>
            <a:off x="5089923" y="3606404"/>
            <a:ext cx="197644" cy="54769"/>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solidFill>
            <a:srgbClr val="8EDEFE"/>
          </a:solidFill>
          <a:ln w="9525">
            <a:solidFill>
              <a:srgbClr val="000000"/>
            </a:solidFill>
            <a:prstDash val="solid"/>
            <a:round/>
            <a:headEnd/>
            <a:tailEnd/>
          </a:ln>
        </p:spPr>
        <p:txBody>
          <a:bodyPr/>
          <a:lstStyle/>
          <a:p>
            <a:endParaRPr lang="en-US" sz="1350"/>
          </a:p>
        </p:txBody>
      </p:sp>
      <p:sp>
        <p:nvSpPr>
          <p:cNvPr id="250060" name="Freeform 204"/>
          <p:cNvSpPr>
            <a:spLocks/>
          </p:cNvSpPr>
          <p:nvPr/>
        </p:nvSpPr>
        <p:spPr bwMode="auto">
          <a:xfrm>
            <a:off x="5089923" y="3475435"/>
            <a:ext cx="34528" cy="59531"/>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solidFill>
            <a:srgbClr val="8EDEFE"/>
          </a:solidFill>
          <a:ln w="9525">
            <a:solidFill>
              <a:srgbClr val="000000"/>
            </a:solidFill>
            <a:prstDash val="solid"/>
            <a:round/>
            <a:headEnd/>
            <a:tailEnd/>
          </a:ln>
        </p:spPr>
        <p:txBody>
          <a:bodyPr/>
          <a:lstStyle/>
          <a:p>
            <a:endParaRPr lang="en-US" sz="1350"/>
          </a:p>
        </p:txBody>
      </p:sp>
      <p:sp>
        <p:nvSpPr>
          <p:cNvPr id="250061" name="Freeform 205"/>
          <p:cNvSpPr>
            <a:spLocks/>
          </p:cNvSpPr>
          <p:nvPr/>
        </p:nvSpPr>
        <p:spPr bwMode="auto">
          <a:xfrm>
            <a:off x="2271713" y="948929"/>
            <a:ext cx="221456" cy="18692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8EDEFE"/>
          </a:solidFill>
          <a:ln w="9525">
            <a:noFill/>
            <a:round/>
            <a:headEnd/>
            <a:tailEnd/>
          </a:ln>
        </p:spPr>
        <p:txBody>
          <a:bodyPr/>
          <a:lstStyle/>
          <a:p>
            <a:endParaRPr lang="en-US" sz="1350"/>
          </a:p>
        </p:txBody>
      </p:sp>
      <p:sp>
        <p:nvSpPr>
          <p:cNvPr id="250062" name="Freeform 206"/>
          <p:cNvSpPr>
            <a:spLocks/>
          </p:cNvSpPr>
          <p:nvPr/>
        </p:nvSpPr>
        <p:spPr bwMode="auto">
          <a:xfrm>
            <a:off x="2271713" y="948929"/>
            <a:ext cx="221456" cy="18692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63" name="Line 207"/>
          <p:cNvSpPr>
            <a:spLocks noChangeShapeType="1"/>
          </p:cNvSpPr>
          <p:nvPr/>
        </p:nvSpPr>
        <p:spPr bwMode="auto">
          <a:xfrm>
            <a:off x="5882879" y="4191001"/>
            <a:ext cx="17859" cy="30956"/>
          </a:xfrm>
          <a:prstGeom prst="line">
            <a:avLst/>
          </a:prstGeom>
          <a:noFill/>
          <a:ln w="9525">
            <a:solidFill>
              <a:srgbClr val="13007C"/>
            </a:solidFill>
            <a:round/>
            <a:headEnd/>
            <a:tailEnd/>
          </a:ln>
        </p:spPr>
        <p:txBody>
          <a:bodyPr/>
          <a:lstStyle/>
          <a:p>
            <a:endParaRPr lang="en-US" sz="1350"/>
          </a:p>
        </p:txBody>
      </p:sp>
      <p:sp>
        <p:nvSpPr>
          <p:cNvPr id="250064" name="Freeform 208"/>
          <p:cNvSpPr>
            <a:spLocks/>
          </p:cNvSpPr>
          <p:nvPr/>
        </p:nvSpPr>
        <p:spPr bwMode="auto">
          <a:xfrm>
            <a:off x="5544741" y="4191000"/>
            <a:ext cx="355997" cy="253604"/>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65" name="Freeform 209"/>
          <p:cNvSpPr>
            <a:spLocks/>
          </p:cNvSpPr>
          <p:nvPr/>
        </p:nvSpPr>
        <p:spPr bwMode="auto">
          <a:xfrm>
            <a:off x="5568554" y="4300538"/>
            <a:ext cx="58340" cy="10239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8EDEFE"/>
          </a:solidFill>
          <a:ln w="9525">
            <a:noFill/>
            <a:round/>
            <a:headEnd/>
            <a:tailEnd/>
          </a:ln>
        </p:spPr>
        <p:txBody>
          <a:bodyPr/>
          <a:lstStyle/>
          <a:p>
            <a:endParaRPr lang="en-US" sz="1350"/>
          </a:p>
        </p:txBody>
      </p:sp>
      <p:sp>
        <p:nvSpPr>
          <p:cNvPr id="250066" name="Freeform 210"/>
          <p:cNvSpPr>
            <a:spLocks/>
          </p:cNvSpPr>
          <p:nvPr/>
        </p:nvSpPr>
        <p:spPr bwMode="auto">
          <a:xfrm>
            <a:off x="5568554" y="4300538"/>
            <a:ext cx="58340" cy="10239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solidFill>
            <a:srgbClr val="8EDEFE"/>
          </a:solidFill>
          <a:ln w="9525">
            <a:solidFill>
              <a:srgbClr val="000000"/>
            </a:solidFill>
            <a:prstDash val="solid"/>
            <a:round/>
            <a:headEnd/>
            <a:tailEnd/>
          </a:ln>
        </p:spPr>
        <p:txBody>
          <a:bodyPr/>
          <a:lstStyle/>
          <a:p>
            <a:endParaRPr lang="en-US" sz="1350"/>
          </a:p>
        </p:txBody>
      </p:sp>
      <p:sp>
        <p:nvSpPr>
          <p:cNvPr id="250067" name="Freeform 211"/>
          <p:cNvSpPr>
            <a:spLocks/>
          </p:cNvSpPr>
          <p:nvPr/>
        </p:nvSpPr>
        <p:spPr bwMode="auto">
          <a:xfrm>
            <a:off x="5112544" y="2805113"/>
            <a:ext cx="122635"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8EDEFE"/>
          </a:solidFill>
          <a:ln w="9525">
            <a:solidFill>
              <a:srgbClr val="000000"/>
            </a:solidFill>
            <a:prstDash val="solid"/>
            <a:round/>
            <a:headEnd/>
            <a:tailEnd/>
          </a:ln>
        </p:spPr>
        <p:txBody>
          <a:bodyPr/>
          <a:lstStyle/>
          <a:p>
            <a:endParaRPr lang="en-US" sz="1350"/>
          </a:p>
        </p:txBody>
      </p:sp>
      <p:sp>
        <p:nvSpPr>
          <p:cNvPr id="250068" name="Freeform 212"/>
          <p:cNvSpPr>
            <a:spLocks/>
          </p:cNvSpPr>
          <p:nvPr/>
        </p:nvSpPr>
        <p:spPr bwMode="auto">
          <a:xfrm>
            <a:off x="5456635" y="2938463"/>
            <a:ext cx="1190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69" name="Freeform 213"/>
          <p:cNvSpPr>
            <a:spLocks/>
          </p:cNvSpPr>
          <p:nvPr/>
        </p:nvSpPr>
        <p:spPr bwMode="auto">
          <a:xfrm>
            <a:off x="5468542" y="2944416"/>
            <a:ext cx="11906"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0" name="Freeform 214"/>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1" name="Freeform 215"/>
          <p:cNvSpPr>
            <a:spLocks/>
          </p:cNvSpPr>
          <p:nvPr/>
        </p:nvSpPr>
        <p:spPr bwMode="auto">
          <a:xfrm>
            <a:off x="5474494"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2" name="Line 216"/>
          <p:cNvSpPr>
            <a:spLocks noChangeShapeType="1"/>
          </p:cNvSpPr>
          <p:nvPr/>
        </p:nvSpPr>
        <p:spPr bwMode="auto">
          <a:xfrm>
            <a:off x="3455194" y="1588294"/>
            <a:ext cx="40481" cy="1191"/>
          </a:xfrm>
          <a:prstGeom prst="line">
            <a:avLst/>
          </a:prstGeom>
          <a:noFill/>
          <a:ln w="0">
            <a:solidFill>
              <a:srgbClr val="000000"/>
            </a:solidFill>
            <a:round/>
            <a:headEnd/>
            <a:tailEnd/>
          </a:ln>
        </p:spPr>
        <p:txBody>
          <a:bodyPr/>
          <a:lstStyle/>
          <a:p>
            <a:endParaRPr lang="en-US" sz="1350"/>
          </a:p>
        </p:txBody>
      </p:sp>
      <p:sp>
        <p:nvSpPr>
          <p:cNvPr id="250073" name="Freeform 217"/>
          <p:cNvSpPr>
            <a:spLocks/>
          </p:cNvSpPr>
          <p:nvPr/>
        </p:nvSpPr>
        <p:spPr bwMode="auto">
          <a:xfrm>
            <a:off x="5941219" y="3336132"/>
            <a:ext cx="46435" cy="11906"/>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solidFill>
            <a:srgbClr val="8EDEFE"/>
          </a:solidFill>
          <a:ln w="9525">
            <a:solidFill>
              <a:srgbClr val="000000"/>
            </a:solidFill>
            <a:prstDash val="solid"/>
            <a:round/>
            <a:headEnd/>
            <a:tailEnd/>
          </a:ln>
        </p:spPr>
        <p:txBody>
          <a:bodyPr/>
          <a:lstStyle/>
          <a:p>
            <a:endParaRPr lang="en-US" sz="1350"/>
          </a:p>
        </p:txBody>
      </p:sp>
      <p:sp>
        <p:nvSpPr>
          <p:cNvPr id="250074" name="Freeform 218"/>
          <p:cNvSpPr>
            <a:spLocks/>
          </p:cNvSpPr>
          <p:nvPr/>
        </p:nvSpPr>
        <p:spPr bwMode="auto">
          <a:xfrm>
            <a:off x="4657725" y="2594373"/>
            <a:ext cx="157163" cy="7262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8EDEFE"/>
          </a:solidFill>
          <a:ln w="9525">
            <a:noFill/>
            <a:round/>
            <a:headEnd/>
            <a:tailEnd/>
          </a:ln>
        </p:spPr>
        <p:txBody>
          <a:bodyPr/>
          <a:lstStyle/>
          <a:p>
            <a:endParaRPr lang="en-US" sz="1350"/>
          </a:p>
        </p:txBody>
      </p:sp>
      <p:sp>
        <p:nvSpPr>
          <p:cNvPr id="250075" name="Freeform 219"/>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8EDEFE"/>
          </a:solidFill>
          <a:ln w="9525">
            <a:noFill/>
            <a:round/>
            <a:headEnd/>
            <a:tailEnd/>
          </a:ln>
        </p:spPr>
        <p:txBody>
          <a:bodyPr/>
          <a:lstStyle/>
          <a:p>
            <a:endParaRPr lang="en-US" sz="1350"/>
          </a:p>
        </p:txBody>
      </p:sp>
      <p:sp>
        <p:nvSpPr>
          <p:cNvPr id="250076" name="Freeform 220"/>
          <p:cNvSpPr>
            <a:spLocks/>
          </p:cNvSpPr>
          <p:nvPr/>
        </p:nvSpPr>
        <p:spPr bwMode="auto">
          <a:xfrm>
            <a:off x="4581525" y="2576513"/>
            <a:ext cx="76200" cy="35719"/>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8EDEFE"/>
          </a:solidFill>
          <a:ln w="9525">
            <a:noFill/>
            <a:round/>
            <a:headEnd/>
            <a:tailEnd/>
          </a:ln>
        </p:spPr>
        <p:txBody>
          <a:bodyPr/>
          <a:lstStyle/>
          <a:p>
            <a:endParaRPr lang="en-US" sz="1350"/>
          </a:p>
        </p:txBody>
      </p:sp>
      <p:sp>
        <p:nvSpPr>
          <p:cNvPr id="250077" name="Freeform 221"/>
          <p:cNvSpPr>
            <a:spLocks/>
          </p:cNvSpPr>
          <p:nvPr/>
        </p:nvSpPr>
        <p:spPr bwMode="auto">
          <a:xfrm>
            <a:off x="4698206" y="2606279"/>
            <a:ext cx="58341" cy="3571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8EDEFE"/>
          </a:solidFill>
          <a:ln w="9525">
            <a:noFill/>
            <a:round/>
            <a:headEnd/>
            <a:tailEnd/>
          </a:ln>
        </p:spPr>
        <p:txBody>
          <a:bodyPr/>
          <a:lstStyle/>
          <a:p>
            <a:endParaRPr lang="en-US" sz="1350"/>
          </a:p>
        </p:txBody>
      </p:sp>
      <p:sp>
        <p:nvSpPr>
          <p:cNvPr id="250078" name="Freeform 222"/>
          <p:cNvSpPr>
            <a:spLocks/>
          </p:cNvSpPr>
          <p:nvPr/>
        </p:nvSpPr>
        <p:spPr bwMode="auto">
          <a:xfrm>
            <a:off x="4663679" y="2624138"/>
            <a:ext cx="86915" cy="60722"/>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8EDEFE"/>
          </a:solidFill>
          <a:ln w="9525">
            <a:noFill/>
            <a:round/>
            <a:headEnd/>
            <a:tailEnd/>
          </a:ln>
        </p:spPr>
        <p:txBody>
          <a:bodyPr/>
          <a:lstStyle/>
          <a:p>
            <a:endParaRPr lang="en-US" sz="1350"/>
          </a:p>
        </p:txBody>
      </p:sp>
      <p:sp>
        <p:nvSpPr>
          <p:cNvPr id="250079" name="Freeform 223"/>
          <p:cNvSpPr>
            <a:spLocks/>
          </p:cNvSpPr>
          <p:nvPr/>
        </p:nvSpPr>
        <p:spPr bwMode="auto">
          <a:xfrm>
            <a:off x="4722019" y="2582466"/>
            <a:ext cx="80963" cy="23813"/>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8EDEFE"/>
          </a:solidFill>
          <a:ln w="9525">
            <a:noFill/>
            <a:round/>
            <a:headEnd/>
            <a:tailEnd/>
          </a:ln>
        </p:spPr>
        <p:txBody>
          <a:bodyPr/>
          <a:lstStyle/>
          <a:p>
            <a:endParaRPr lang="en-US" sz="1350"/>
          </a:p>
        </p:txBody>
      </p:sp>
      <p:sp>
        <p:nvSpPr>
          <p:cNvPr id="250080" name="Freeform 224"/>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8EDEFE"/>
          </a:solidFill>
          <a:ln w="9525">
            <a:noFill/>
            <a:round/>
            <a:headEnd/>
            <a:tailEnd/>
          </a:ln>
        </p:spPr>
        <p:txBody>
          <a:bodyPr/>
          <a:lstStyle/>
          <a:p>
            <a:endParaRPr lang="en-US" sz="1350"/>
          </a:p>
        </p:txBody>
      </p:sp>
      <p:sp>
        <p:nvSpPr>
          <p:cNvPr id="250081" name="Freeform 225"/>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8EDEFE"/>
          </a:solidFill>
          <a:ln w="9525">
            <a:solidFill>
              <a:srgbClr val="000000"/>
            </a:solidFill>
            <a:prstDash val="solid"/>
            <a:round/>
            <a:headEnd/>
            <a:tailEnd/>
          </a:ln>
        </p:spPr>
        <p:txBody>
          <a:bodyPr/>
          <a:lstStyle/>
          <a:p>
            <a:endParaRPr lang="en-US" sz="1350"/>
          </a:p>
        </p:txBody>
      </p:sp>
      <p:sp>
        <p:nvSpPr>
          <p:cNvPr id="250082" name="Freeform 226"/>
          <p:cNvSpPr>
            <a:spLocks/>
          </p:cNvSpPr>
          <p:nvPr/>
        </p:nvSpPr>
        <p:spPr bwMode="auto">
          <a:xfrm>
            <a:off x="2825354" y="1220392"/>
            <a:ext cx="47625" cy="48815"/>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83" name="Freeform 227"/>
          <p:cNvSpPr>
            <a:spLocks/>
          </p:cNvSpPr>
          <p:nvPr/>
        </p:nvSpPr>
        <p:spPr bwMode="auto">
          <a:xfrm>
            <a:off x="3070622" y="1485900"/>
            <a:ext cx="52388" cy="4762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noFill/>
          <a:ln w="9525">
            <a:solidFill>
              <a:srgbClr val="000000"/>
            </a:solidFill>
            <a:prstDash val="solid"/>
            <a:round/>
            <a:headEnd/>
            <a:tailEnd/>
          </a:ln>
        </p:spPr>
        <p:txBody>
          <a:bodyPr/>
          <a:lstStyle/>
          <a:p>
            <a:endParaRPr lang="en-US" sz="1350"/>
          </a:p>
        </p:txBody>
      </p:sp>
      <p:sp>
        <p:nvSpPr>
          <p:cNvPr id="250084" name="Freeform 228"/>
          <p:cNvSpPr>
            <a:spLocks/>
          </p:cNvSpPr>
          <p:nvPr/>
        </p:nvSpPr>
        <p:spPr bwMode="auto">
          <a:xfrm>
            <a:off x="3368279" y="2371726"/>
            <a:ext cx="16669"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7FC97F"/>
          </a:solidFill>
          <a:ln w="9525">
            <a:noFill/>
            <a:round/>
            <a:headEnd/>
            <a:tailEnd/>
          </a:ln>
        </p:spPr>
        <p:txBody>
          <a:bodyPr/>
          <a:lstStyle/>
          <a:p>
            <a:endParaRPr lang="en-US" sz="1350"/>
          </a:p>
        </p:txBody>
      </p:sp>
      <p:sp>
        <p:nvSpPr>
          <p:cNvPr id="250085" name="Freeform 229"/>
          <p:cNvSpPr>
            <a:spLocks/>
          </p:cNvSpPr>
          <p:nvPr/>
        </p:nvSpPr>
        <p:spPr bwMode="auto">
          <a:xfrm>
            <a:off x="3368279" y="2371726"/>
            <a:ext cx="16669"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noFill/>
          <a:ln w="9525">
            <a:solidFill>
              <a:srgbClr val="000000"/>
            </a:solidFill>
            <a:prstDash val="solid"/>
            <a:round/>
            <a:headEnd/>
            <a:tailEnd/>
          </a:ln>
        </p:spPr>
        <p:txBody>
          <a:bodyPr/>
          <a:lstStyle/>
          <a:p>
            <a:endParaRPr lang="en-US" sz="1350"/>
          </a:p>
        </p:txBody>
      </p:sp>
      <p:grpSp>
        <p:nvGrpSpPr>
          <p:cNvPr id="18" name="Group 234"/>
          <p:cNvGrpSpPr>
            <a:grpSpLocks/>
          </p:cNvGrpSpPr>
          <p:nvPr/>
        </p:nvGrpSpPr>
        <p:grpSpPr bwMode="auto">
          <a:xfrm>
            <a:off x="1968104" y="953692"/>
            <a:ext cx="5199459" cy="3068240"/>
            <a:chOff x="692" y="893"/>
            <a:chExt cx="4367" cy="2577"/>
          </a:xfrm>
        </p:grpSpPr>
        <p:sp>
          <p:nvSpPr>
            <p:cNvPr id="250091" name="Freeform 235"/>
            <p:cNvSpPr>
              <a:spLocks/>
            </p:cNvSpPr>
            <p:nvPr/>
          </p:nvSpPr>
          <p:spPr bwMode="auto">
            <a:xfrm>
              <a:off x="1697" y="2133"/>
              <a:ext cx="1019" cy="1327"/>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92" name="Freeform 236"/>
            <p:cNvSpPr>
              <a:spLocks/>
            </p:cNvSpPr>
            <p:nvPr/>
          </p:nvSpPr>
          <p:spPr bwMode="auto">
            <a:xfrm>
              <a:off x="1202" y="893"/>
              <a:ext cx="681" cy="582"/>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8EDEFE"/>
            </a:solidFill>
            <a:ln w="9525">
              <a:solidFill>
                <a:srgbClr val="000000"/>
              </a:solidFill>
              <a:prstDash val="solid"/>
              <a:round/>
              <a:headEnd/>
              <a:tailEnd/>
            </a:ln>
          </p:spPr>
          <p:txBody>
            <a:bodyPr/>
            <a:lstStyle/>
            <a:p>
              <a:endParaRPr lang="en-US" sz="1350"/>
            </a:p>
          </p:txBody>
        </p:sp>
        <p:sp>
          <p:nvSpPr>
            <p:cNvPr id="250093" name="Freeform 237"/>
            <p:cNvSpPr>
              <a:spLocks/>
            </p:cNvSpPr>
            <p:nvPr/>
          </p:nvSpPr>
          <p:spPr bwMode="auto">
            <a:xfrm>
              <a:off x="1271" y="1405"/>
              <a:ext cx="764" cy="728"/>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8EDEFE"/>
            </a:solidFill>
            <a:ln w="9525">
              <a:solidFill>
                <a:srgbClr val="000000"/>
              </a:solidFill>
              <a:prstDash val="solid"/>
              <a:round/>
              <a:headEnd/>
              <a:tailEnd/>
            </a:ln>
          </p:spPr>
          <p:txBody>
            <a:bodyPr/>
            <a:lstStyle/>
            <a:p>
              <a:endParaRPr lang="en-US" sz="1350"/>
            </a:p>
          </p:txBody>
        </p:sp>
        <p:sp>
          <p:nvSpPr>
            <p:cNvPr id="250094" name="Freeform 238"/>
            <p:cNvSpPr>
              <a:spLocks/>
            </p:cNvSpPr>
            <p:nvPr/>
          </p:nvSpPr>
          <p:spPr bwMode="auto">
            <a:xfrm>
              <a:off x="3074" y="1911"/>
              <a:ext cx="598" cy="577"/>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rgbClr val="8EDEFE"/>
            </a:solidFill>
            <a:ln w="9525">
              <a:solidFill>
                <a:srgbClr val="000000"/>
              </a:solidFill>
              <a:prstDash val="solid"/>
              <a:round/>
              <a:headEnd/>
              <a:tailEnd/>
            </a:ln>
          </p:spPr>
          <p:txBody>
            <a:bodyPr/>
            <a:lstStyle/>
            <a:p>
              <a:endParaRPr lang="en-US" sz="1350"/>
            </a:p>
          </p:txBody>
        </p:sp>
        <p:sp>
          <p:nvSpPr>
            <p:cNvPr id="250095" name="Freeform 239"/>
            <p:cNvSpPr>
              <a:spLocks/>
            </p:cNvSpPr>
            <p:nvPr/>
          </p:nvSpPr>
          <p:spPr bwMode="auto">
            <a:xfrm>
              <a:off x="2334" y="1961"/>
              <a:ext cx="824" cy="289"/>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8EDEFE"/>
            </a:solidFill>
            <a:ln w="9525">
              <a:solidFill>
                <a:srgbClr val="000000"/>
              </a:solidFill>
              <a:prstDash val="solid"/>
              <a:round/>
              <a:headEnd/>
              <a:tailEnd/>
            </a:ln>
          </p:spPr>
          <p:txBody>
            <a:bodyPr/>
            <a:lstStyle/>
            <a:p>
              <a:endParaRPr lang="en-US" sz="1350"/>
            </a:p>
          </p:txBody>
        </p:sp>
        <p:sp>
          <p:nvSpPr>
            <p:cNvPr id="250096" name="Freeform 240"/>
            <p:cNvSpPr>
              <a:spLocks/>
            </p:cNvSpPr>
            <p:nvPr/>
          </p:nvSpPr>
          <p:spPr bwMode="auto">
            <a:xfrm>
              <a:off x="1849" y="1430"/>
              <a:ext cx="687" cy="931"/>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97" name="Freeform 241"/>
            <p:cNvSpPr>
              <a:spLocks/>
            </p:cNvSpPr>
            <p:nvPr/>
          </p:nvSpPr>
          <p:spPr bwMode="auto">
            <a:xfrm>
              <a:off x="2565" y="2579"/>
              <a:ext cx="597" cy="303"/>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98" name="Freeform 242"/>
            <p:cNvSpPr>
              <a:spLocks/>
            </p:cNvSpPr>
            <p:nvPr/>
          </p:nvSpPr>
          <p:spPr bwMode="auto">
            <a:xfrm>
              <a:off x="2520" y="2832"/>
              <a:ext cx="1579" cy="638"/>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8EDEFE"/>
            </a:solidFill>
            <a:ln w="9525">
              <a:solidFill>
                <a:srgbClr val="000000"/>
              </a:solidFill>
              <a:prstDash val="solid"/>
              <a:round/>
              <a:headEnd/>
              <a:tailEnd/>
            </a:ln>
          </p:spPr>
          <p:txBody>
            <a:bodyPr/>
            <a:lstStyle/>
            <a:p>
              <a:endParaRPr lang="en-US" sz="1350"/>
            </a:p>
          </p:txBody>
        </p:sp>
        <p:sp>
          <p:nvSpPr>
            <p:cNvPr id="250099" name="Freeform 243"/>
            <p:cNvSpPr>
              <a:spLocks/>
            </p:cNvSpPr>
            <p:nvPr/>
          </p:nvSpPr>
          <p:spPr bwMode="auto">
            <a:xfrm>
              <a:off x="2863" y="2265"/>
              <a:ext cx="932" cy="69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8EDEFE"/>
            </a:solidFill>
            <a:ln w="9525">
              <a:solidFill>
                <a:srgbClr val="000000"/>
              </a:solidFill>
              <a:prstDash val="solid"/>
              <a:round/>
              <a:headEnd/>
              <a:tailEnd/>
            </a:ln>
          </p:spPr>
          <p:txBody>
            <a:bodyPr/>
            <a:lstStyle/>
            <a:p>
              <a:endParaRPr lang="en-US" sz="1350"/>
            </a:p>
          </p:txBody>
        </p:sp>
        <p:sp>
          <p:nvSpPr>
            <p:cNvPr id="250100" name="Freeform 244"/>
            <p:cNvSpPr>
              <a:spLocks/>
            </p:cNvSpPr>
            <p:nvPr/>
          </p:nvSpPr>
          <p:spPr bwMode="auto">
            <a:xfrm>
              <a:off x="1800" y="893"/>
              <a:ext cx="819" cy="1195"/>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8EDEFE"/>
            </a:solidFill>
            <a:ln w="9525">
              <a:solidFill>
                <a:srgbClr val="000000"/>
              </a:solidFill>
              <a:prstDash val="solid"/>
              <a:round/>
              <a:headEnd/>
              <a:tailEnd/>
            </a:ln>
          </p:spPr>
          <p:txBody>
            <a:bodyPr/>
            <a:lstStyle/>
            <a:p>
              <a:endParaRPr lang="en-US" sz="1350"/>
            </a:p>
          </p:txBody>
        </p:sp>
        <p:sp>
          <p:nvSpPr>
            <p:cNvPr id="250101" name="Freeform 245"/>
            <p:cNvSpPr>
              <a:spLocks/>
            </p:cNvSpPr>
            <p:nvPr/>
          </p:nvSpPr>
          <p:spPr bwMode="auto">
            <a:xfrm>
              <a:off x="3946" y="2452"/>
              <a:ext cx="1113" cy="851"/>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solidFill>
              <a:srgbClr val="8EDEFE"/>
            </a:solidFill>
            <a:ln w="9525">
              <a:solidFill>
                <a:srgbClr val="000000"/>
              </a:solidFill>
              <a:prstDash val="solid"/>
              <a:round/>
              <a:headEnd/>
              <a:tailEnd/>
            </a:ln>
          </p:spPr>
          <p:txBody>
            <a:bodyPr/>
            <a:lstStyle/>
            <a:p>
              <a:endParaRPr lang="en-US" sz="1350"/>
            </a:p>
          </p:txBody>
        </p:sp>
        <p:sp>
          <p:nvSpPr>
            <p:cNvPr id="250102" name="Freeform 246"/>
            <p:cNvSpPr>
              <a:spLocks/>
            </p:cNvSpPr>
            <p:nvPr/>
          </p:nvSpPr>
          <p:spPr bwMode="auto">
            <a:xfrm>
              <a:off x="2888" y="1190"/>
              <a:ext cx="396" cy="790"/>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8EDEFE"/>
            </a:solidFill>
            <a:ln w="9525">
              <a:solidFill>
                <a:srgbClr val="000000"/>
              </a:solidFill>
              <a:prstDash val="solid"/>
              <a:round/>
              <a:headEnd/>
              <a:tailEnd/>
            </a:ln>
          </p:spPr>
          <p:txBody>
            <a:bodyPr/>
            <a:lstStyle/>
            <a:p>
              <a:endParaRPr lang="en-US" sz="1350"/>
            </a:p>
          </p:txBody>
        </p:sp>
        <p:grpSp>
          <p:nvGrpSpPr>
            <p:cNvPr id="19" name="Group 247"/>
            <p:cNvGrpSpPr>
              <a:grpSpLocks/>
            </p:cNvGrpSpPr>
            <p:nvPr/>
          </p:nvGrpSpPr>
          <p:grpSpPr bwMode="auto">
            <a:xfrm>
              <a:off x="692" y="1024"/>
              <a:ext cx="892" cy="446"/>
              <a:chOff x="428" y="600"/>
              <a:chExt cx="1032" cy="499"/>
            </a:xfrm>
          </p:grpSpPr>
          <p:sp>
            <p:nvSpPr>
              <p:cNvPr id="250104" name="Freeform 248"/>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8EDEFE"/>
              </a:solidFill>
              <a:ln w="9525">
                <a:solidFill>
                  <a:srgbClr val="000000"/>
                </a:solidFill>
                <a:prstDash val="solid"/>
                <a:round/>
                <a:headEnd/>
                <a:tailEnd/>
              </a:ln>
            </p:spPr>
            <p:txBody>
              <a:bodyPr/>
              <a:lstStyle/>
              <a:p>
                <a:endParaRPr lang="en-US" sz="1350"/>
              </a:p>
            </p:txBody>
          </p:sp>
          <p:grpSp>
            <p:nvGrpSpPr>
              <p:cNvPr id="20" name="Group 249"/>
              <p:cNvGrpSpPr>
                <a:grpSpLocks/>
              </p:cNvGrpSpPr>
              <p:nvPr/>
            </p:nvGrpSpPr>
            <p:grpSpPr bwMode="auto">
              <a:xfrm>
                <a:off x="428" y="657"/>
                <a:ext cx="1032" cy="442"/>
                <a:chOff x="428" y="657"/>
                <a:chExt cx="1032" cy="442"/>
              </a:xfrm>
            </p:grpSpPr>
            <p:sp>
              <p:nvSpPr>
                <p:cNvPr id="250106" name="Freeform 250"/>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grpSp>
              <p:nvGrpSpPr>
                <p:cNvPr id="21" name="Group 251"/>
                <p:cNvGrpSpPr>
                  <a:grpSpLocks/>
                </p:cNvGrpSpPr>
                <p:nvPr/>
              </p:nvGrpSpPr>
              <p:grpSpPr bwMode="auto">
                <a:xfrm>
                  <a:off x="428" y="657"/>
                  <a:ext cx="1032" cy="442"/>
                  <a:chOff x="428" y="657"/>
                  <a:chExt cx="1032" cy="442"/>
                </a:xfrm>
              </p:grpSpPr>
              <p:sp>
                <p:nvSpPr>
                  <p:cNvPr id="250108" name="Freeform 252"/>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8EDEFE"/>
                  </a:solidFill>
                  <a:ln w="9525">
                    <a:solidFill>
                      <a:srgbClr val="000000"/>
                    </a:solidFill>
                    <a:prstDash val="solid"/>
                    <a:round/>
                    <a:headEnd/>
                    <a:tailEnd/>
                  </a:ln>
                </p:spPr>
                <p:txBody>
                  <a:bodyPr/>
                  <a:lstStyle/>
                  <a:p>
                    <a:endParaRPr lang="en-US" sz="1350"/>
                  </a:p>
                </p:txBody>
              </p:sp>
              <p:sp>
                <p:nvSpPr>
                  <p:cNvPr id="250109" name="Freeform 253"/>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8EDEFE"/>
                  </a:solidFill>
                  <a:ln w="9525">
                    <a:solidFill>
                      <a:srgbClr val="000000"/>
                    </a:solidFill>
                    <a:prstDash val="solid"/>
                    <a:round/>
                    <a:headEnd/>
                    <a:tailEnd/>
                  </a:ln>
                </p:spPr>
                <p:txBody>
                  <a:bodyPr/>
                  <a:lstStyle/>
                  <a:p>
                    <a:endParaRPr lang="en-US" sz="1350"/>
                  </a:p>
                </p:txBody>
              </p:sp>
            </p:grpSp>
            <p:sp>
              <p:nvSpPr>
                <p:cNvPr id="250110" name="Freeform 254"/>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8EDEFE"/>
                </a:solidFill>
                <a:ln w="9525">
                  <a:solidFill>
                    <a:schemeClr val="tx1"/>
                  </a:solidFill>
                  <a:round/>
                  <a:headEnd/>
                  <a:tailEnd/>
                </a:ln>
                <a:effectLst/>
              </p:spPr>
              <p:txBody>
                <a:bodyPr/>
                <a:lstStyle/>
                <a:p>
                  <a:endParaRPr lang="en-US" sz="1350"/>
                </a:p>
              </p:txBody>
            </p:sp>
          </p:grpSp>
        </p:grpSp>
        <p:sp>
          <p:nvSpPr>
            <p:cNvPr id="250111" name="Freeform 255"/>
            <p:cNvSpPr>
              <a:spLocks/>
            </p:cNvSpPr>
            <p:nvPr/>
          </p:nvSpPr>
          <p:spPr bwMode="auto">
            <a:xfrm>
              <a:off x="1732" y="1961"/>
              <a:ext cx="88" cy="87"/>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noFill/>
            <a:ln w="9525">
              <a:solidFill>
                <a:srgbClr val="000000"/>
              </a:solidFill>
              <a:prstDash val="solid"/>
              <a:round/>
              <a:headEnd/>
              <a:tailEnd/>
            </a:ln>
          </p:spPr>
          <p:txBody>
            <a:bodyPr/>
            <a:lstStyle/>
            <a:p>
              <a:endParaRPr lang="en-US" sz="1350"/>
            </a:p>
          </p:txBody>
        </p:sp>
      </p:grpSp>
      <p:sp>
        <p:nvSpPr>
          <p:cNvPr id="250112" name="Freeform 256"/>
          <p:cNvSpPr>
            <a:spLocks/>
          </p:cNvSpPr>
          <p:nvPr/>
        </p:nvSpPr>
        <p:spPr bwMode="auto">
          <a:xfrm>
            <a:off x="2656285" y="1558529"/>
            <a:ext cx="909638" cy="866775"/>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noFill/>
          <a:ln w="9525">
            <a:solidFill>
              <a:srgbClr val="000000"/>
            </a:solidFill>
            <a:prstDash val="solid"/>
            <a:round/>
            <a:headEnd/>
            <a:tailEnd/>
          </a:ln>
        </p:spPr>
        <p:txBody>
          <a:bodyPr/>
          <a:lstStyle/>
          <a:p>
            <a:endParaRPr lang="en-US" sz="1350"/>
          </a:p>
        </p:txBody>
      </p:sp>
      <p:sp>
        <p:nvSpPr>
          <p:cNvPr id="250113" name="Freeform 257"/>
          <p:cNvSpPr>
            <a:spLocks/>
          </p:cNvSpPr>
          <p:nvPr/>
        </p:nvSpPr>
        <p:spPr bwMode="auto">
          <a:xfrm>
            <a:off x="4802982" y="2160985"/>
            <a:ext cx="713185" cy="686990"/>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noFill/>
          <a:ln w="9525">
            <a:solidFill>
              <a:srgbClr val="000000"/>
            </a:solidFill>
            <a:prstDash val="solid"/>
            <a:round/>
            <a:headEnd/>
            <a:tailEnd/>
          </a:ln>
        </p:spPr>
        <p:txBody>
          <a:bodyPr/>
          <a:lstStyle/>
          <a:p>
            <a:endParaRPr lang="en-US" sz="1350"/>
          </a:p>
        </p:txBody>
      </p:sp>
      <p:sp>
        <p:nvSpPr>
          <p:cNvPr id="250114" name="Line 258"/>
          <p:cNvSpPr>
            <a:spLocks noChangeShapeType="1"/>
          </p:cNvSpPr>
          <p:nvPr/>
        </p:nvSpPr>
        <p:spPr bwMode="auto">
          <a:xfrm flipV="1">
            <a:off x="5480447" y="2419351"/>
            <a:ext cx="41672" cy="40481"/>
          </a:xfrm>
          <a:prstGeom prst="line">
            <a:avLst/>
          </a:prstGeom>
          <a:noFill/>
          <a:ln w="9525">
            <a:solidFill>
              <a:srgbClr val="000000"/>
            </a:solidFill>
            <a:round/>
            <a:headEnd/>
            <a:tailEnd/>
          </a:ln>
        </p:spPr>
        <p:txBody>
          <a:bodyPr/>
          <a:lstStyle/>
          <a:p>
            <a:endParaRPr lang="en-US" sz="1350"/>
          </a:p>
        </p:txBody>
      </p:sp>
      <p:sp>
        <p:nvSpPr>
          <p:cNvPr id="250115" name="Freeform 259"/>
          <p:cNvSpPr>
            <a:spLocks/>
          </p:cNvSpPr>
          <p:nvPr/>
        </p:nvSpPr>
        <p:spPr bwMode="auto">
          <a:xfrm>
            <a:off x="3923110" y="2220517"/>
            <a:ext cx="979884" cy="344090"/>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noFill/>
          <a:ln w="9525">
            <a:solidFill>
              <a:srgbClr val="000000"/>
            </a:solidFill>
            <a:prstDash val="solid"/>
            <a:round/>
            <a:headEnd/>
            <a:tailEnd/>
          </a:ln>
        </p:spPr>
        <p:txBody>
          <a:bodyPr/>
          <a:lstStyle/>
          <a:p>
            <a:endParaRPr lang="en-US" sz="1350"/>
          </a:p>
        </p:txBody>
      </p:sp>
      <p:sp>
        <p:nvSpPr>
          <p:cNvPr id="250116" name="Freeform 260"/>
          <p:cNvSpPr>
            <a:spLocks/>
          </p:cNvSpPr>
          <p:nvPr/>
        </p:nvSpPr>
        <p:spPr bwMode="auto">
          <a:xfrm>
            <a:off x="4285060"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50117" name="Freeform 261"/>
          <p:cNvSpPr>
            <a:spLocks/>
          </p:cNvSpPr>
          <p:nvPr/>
        </p:nvSpPr>
        <p:spPr bwMode="auto">
          <a:xfrm>
            <a:off x="3345657" y="1588294"/>
            <a:ext cx="816769" cy="1108472"/>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18" name="Freeform 262"/>
          <p:cNvSpPr>
            <a:spLocks/>
          </p:cNvSpPr>
          <p:nvPr/>
        </p:nvSpPr>
        <p:spPr bwMode="auto">
          <a:xfrm>
            <a:off x="4196954" y="2956322"/>
            <a:ext cx="711994" cy="360759"/>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19" name="Line 263"/>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120" name="Freeform 264"/>
          <p:cNvSpPr>
            <a:spLocks/>
          </p:cNvSpPr>
          <p:nvPr/>
        </p:nvSpPr>
        <p:spPr bwMode="auto">
          <a:xfrm>
            <a:off x="4617244" y="954882"/>
            <a:ext cx="261938" cy="155972"/>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1" name="Freeform 265"/>
          <p:cNvSpPr>
            <a:spLocks/>
          </p:cNvSpPr>
          <p:nvPr/>
        </p:nvSpPr>
        <p:spPr bwMode="auto">
          <a:xfrm>
            <a:off x="4826794" y="948929"/>
            <a:ext cx="146447" cy="14525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noFill/>
          <a:ln w="9525">
            <a:solidFill>
              <a:srgbClr val="000000"/>
            </a:solidFill>
            <a:prstDash val="solid"/>
            <a:round/>
            <a:headEnd/>
            <a:tailEnd/>
          </a:ln>
        </p:spPr>
        <p:txBody>
          <a:bodyPr/>
          <a:lstStyle/>
          <a:p>
            <a:endParaRPr lang="en-US" sz="1350"/>
          </a:p>
        </p:txBody>
      </p:sp>
      <p:sp>
        <p:nvSpPr>
          <p:cNvPr id="250122" name="Freeform 266"/>
          <p:cNvSpPr>
            <a:spLocks/>
          </p:cNvSpPr>
          <p:nvPr/>
        </p:nvSpPr>
        <p:spPr bwMode="auto">
          <a:xfrm>
            <a:off x="4185048" y="954882"/>
            <a:ext cx="688181" cy="692944"/>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3" name="Freeform 267"/>
          <p:cNvSpPr>
            <a:spLocks/>
          </p:cNvSpPr>
          <p:nvPr/>
        </p:nvSpPr>
        <p:spPr bwMode="auto">
          <a:xfrm>
            <a:off x="4261247" y="1371600"/>
            <a:ext cx="46434" cy="53579"/>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25" name="Freeform 269"/>
          <p:cNvSpPr>
            <a:spLocks/>
          </p:cNvSpPr>
          <p:nvPr/>
        </p:nvSpPr>
        <p:spPr bwMode="auto">
          <a:xfrm>
            <a:off x="4802982" y="1058466"/>
            <a:ext cx="17860" cy="4762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noFill/>
          <a:ln w="9525">
            <a:solidFill>
              <a:srgbClr val="000000"/>
            </a:solidFill>
            <a:prstDash val="solid"/>
            <a:round/>
            <a:headEnd/>
            <a:tailEnd/>
          </a:ln>
        </p:spPr>
        <p:txBody>
          <a:bodyPr/>
          <a:lstStyle/>
          <a:p>
            <a:endParaRPr lang="en-US" sz="1350"/>
          </a:p>
        </p:txBody>
      </p:sp>
      <p:grpSp>
        <p:nvGrpSpPr>
          <p:cNvPr id="22" name="Group 270"/>
          <p:cNvGrpSpPr>
            <a:grpSpLocks/>
          </p:cNvGrpSpPr>
          <p:nvPr/>
        </p:nvGrpSpPr>
        <p:grpSpPr bwMode="auto">
          <a:xfrm>
            <a:off x="4820841" y="954881"/>
            <a:ext cx="309563" cy="476250"/>
            <a:chOff x="3200" y="453"/>
            <a:chExt cx="301" cy="448"/>
          </a:xfrm>
        </p:grpSpPr>
        <p:sp>
          <p:nvSpPr>
            <p:cNvPr id="250127" name="Freeform 271"/>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8" name="Freeform 272"/>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noFill/>
            <a:ln w="9525">
              <a:solidFill>
                <a:srgbClr val="000000"/>
              </a:solidFill>
              <a:prstDash val="solid"/>
              <a:round/>
              <a:headEnd/>
              <a:tailEnd/>
            </a:ln>
          </p:spPr>
          <p:txBody>
            <a:bodyPr/>
            <a:lstStyle/>
            <a:p>
              <a:endParaRPr lang="en-US" sz="1350"/>
            </a:p>
          </p:txBody>
        </p:sp>
        <p:sp>
          <p:nvSpPr>
            <p:cNvPr id="250129" name="Freeform 273"/>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noFill/>
            <a:ln w="9525">
              <a:solidFill>
                <a:srgbClr val="000000"/>
              </a:solidFill>
              <a:prstDash val="solid"/>
              <a:round/>
              <a:headEnd/>
              <a:tailEnd/>
            </a:ln>
          </p:spPr>
          <p:txBody>
            <a:bodyPr/>
            <a:lstStyle/>
            <a:p>
              <a:endParaRPr lang="en-US" sz="1350"/>
            </a:p>
          </p:txBody>
        </p:sp>
        <p:sp>
          <p:nvSpPr>
            <p:cNvPr id="250130" name="Freeform 274"/>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noFill/>
            <a:ln w="9525">
              <a:solidFill>
                <a:srgbClr val="000000"/>
              </a:solidFill>
              <a:prstDash val="solid"/>
              <a:round/>
              <a:headEnd/>
              <a:tailEnd/>
            </a:ln>
          </p:spPr>
          <p:txBody>
            <a:bodyPr/>
            <a:lstStyle/>
            <a:p>
              <a:endParaRPr lang="en-US" sz="1350"/>
            </a:p>
          </p:txBody>
        </p:sp>
        <p:sp>
          <p:nvSpPr>
            <p:cNvPr id="250131" name="Freeform 275"/>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32" name="Freeform 276"/>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noFill/>
            <a:ln w="9525">
              <a:solidFill>
                <a:srgbClr val="000000"/>
              </a:solidFill>
              <a:prstDash val="solid"/>
              <a:round/>
              <a:headEnd/>
              <a:tailEnd/>
            </a:ln>
          </p:spPr>
          <p:txBody>
            <a:bodyPr/>
            <a:lstStyle/>
            <a:p>
              <a:endParaRPr lang="en-US" sz="1350"/>
            </a:p>
          </p:txBody>
        </p:sp>
      </p:grpSp>
      <p:sp>
        <p:nvSpPr>
          <p:cNvPr id="250133" name="Freeform 277"/>
          <p:cNvSpPr>
            <a:spLocks/>
          </p:cNvSpPr>
          <p:nvPr/>
        </p:nvSpPr>
        <p:spPr bwMode="auto">
          <a:xfrm>
            <a:off x="4104085" y="1328738"/>
            <a:ext cx="810815" cy="1077516"/>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noFill/>
          <a:ln w="9525">
            <a:solidFill>
              <a:srgbClr val="000000"/>
            </a:solidFill>
            <a:prstDash val="solid"/>
            <a:round/>
            <a:headEnd/>
            <a:tailEnd/>
          </a:ln>
        </p:spPr>
        <p:txBody>
          <a:bodyPr/>
          <a:lstStyle/>
          <a:p>
            <a:endParaRPr lang="en-US" sz="1350"/>
          </a:p>
        </p:txBody>
      </p:sp>
      <p:sp>
        <p:nvSpPr>
          <p:cNvPr id="250134" name="Freeform 278"/>
          <p:cNvSpPr>
            <a:spLocks/>
          </p:cNvSpPr>
          <p:nvPr/>
        </p:nvSpPr>
        <p:spPr bwMode="auto">
          <a:xfrm>
            <a:off x="4564856" y="2220517"/>
            <a:ext cx="28575" cy="30956"/>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50135" name="Freeform 279"/>
          <p:cNvSpPr>
            <a:spLocks/>
          </p:cNvSpPr>
          <p:nvPr/>
        </p:nvSpPr>
        <p:spPr bwMode="auto">
          <a:xfrm>
            <a:off x="4802981" y="2324100"/>
            <a:ext cx="23813" cy="29766"/>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36" name="Line 280"/>
          <p:cNvSpPr>
            <a:spLocks noChangeShapeType="1"/>
          </p:cNvSpPr>
          <p:nvPr/>
        </p:nvSpPr>
        <p:spPr bwMode="auto">
          <a:xfrm flipH="1">
            <a:off x="4593431" y="1491854"/>
            <a:ext cx="23813" cy="96440"/>
          </a:xfrm>
          <a:prstGeom prst="line">
            <a:avLst/>
          </a:prstGeom>
          <a:noFill/>
          <a:ln w="9525">
            <a:solidFill>
              <a:srgbClr val="000000"/>
            </a:solidFill>
            <a:round/>
            <a:headEnd/>
            <a:tailEnd/>
          </a:ln>
        </p:spPr>
        <p:txBody>
          <a:bodyPr/>
          <a:lstStyle/>
          <a:p>
            <a:endParaRPr lang="en-US" sz="1350"/>
          </a:p>
        </p:txBody>
      </p:sp>
      <p:sp>
        <p:nvSpPr>
          <p:cNvPr id="250137" name="Freeform 281"/>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138" name="Line 282"/>
          <p:cNvSpPr>
            <a:spLocks noChangeShapeType="1"/>
          </p:cNvSpPr>
          <p:nvPr/>
        </p:nvSpPr>
        <p:spPr bwMode="auto">
          <a:xfrm flipH="1">
            <a:off x="4593432" y="1641873"/>
            <a:ext cx="11906" cy="1190"/>
          </a:xfrm>
          <a:prstGeom prst="line">
            <a:avLst/>
          </a:prstGeom>
          <a:noFill/>
          <a:ln w="9525">
            <a:solidFill>
              <a:srgbClr val="000000"/>
            </a:solidFill>
            <a:round/>
            <a:headEnd/>
            <a:tailEnd/>
          </a:ln>
        </p:spPr>
        <p:txBody>
          <a:bodyPr/>
          <a:lstStyle/>
          <a:p>
            <a:endParaRPr lang="en-US" sz="1350"/>
          </a:p>
        </p:txBody>
      </p:sp>
      <p:sp>
        <p:nvSpPr>
          <p:cNvPr id="250139" name="Freeform 283"/>
          <p:cNvSpPr>
            <a:spLocks/>
          </p:cNvSpPr>
          <p:nvPr/>
        </p:nvSpPr>
        <p:spPr bwMode="auto">
          <a:xfrm>
            <a:off x="4027885" y="1539479"/>
            <a:ext cx="559594" cy="657225"/>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50140" name="Line 284"/>
          <p:cNvSpPr>
            <a:spLocks noChangeShapeType="1"/>
          </p:cNvSpPr>
          <p:nvPr/>
        </p:nvSpPr>
        <p:spPr bwMode="auto">
          <a:xfrm>
            <a:off x="4261248" y="1588294"/>
            <a:ext cx="1190" cy="78581"/>
          </a:xfrm>
          <a:prstGeom prst="line">
            <a:avLst/>
          </a:prstGeom>
          <a:noFill/>
          <a:ln w="0">
            <a:solidFill>
              <a:srgbClr val="000000"/>
            </a:solidFill>
            <a:round/>
            <a:headEnd/>
            <a:tailEnd/>
          </a:ln>
        </p:spPr>
        <p:txBody>
          <a:bodyPr/>
          <a:lstStyle/>
          <a:p>
            <a:endParaRPr lang="en-US" sz="1350"/>
          </a:p>
        </p:txBody>
      </p:sp>
      <p:sp>
        <p:nvSpPr>
          <p:cNvPr id="250141" name="Freeform 285"/>
          <p:cNvSpPr>
            <a:spLocks/>
          </p:cNvSpPr>
          <p:nvPr/>
        </p:nvSpPr>
        <p:spPr bwMode="auto">
          <a:xfrm>
            <a:off x="4430317" y="3692129"/>
            <a:ext cx="69056" cy="53578"/>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2" name="Freeform 286"/>
          <p:cNvSpPr>
            <a:spLocks/>
          </p:cNvSpPr>
          <p:nvPr/>
        </p:nvSpPr>
        <p:spPr bwMode="auto">
          <a:xfrm>
            <a:off x="4143376" y="3257550"/>
            <a:ext cx="1879997" cy="759619"/>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noFill/>
          <a:ln w="9525">
            <a:solidFill>
              <a:srgbClr val="000000"/>
            </a:solidFill>
            <a:prstDash val="solid"/>
            <a:round/>
            <a:headEnd/>
            <a:tailEnd/>
          </a:ln>
        </p:spPr>
        <p:txBody>
          <a:bodyPr/>
          <a:lstStyle/>
          <a:p>
            <a:endParaRPr lang="en-US" sz="1350"/>
          </a:p>
        </p:txBody>
      </p:sp>
      <p:sp>
        <p:nvSpPr>
          <p:cNvPr id="250143" name="Freeform 287"/>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FFFFFF"/>
          </a:solidFill>
          <a:ln w="9525">
            <a:noFill/>
            <a:round/>
            <a:headEnd/>
            <a:tailEnd/>
          </a:ln>
        </p:spPr>
        <p:txBody>
          <a:bodyPr/>
          <a:lstStyle/>
          <a:p>
            <a:endParaRPr lang="en-US" sz="1350"/>
          </a:p>
        </p:txBody>
      </p:sp>
      <p:sp>
        <p:nvSpPr>
          <p:cNvPr id="250144" name="Freeform 288"/>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noFill/>
          <a:ln w="9525">
            <a:solidFill>
              <a:srgbClr val="000000"/>
            </a:solidFill>
            <a:prstDash val="solid"/>
            <a:round/>
            <a:headEnd/>
            <a:tailEnd/>
          </a:ln>
        </p:spPr>
        <p:txBody>
          <a:bodyPr/>
          <a:lstStyle/>
          <a:p>
            <a:endParaRPr lang="en-US" sz="1350"/>
          </a:p>
        </p:txBody>
      </p:sp>
      <p:sp>
        <p:nvSpPr>
          <p:cNvPr id="250145" name="Freeform 289"/>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FFFFFF"/>
          </a:solidFill>
          <a:ln w="9525">
            <a:noFill/>
            <a:round/>
            <a:headEnd/>
            <a:tailEnd/>
          </a:ln>
        </p:spPr>
        <p:txBody>
          <a:bodyPr/>
          <a:lstStyle/>
          <a:p>
            <a:endParaRPr lang="en-US" sz="1350"/>
          </a:p>
        </p:txBody>
      </p:sp>
      <p:sp>
        <p:nvSpPr>
          <p:cNvPr id="250146" name="Freeform 290"/>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7" name="Freeform 291"/>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FFFFFF"/>
          </a:solidFill>
          <a:ln w="9525">
            <a:noFill/>
            <a:round/>
            <a:headEnd/>
            <a:tailEnd/>
          </a:ln>
        </p:spPr>
        <p:txBody>
          <a:bodyPr/>
          <a:lstStyle/>
          <a:p>
            <a:endParaRPr lang="en-US" sz="1350"/>
          </a:p>
        </p:txBody>
      </p:sp>
      <p:sp>
        <p:nvSpPr>
          <p:cNvPr id="250148" name="Freeform 292"/>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9" name="Freeform 293"/>
          <p:cNvSpPr>
            <a:spLocks/>
          </p:cNvSpPr>
          <p:nvPr/>
        </p:nvSpPr>
        <p:spPr bwMode="auto">
          <a:xfrm>
            <a:off x="5142310" y="3606404"/>
            <a:ext cx="146447"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FFFFFF"/>
          </a:solidFill>
          <a:ln w="9525">
            <a:noFill/>
            <a:round/>
            <a:headEnd/>
            <a:tailEnd/>
          </a:ln>
        </p:spPr>
        <p:txBody>
          <a:bodyPr/>
          <a:lstStyle/>
          <a:p>
            <a:endParaRPr lang="en-US" sz="1350"/>
          </a:p>
        </p:txBody>
      </p:sp>
      <p:sp>
        <p:nvSpPr>
          <p:cNvPr id="250150" name="Freeform 294"/>
          <p:cNvSpPr>
            <a:spLocks/>
          </p:cNvSpPr>
          <p:nvPr/>
        </p:nvSpPr>
        <p:spPr bwMode="auto">
          <a:xfrm>
            <a:off x="5142310" y="3606404"/>
            <a:ext cx="146447"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noFill/>
          <a:ln w="9525">
            <a:solidFill>
              <a:srgbClr val="000000"/>
            </a:solidFill>
            <a:prstDash val="solid"/>
            <a:round/>
            <a:headEnd/>
            <a:tailEnd/>
          </a:ln>
        </p:spPr>
        <p:txBody>
          <a:bodyPr/>
          <a:lstStyle/>
          <a:p>
            <a:endParaRPr lang="en-US" sz="1350"/>
          </a:p>
        </p:txBody>
      </p:sp>
      <p:sp>
        <p:nvSpPr>
          <p:cNvPr id="250151" name="Freeform 295"/>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FFFFFF"/>
          </a:solidFill>
          <a:ln w="9525">
            <a:noFill/>
            <a:round/>
            <a:headEnd/>
            <a:tailEnd/>
          </a:ln>
        </p:spPr>
        <p:txBody>
          <a:bodyPr/>
          <a:lstStyle/>
          <a:p>
            <a:endParaRPr lang="en-US" sz="1350"/>
          </a:p>
        </p:txBody>
      </p:sp>
      <p:sp>
        <p:nvSpPr>
          <p:cNvPr id="250152" name="Freeform 296"/>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noFill/>
          <a:ln w="9525">
            <a:solidFill>
              <a:srgbClr val="000000"/>
            </a:solidFill>
            <a:prstDash val="solid"/>
            <a:round/>
            <a:headEnd/>
            <a:tailEnd/>
          </a:ln>
        </p:spPr>
        <p:txBody>
          <a:bodyPr/>
          <a:lstStyle/>
          <a:p>
            <a:endParaRPr lang="en-US" sz="1350"/>
          </a:p>
        </p:txBody>
      </p:sp>
      <p:sp>
        <p:nvSpPr>
          <p:cNvPr id="250153" name="Freeform 297"/>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FFFFFF"/>
          </a:solidFill>
          <a:ln w="9525">
            <a:noFill/>
            <a:round/>
            <a:headEnd/>
            <a:tailEnd/>
          </a:ln>
        </p:spPr>
        <p:txBody>
          <a:bodyPr/>
          <a:lstStyle/>
          <a:p>
            <a:endParaRPr lang="en-US" sz="1350"/>
          </a:p>
        </p:txBody>
      </p:sp>
      <p:sp>
        <p:nvSpPr>
          <p:cNvPr id="250154" name="Freeform 298"/>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noFill/>
          <a:ln w="9525">
            <a:solidFill>
              <a:srgbClr val="000000"/>
            </a:solidFill>
            <a:prstDash val="solid"/>
            <a:round/>
            <a:headEnd/>
            <a:tailEnd/>
          </a:ln>
        </p:spPr>
        <p:txBody>
          <a:bodyPr/>
          <a:lstStyle/>
          <a:p>
            <a:endParaRPr lang="en-US" sz="1350"/>
          </a:p>
        </p:txBody>
      </p:sp>
      <p:sp>
        <p:nvSpPr>
          <p:cNvPr id="250155" name="Freeform 299"/>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FFFFFF"/>
          </a:solidFill>
          <a:ln w="9525">
            <a:noFill/>
            <a:round/>
            <a:headEnd/>
            <a:tailEnd/>
          </a:ln>
        </p:spPr>
        <p:txBody>
          <a:bodyPr/>
          <a:lstStyle/>
          <a:p>
            <a:endParaRPr lang="en-US" sz="1350"/>
          </a:p>
        </p:txBody>
      </p:sp>
      <p:sp>
        <p:nvSpPr>
          <p:cNvPr id="250156" name="Freeform 300"/>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50157" name="Freeform 301"/>
          <p:cNvSpPr>
            <a:spLocks/>
          </p:cNvSpPr>
          <p:nvPr/>
        </p:nvSpPr>
        <p:spPr bwMode="auto">
          <a:xfrm>
            <a:off x="5363767" y="3511153"/>
            <a:ext cx="86915" cy="271463"/>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50158" name="Line 302"/>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grpSp>
        <p:nvGrpSpPr>
          <p:cNvPr id="23" name="Group 303"/>
          <p:cNvGrpSpPr>
            <a:grpSpLocks/>
          </p:cNvGrpSpPr>
          <p:nvPr/>
        </p:nvGrpSpPr>
        <p:grpSpPr bwMode="auto">
          <a:xfrm>
            <a:off x="5118498" y="2450306"/>
            <a:ext cx="869156" cy="1295400"/>
            <a:chOff x="3489" y="1865"/>
            <a:chExt cx="845" cy="1219"/>
          </a:xfrm>
        </p:grpSpPr>
        <p:sp>
          <p:nvSpPr>
            <p:cNvPr id="250160" name="Freeform 3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noFill/>
            <a:ln w="9525">
              <a:solidFill>
                <a:srgbClr val="000000"/>
              </a:solidFill>
              <a:prstDash val="solid"/>
              <a:round/>
              <a:headEnd/>
              <a:tailEnd/>
            </a:ln>
          </p:spPr>
          <p:txBody>
            <a:bodyPr/>
            <a:lstStyle/>
            <a:p>
              <a:endParaRPr lang="en-US" sz="1350"/>
            </a:p>
          </p:txBody>
        </p:sp>
        <p:sp>
          <p:nvSpPr>
            <p:cNvPr id="250161" name="Freeform 3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noFill/>
            <a:ln w="9525">
              <a:solidFill>
                <a:srgbClr val="000000"/>
              </a:solidFill>
              <a:prstDash val="solid"/>
              <a:round/>
              <a:headEnd/>
              <a:tailEnd/>
            </a:ln>
          </p:spPr>
          <p:txBody>
            <a:bodyPr/>
            <a:lstStyle/>
            <a:p>
              <a:endParaRPr lang="en-US" sz="1350"/>
            </a:p>
          </p:txBody>
        </p:sp>
      </p:grpSp>
      <p:sp>
        <p:nvSpPr>
          <p:cNvPr id="250162" name="Freeform 306"/>
          <p:cNvSpPr>
            <a:spLocks/>
          </p:cNvSpPr>
          <p:nvPr/>
        </p:nvSpPr>
        <p:spPr bwMode="auto">
          <a:xfrm>
            <a:off x="5089922" y="3606404"/>
            <a:ext cx="198834" cy="54769"/>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noFill/>
          <a:ln w="9525">
            <a:solidFill>
              <a:srgbClr val="000000"/>
            </a:solidFill>
            <a:prstDash val="solid"/>
            <a:round/>
            <a:headEnd/>
            <a:tailEnd/>
          </a:ln>
        </p:spPr>
        <p:txBody>
          <a:bodyPr/>
          <a:lstStyle/>
          <a:p>
            <a:endParaRPr lang="en-US" sz="1350"/>
          </a:p>
        </p:txBody>
      </p:sp>
      <p:sp>
        <p:nvSpPr>
          <p:cNvPr id="250163" name="Freeform 307"/>
          <p:cNvSpPr>
            <a:spLocks/>
          </p:cNvSpPr>
          <p:nvPr/>
        </p:nvSpPr>
        <p:spPr bwMode="auto">
          <a:xfrm>
            <a:off x="5089923" y="3475435"/>
            <a:ext cx="34528" cy="59531"/>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noFill/>
          <a:ln w="9525">
            <a:solidFill>
              <a:srgbClr val="000000"/>
            </a:solidFill>
            <a:prstDash val="solid"/>
            <a:round/>
            <a:headEnd/>
            <a:tailEnd/>
          </a:ln>
        </p:spPr>
        <p:txBody>
          <a:bodyPr/>
          <a:lstStyle/>
          <a:p>
            <a:endParaRPr lang="en-US" sz="1350"/>
          </a:p>
        </p:txBody>
      </p:sp>
      <p:sp>
        <p:nvSpPr>
          <p:cNvPr id="250164" name="Freeform 308"/>
          <p:cNvSpPr>
            <a:spLocks/>
          </p:cNvSpPr>
          <p:nvPr/>
        </p:nvSpPr>
        <p:spPr bwMode="auto">
          <a:xfrm>
            <a:off x="2271713" y="948929"/>
            <a:ext cx="221456" cy="188119"/>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FFFFFF"/>
          </a:solidFill>
          <a:ln w="9525">
            <a:noFill/>
            <a:round/>
            <a:headEnd/>
            <a:tailEnd/>
          </a:ln>
        </p:spPr>
        <p:txBody>
          <a:bodyPr/>
          <a:lstStyle/>
          <a:p>
            <a:endParaRPr lang="en-US" sz="1350"/>
          </a:p>
        </p:txBody>
      </p:sp>
      <p:sp>
        <p:nvSpPr>
          <p:cNvPr id="250165" name="Freeform 309"/>
          <p:cNvSpPr>
            <a:spLocks/>
          </p:cNvSpPr>
          <p:nvPr/>
        </p:nvSpPr>
        <p:spPr bwMode="auto">
          <a:xfrm>
            <a:off x="2271713" y="948929"/>
            <a:ext cx="221456" cy="188119"/>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66" name="Line 310"/>
          <p:cNvSpPr>
            <a:spLocks noChangeShapeType="1"/>
          </p:cNvSpPr>
          <p:nvPr/>
        </p:nvSpPr>
        <p:spPr bwMode="auto">
          <a:xfrm>
            <a:off x="5882879" y="4191001"/>
            <a:ext cx="17859" cy="30956"/>
          </a:xfrm>
          <a:prstGeom prst="line">
            <a:avLst/>
          </a:prstGeom>
          <a:noFill/>
          <a:ln w="9525">
            <a:solidFill>
              <a:srgbClr val="13007C"/>
            </a:solidFill>
            <a:round/>
            <a:headEnd/>
            <a:tailEnd/>
          </a:ln>
        </p:spPr>
        <p:txBody>
          <a:bodyPr/>
          <a:lstStyle/>
          <a:p>
            <a:endParaRPr lang="en-US" sz="1350"/>
          </a:p>
        </p:txBody>
      </p:sp>
      <p:sp>
        <p:nvSpPr>
          <p:cNvPr id="250167" name="Freeform 311"/>
          <p:cNvSpPr>
            <a:spLocks/>
          </p:cNvSpPr>
          <p:nvPr/>
        </p:nvSpPr>
        <p:spPr bwMode="auto">
          <a:xfrm>
            <a:off x="5544741" y="4191000"/>
            <a:ext cx="355997" cy="253604"/>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68" name="Freeform 312"/>
          <p:cNvSpPr>
            <a:spLocks/>
          </p:cNvSpPr>
          <p:nvPr/>
        </p:nvSpPr>
        <p:spPr bwMode="auto">
          <a:xfrm>
            <a:off x="5568554" y="4299347"/>
            <a:ext cx="58340" cy="10358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FFFFFF"/>
          </a:solidFill>
          <a:ln w="9525">
            <a:noFill/>
            <a:round/>
            <a:headEnd/>
            <a:tailEnd/>
          </a:ln>
        </p:spPr>
        <p:txBody>
          <a:bodyPr/>
          <a:lstStyle/>
          <a:p>
            <a:endParaRPr lang="en-US" sz="1350"/>
          </a:p>
        </p:txBody>
      </p:sp>
      <p:sp>
        <p:nvSpPr>
          <p:cNvPr id="250169" name="Freeform 313"/>
          <p:cNvSpPr>
            <a:spLocks/>
          </p:cNvSpPr>
          <p:nvPr/>
        </p:nvSpPr>
        <p:spPr bwMode="auto">
          <a:xfrm>
            <a:off x="5568554" y="4299347"/>
            <a:ext cx="58340" cy="10358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noFill/>
          <a:ln w="9525">
            <a:solidFill>
              <a:srgbClr val="000000"/>
            </a:solidFill>
            <a:prstDash val="solid"/>
            <a:round/>
            <a:headEnd/>
            <a:tailEnd/>
          </a:ln>
        </p:spPr>
        <p:txBody>
          <a:bodyPr/>
          <a:lstStyle/>
          <a:p>
            <a:endParaRPr lang="en-US" sz="1350"/>
          </a:p>
        </p:txBody>
      </p:sp>
      <p:sp>
        <p:nvSpPr>
          <p:cNvPr id="250170" name="Freeform 314"/>
          <p:cNvSpPr>
            <a:spLocks/>
          </p:cNvSpPr>
          <p:nvPr/>
        </p:nvSpPr>
        <p:spPr bwMode="auto">
          <a:xfrm>
            <a:off x="4552951" y="2583656"/>
            <a:ext cx="1108472" cy="8239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noFill/>
          <a:ln w="9525">
            <a:solidFill>
              <a:srgbClr val="000000"/>
            </a:solidFill>
            <a:prstDash val="solid"/>
            <a:round/>
            <a:headEnd/>
            <a:tailEnd/>
          </a:ln>
        </p:spPr>
        <p:txBody>
          <a:bodyPr/>
          <a:lstStyle/>
          <a:p>
            <a:endParaRPr lang="en-US" sz="1350"/>
          </a:p>
        </p:txBody>
      </p:sp>
      <p:sp>
        <p:nvSpPr>
          <p:cNvPr id="250171" name="Freeform 315"/>
          <p:cNvSpPr>
            <a:spLocks/>
          </p:cNvSpPr>
          <p:nvPr/>
        </p:nvSpPr>
        <p:spPr bwMode="auto">
          <a:xfrm>
            <a:off x="5113735" y="2805113"/>
            <a:ext cx="121444"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172" name="Freeform 316"/>
          <p:cNvSpPr>
            <a:spLocks/>
          </p:cNvSpPr>
          <p:nvPr/>
        </p:nvSpPr>
        <p:spPr bwMode="auto">
          <a:xfrm>
            <a:off x="5456635" y="2938463"/>
            <a:ext cx="1190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3" name="Freeform 317"/>
          <p:cNvSpPr>
            <a:spLocks/>
          </p:cNvSpPr>
          <p:nvPr/>
        </p:nvSpPr>
        <p:spPr bwMode="auto">
          <a:xfrm>
            <a:off x="5468542" y="2944416"/>
            <a:ext cx="11906"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4" name="Freeform 318"/>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5" name="Freeform 319"/>
          <p:cNvSpPr>
            <a:spLocks/>
          </p:cNvSpPr>
          <p:nvPr/>
        </p:nvSpPr>
        <p:spPr bwMode="auto">
          <a:xfrm>
            <a:off x="5474494"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6" name="Freeform 320"/>
          <p:cNvSpPr>
            <a:spLocks/>
          </p:cNvSpPr>
          <p:nvPr/>
        </p:nvSpPr>
        <p:spPr bwMode="auto">
          <a:xfrm>
            <a:off x="4394598" y="2956322"/>
            <a:ext cx="158353" cy="108347"/>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close/>
              </a:path>
            </a:pathLst>
          </a:custGeom>
          <a:solidFill>
            <a:srgbClr val="00A0C6"/>
          </a:solidFill>
          <a:ln w="9525">
            <a:noFill/>
            <a:round/>
            <a:headEnd/>
            <a:tailEnd/>
          </a:ln>
        </p:spPr>
        <p:txBody>
          <a:bodyPr/>
          <a:lstStyle/>
          <a:p>
            <a:endParaRPr lang="en-US" sz="1350"/>
          </a:p>
        </p:txBody>
      </p:sp>
      <p:sp>
        <p:nvSpPr>
          <p:cNvPr id="250177" name="Freeform 321"/>
          <p:cNvSpPr>
            <a:spLocks/>
          </p:cNvSpPr>
          <p:nvPr/>
        </p:nvSpPr>
        <p:spPr bwMode="auto">
          <a:xfrm>
            <a:off x="4394598" y="2956322"/>
            <a:ext cx="158353" cy="108347"/>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path>
            </a:pathLst>
          </a:custGeom>
          <a:noFill/>
          <a:ln w="0">
            <a:solidFill>
              <a:srgbClr val="008837"/>
            </a:solidFill>
            <a:prstDash val="solid"/>
            <a:round/>
            <a:headEnd/>
            <a:tailEnd/>
          </a:ln>
        </p:spPr>
        <p:txBody>
          <a:bodyPr/>
          <a:lstStyle/>
          <a:p>
            <a:endParaRPr lang="en-US" sz="1350"/>
          </a:p>
        </p:txBody>
      </p:sp>
      <p:sp>
        <p:nvSpPr>
          <p:cNvPr id="250178" name="Freeform 322"/>
          <p:cNvSpPr>
            <a:spLocks/>
          </p:cNvSpPr>
          <p:nvPr/>
        </p:nvSpPr>
        <p:spPr bwMode="auto">
          <a:xfrm>
            <a:off x="3286126" y="954882"/>
            <a:ext cx="975122" cy="1421606"/>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noFill/>
          <a:ln w="9525">
            <a:solidFill>
              <a:srgbClr val="000000"/>
            </a:solidFill>
            <a:prstDash val="solid"/>
            <a:round/>
            <a:headEnd/>
            <a:tailEnd/>
          </a:ln>
        </p:spPr>
        <p:txBody>
          <a:bodyPr/>
          <a:lstStyle/>
          <a:p>
            <a:endParaRPr lang="en-US" sz="1350"/>
          </a:p>
        </p:txBody>
      </p:sp>
      <p:sp>
        <p:nvSpPr>
          <p:cNvPr id="250179" name="Freeform 323"/>
          <p:cNvSpPr>
            <a:spLocks/>
          </p:cNvSpPr>
          <p:nvPr/>
        </p:nvSpPr>
        <p:spPr bwMode="auto">
          <a:xfrm>
            <a:off x="3490913" y="1509713"/>
            <a:ext cx="613172" cy="446485"/>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noFill/>
          <a:ln w="0">
            <a:solidFill>
              <a:srgbClr val="000000"/>
            </a:solidFill>
            <a:prstDash val="solid"/>
            <a:round/>
            <a:headEnd/>
            <a:tailEnd/>
          </a:ln>
        </p:spPr>
        <p:txBody>
          <a:bodyPr/>
          <a:lstStyle/>
          <a:p>
            <a:endParaRPr lang="en-US" sz="1350"/>
          </a:p>
        </p:txBody>
      </p:sp>
      <p:sp>
        <p:nvSpPr>
          <p:cNvPr id="250180" name="Freeform 324"/>
          <p:cNvSpPr>
            <a:spLocks/>
          </p:cNvSpPr>
          <p:nvPr/>
        </p:nvSpPr>
        <p:spPr bwMode="auto">
          <a:xfrm>
            <a:off x="3649267" y="956073"/>
            <a:ext cx="250031" cy="602456"/>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noFill/>
          <a:ln w="0">
            <a:solidFill>
              <a:srgbClr val="000000"/>
            </a:solidFill>
            <a:prstDash val="solid"/>
            <a:round/>
            <a:headEnd/>
            <a:tailEnd/>
          </a:ln>
        </p:spPr>
        <p:txBody>
          <a:bodyPr/>
          <a:lstStyle/>
          <a:p>
            <a:endParaRPr lang="en-US" sz="1350"/>
          </a:p>
        </p:txBody>
      </p:sp>
      <p:sp>
        <p:nvSpPr>
          <p:cNvPr id="250181" name="Line 325"/>
          <p:cNvSpPr>
            <a:spLocks noChangeShapeType="1"/>
          </p:cNvSpPr>
          <p:nvPr/>
        </p:nvSpPr>
        <p:spPr bwMode="auto">
          <a:xfrm>
            <a:off x="3455194" y="1588294"/>
            <a:ext cx="41672" cy="1191"/>
          </a:xfrm>
          <a:prstGeom prst="line">
            <a:avLst/>
          </a:prstGeom>
          <a:noFill/>
          <a:ln w="0">
            <a:solidFill>
              <a:srgbClr val="000000"/>
            </a:solidFill>
            <a:round/>
            <a:headEnd/>
            <a:tailEnd/>
          </a:ln>
        </p:spPr>
        <p:txBody>
          <a:bodyPr/>
          <a:lstStyle/>
          <a:p>
            <a:endParaRPr lang="en-US" sz="1350"/>
          </a:p>
        </p:txBody>
      </p:sp>
      <p:sp>
        <p:nvSpPr>
          <p:cNvPr id="250182" name="Freeform 326"/>
          <p:cNvSpPr>
            <a:spLocks/>
          </p:cNvSpPr>
          <p:nvPr/>
        </p:nvSpPr>
        <p:spPr bwMode="auto">
          <a:xfrm>
            <a:off x="5842397" y="2805113"/>
            <a:ext cx="1323975" cy="1013222"/>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noFill/>
          <a:ln w="9525">
            <a:solidFill>
              <a:srgbClr val="000000"/>
            </a:solidFill>
            <a:prstDash val="solid"/>
            <a:round/>
            <a:headEnd/>
            <a:tailEnd/>
          </a:ln>
        </p:spPr>
        <p:txBody>
          <a:bodyPr/>
          <a:lstStyle/>
          <a:p>
            <a:endParaRPr lang="en-US" sz="1350"/>
          </a:p>
        </p:txBody>
      </p:sp>
      <p:sp>
        <p:nvSpPr>
          <p:cNvPr id="250183" name="Freeform 327"/>
          <p:cNvSpPr>
            <a:spLocks/>
          </p:cNvSpPr>
          <p:nvPr/>
        </p:nvSpPr>
        <p:spPr bwMode="auto">
          <a:xfrm>
            <a:off x="6274594" y="3558778"/>
            <a:ext cx="69056" cy="42863"/>
          </a:xfrm>
          <a:custGeom>
            <a:avLst/>
            <a:gdLst/>
            <a:ahLst/>
            <a:cxnLst>
              <a:cxn ang="0">
                <a:pos x="0" y="0"/>
              </a:cxn>
              <a:cxn ang="0">
                <a:pos x="68" y="0"/>
              </a:cxn>
              <a:cxn ang="0">
                <a:pos x="68" y="40"/>
              </a:cxn>
              <a:cxn ang="0">
                <a:pos x="34" y="40"/>
              </a:cxn>
              <a:cxn ang="0">
                <a:pos x="34" y="34"/>
              </a:cxn>
              <a:cxn ang="0">
                <a:pos x="11" y="34"/>
              </a:cxn>
              <a:cxn ang="0">
                <a:pos x="11" y="11"/>
              </a:cxn>
              <a:cxn ang="0">
                <a:pos x="0" y="11"/>
              </a:cxn>
              <a:cxn ang="0">
                <a:pos x="0" y="0"/>
              </a:cxn>
              <a:cxn ang="0">
                <a:pos x="0" y="0"/>
              </a:cxn>
            </a:cxnLst>
            <a:rect l="0" t="0" r="r" b="b"/>
            <a:pathLst>
              <a:path w="68" h="40">
                <a:moveTo>
                  <a:pt x="0" y="0"/>
                </a:moveTo>
                <a:lnTo>
                  <a:pt x="68" y="0"/>
                </a:lnTo>
                <a:lnTo>
                  <a:pt x="68" y="40"/>
                </a:lnTo>
                <a:lnTo>
                  <a:pt x="34" y="40"/>
                </a:lnTo>
                <a:lnTo>
                  <a:pt x="34" y="34"/>
                </a:lnTo>
                <a:lnTo>
                  <a:pt x="11" y="34"/>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84" name="Freeform 328"/>
          <p:cNvSpPr>
            <a:spLocks/>
          </p:cNvSpPr>
          <p:nvPr/>
        </p:nvSpPr>
        <p:spPr bwMode="auto">
          <a:xfrm>
            <a:off x="5941219" y="3336132"/>
            <a:ext cx="46435" cy="11906"/>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noFill/>
          <a:ln w="9525">
            <a:solidFill>
              <a:srgbClr val="000000"/>
            </a:solidFill>
            <a:prstDash val="solid"/>
            <a:round/>
            <a:headEnd/>
            <a:tailEnd/>
          </a:ln>
        </p:spPr>
        <p:txBody>
          <a:bodyPr/>
          <a:lstStyle/>
          <a:p>
            <a:endParaRPr lang="en-US" sz="1350"/>
          </a:p>
        </p:txBody>
      </p:sp>
      <p:sp>
        <p:nvSpPr>
          <p:cNvPr id="250185" name="Freeform 329"/>
          <p:cNvSpPr>
            <a:spLocks/>
          </p:cNvSpPr>
          <p:nvPr/>
        </p:nvSpPr>
        <p:spPr bwMode="auto">
          <a:xfrm>
            <a:off x="6390085" y="2890838"/>
            <a:ext cx="269081" cy="408385"/>
          </a:xfrm>
          <a:custGeom>
            <a:avLst/>
            <a:gdLst/>
            <a:ahLst/>
            <a:cxnLst>
              <a:cxn ang="0">
                <a:pos x="6" y="192"/>
              </a:cxn>
              <a:cxn ang="0">
                <a:pos x="6" y="243"/>
              </a:cxn>
              <a:cxn ang="0">
                <a:pos x="23" y="243"/>
              </a:cxn>
              <a:cxn ang="0">
                <a:pos x="23" y="266"/>
              </a:cxn>
              <a:cxn ang="0">
                <a:pos x="51" y="266"/>
              </a:cxn>
              <a:cxn ang="0">
                <a:pos x="51" y="289"/>
              </a:cxn>
              <a:cxn ang="0">
                <a:pos x="63" y="289"/>
              </a:cxn>
              <a:cxn ang="0">
                <a:pos x="63" y="340"/>
              </a:cxn>
              <a:cxn ang="0">
                <a:pos x="119" y="340"/>
              </a:cxn>
              <a:cxn ang="0">
                <a:pos x="119" y="385"/>
              </a:cxn>
              <a:cxn ang="0">
                <a:pos x="210" y="385"/>
              </a:cxn>
              <a:cxn ang="0">
                <a:pos x="210" y="340"/>
              </a:cxn>
              <a:cxn ang="0">
                <a:pos x="221" y="340"/>
              </a:cxn>
              <a:cxn ang="0">
                <a:pos x="221" y="329"/>
              </a:cxn>
              <a:cxn ang="0">
                <a:pos x="233" y="312"/>
              </a:cxn>
              <a:cxn ang="0">
                <a:pos x="250" y="312"/>
              </a:cxn>
              <a:cxn ang="0">
                <a:pos x="250" y="272"/>
              </a:cxn>
              <a:cxn ang="0">
                <a:pos x="261" y="272"/>
              </a:cxn>
              <a:cxn ang="0">
                <a:pos x="261" y="192"/>
              </a:cxn>
              <a:cxn ang="0">
                <a:pos x="210" y="192"/>
              </a:cxn>
              <a:cxn ang="0">
                <a:pos x="210" y="147"/>
              </a:cxn>
              <a:cxn ang="0">
                <a:pos x="159" y="147"/>
              </a:cxn>
              <a:cxn ang="0">
                <a:pos x="159" y="107"/>
              </a:cxn>
              <a:cxn ang="0">
                <a:pos x="108" y="107"/>
              </a:cxn>
              <a:cxn ang="0">
                <a:pos x="108" y="124"/>
              </a:cxn>
              <a:cxn ang="0">
                <a:pos x="97" y="124"/>
              </a:cxn>
              <a:cxn ang="0">
                <a:pos x="97" y="96"/>
              </a:cxn>
              <a:cxn ang="0">
                <a:pos x="68" y="79"/>
              </a:cxn>
              <a:cxn ang="0">
                <a:pos x="57" y="68"/>
              </a:cxn>
              <a:cxn ang="0">
                <a:pos x="51" y="56"/>
              </a:cxn>
              <a:cxn ang="0">
                <a:pos x="40" y="39"/>
              </a:cxn>
              <a:cxn ang="0">
                <a:pos x="34" y="17"/>
              </a:cxn>
              <a:cxn ang="0">
                <a:pos x="23" y="5"/>
              </a:cxn>
              <a:cxn ang="0">
                <a:pos x="0" y="0"/>
              </a:cxn>
            </a:cxnLst>
            <a:rect l="0" t="0" r="r" b="b"/>
            <a:pathLst>
              <a:path w="261" h="385">
                <a:moveTo>
                  <a:pt x="6" y="192"/>
                </a:moveTo>
                <a:lnTo>
                  <a:pt x="6" y="243"/>
                </a:lnTo>
                <a:lnTo>
                  <a:pt x="23" y="243"/>
                </a:lnTo>
                <a:lnTo>
                  <a:pt x="23" y="266"/>
                </a:lnTo>
                <a:lnTo>
                  <a:pt x="51" y="266"/>
                </a:lnTo>
                <a:lnTo>
                  <a:pt x="51" y="289"/>
                </a:lnTo>
                <a:lnTo>
                  <a:pt x="63" y="289"/>
                </a:lnTo>
                <a:lnTo>
                  <a:pt x="63" y="340"/>
                </a:lnTo>
                <a:lnTo>
                  <a:pt x="119" y="340"/>
                </a:lnTo>
                <a:lnTo>
                  <a:pt x="119" y="385"/>
                </a:lnTo>
                <a:lnTo>
                  <a:pt x="210" y="385"/>
                </a:lnTo>
                <a:lnTo>
                  <a:pt x="210" y="340"/>
                </a:lnTo>
                <a:lnTo>
                  <a:pt x="221" y="340"/>
                </a:lnTo>
                <a:lnTo>
                  <a:pt x="221" y="329"/>
                </a:lnTo>
                <a:lnTo>
                  <a:pt x="233" y="312"/>
                </a:lnTo>
                <a:lnTo>
                  <a:pt x="250" y="312"/>
                </a:lnTo>
                <a:lnTo>
                  <a:pt x="250" y="272"/>
                </a:lnTo>
                <a:lnTo>
                  <a:pt x="261" y="272"/>
                </a:lnTo>
                <a:lnTo>
                  <a:pt x="261" y="192"/>
                </a:lnTo>
                <a:lnTo>
                  <a:pt x="210" y="192"/>
                </a:lnTo>
                <a:lnTo>
                  <a:pt x="210" y="147"/>
                </a:lnTo>
                <a:lnTo>
                  <a:pt x="159" y="147"/>
                </a:lnTo>
                <a:lnTo>
                  <a:pt x="159" y="107"/>
                </a:lnTo>
                <a:lnTo>
                  <a:pt x="108" y="107"/>
                </a:lnTo>
                <a:lnTo>
                  <a:pt x="108" y="124"/>
                </a:lnTo>
                <a:lnTo>
                  <a:pt x="97" y="124"/>
                </a:lnTo>
                <a:lnTo>
                  <a:pt x="97" y="96"/>
                </a:lnTo>
                <a:lnTo>
                  <a:pt x="68" y="79"/>
                </a:lnTo>
                <a:lnTo>
                  <a:pt x="57" y="68"/>
                </a:lnTo>
                <a:lnTo>
                  <a:pt x="51" y="56"/>
                </a:lnTo>
                <a:lnTo>
                  <a:pt x="40" y="39"/>
                </a:lnTo>
                <a:lnTo>
                  <a:pt x="34" y="17"/>
                </a:lnTo>
                <a:lnTo>
                  <a:pt x="23" y="5"/>
                </a:lnTo>
                <a:lnTo>
                  <a:pt x="0" y="0"/>
                </a:lnTo>
              </a:path>
            </a:pathLst>
          </a:custGeom>
          <a:noFill/>
          <a:ln w="0">
            <a:solidFill>
              <a:srgbClr val="000000"/>
            </a:solidFill>
            <a:prstDash val="solid"/>
            <a:round/>
            <a:headEnd/>
            <a:tailEnd/>
          </a:ln>
        </p:spPr>
        <p:txBody>
          <a:bodyPr/>
          <a:lstStyle/>
          <a:p>
            <a:endParaRPr lang="en-US" sz="1350"/>
          </a:p>
        </p:txBody>
      </p:sp>
      <p:sp>
        <p:nvSpPr>
          <p:cNvPr id="250186" name="Freeform 330"/>
          <p:cNvSpPr>
            <a:spLocks/>
          </p:cNvSpPr>
          <p:nvPr/>
        </p:nvSpPr>
        <p:spPr bwMode="auto">
          <a:xfrm>
            <a:off x="6962775" y="3009900"/>
            <a:ext cx="198835" cy="180975"/>
          </a:xfrm>
          <a:custGeom>
            <a:avLst/>
            <a:gdLst/>
            <a:ahLst/>
            <a:cxnLst>
              <a:cxn ang="0">
                <a:pos x="193" y="0"/>
              </a:cxn>
              <a:cxn ang="0">
                <a:pos x="153" y="0"/>
              </a:cxn>
              <a:cxn ang="0">
                <a:pos x="153" y="23"/>
              </a:cxn>
              <a:cxn ang="0">
                <a:pos x="51" y="23"/>
              </a:cxn>
              <a:cxn ang="0">
                <a:pos x="51" y="17"/>
              </a:cxn>
              <a:cxn ang="0">
                <a:pos x="0" y="17"/>
              </a:cxn>
              <a:cxn ang="0">
                <a:pos x="0" y="108"/>
              </a:cxn>
              <a:cxn ang="0">
                <a:pos x="11" y="108"/>
              </a:cxn>
              <a:cxn ang="0">
                <a:pos x="11" y="119"/>
              </a:cxn>
              <a:cxn ang="0">
                <a:pos x="23" y="119"/>
              </a:cxn>
              <a:cxn ang="0">
                <a:pos x="23" y="130"/>
              </a:cxn>
              <a:cxn ang="0">
                <a:pos x="57" y="130"/>
              </a:cxn>
              <a:cxn ang="0">
                <a:pos x="57" y="148"/>
              </a:cxn>
              <a:cxn ang="0">
                <a:pos x="79" y="148"/>
              </a:cxn>
              <a:cxn ang="0">
                <a:pos x="79" y="170"/>
              </a:cxn>
              <a:cxn ang="0">
                <a:pos x="193" y="170"/>
              </a:cxn>
            </a:cxnLst>
            <a:rect l="0" t="0" r="r" b="b"/>
            <a:pathLst>
              <a:path w="193" h="170">
                <a:moveTo>
                  <a:pt x="193" y="0"/>
                </a:moveTo>
                <a:lnTo>
                  <a:pt x="153" y="0"/>
                </a:lnTo>
                <a:lnTo>
                  <a:pt x="153" y="23"/>
                </a:lnTo>
                <a:lnTo>
                  <a:pt x="51" y="23"/>
                </a:lnTo>
                <a:lnTo>
                  <a:pt x="51" y="17"/>
                </a:lnTo>
                <a:lnTo>
                  <a:pt x="0" y="17"/>
                </a:lnTo>
                <a:lnTo>
                  <a:pt x="0" y="108"/>
                </a:lnTo>
                <a:lnTo>
                  <a:pt x="11" y="108"/>
                </a:lnTo>
                <a:lnTo>
                  <a:pt x="11" y="119"/>
                </a:lnTo>
                <a:lnTo>
                  <a:pt x="23" y="119"/>
                </a:lnTo>
                <a:lnTo>
                  <a:pt x="23" y="130"/>
                </a:lnTo>
                <a:lnTo>
                  <a:pt x="57" y="130"/>
                </a:lnTo>
                <a:lnTo>
                  <a:pt x="57" y="148"/>
                </a:lnTo>
                <a:lnTo>
                  <a:pt x="79" y="148"/>
                </a:lnTo>
                <a:lnTo>
                  <a:pt x="79" y="170"/>
                </a:lnTo>
                <a:lnTo>
                  <a:pt x="193" y="170"/>
                </a:lnTo>
              </a:path>
            </a:pathLst>
          </a:custGeom>
          <a:noFill/>
          <a:ln w="0">
            <a:solidFill>
              <a:srgbClr val="000000"/>
            </a:solidFill>
            <a:prstDash val="solid"/>
            <a:round/>
            <a:headEnd/>
            <a:tailEnd/>
          </a:ln>
        </p:spPr>
        <p:txBody>
          <a:bodyPr/>
          <a:lstStyle/>
          <a:p>
            <a:endParaRPr lang="en-US" sz="1350"/>
          </a:p>
        </p:txBody>
      </p:sp>
      <p:sp>
        <p:nvSpPr>
          <p:cNvPr id="250187" name="Freeform 331"/>
          <p:cNvSpPr>
            <a:spLocks/>
          </p:cNvSpPr>
          <p:nvPr/>
        </p:nvSpPr>
        <p:spPr bwMode="auto">
          <a:xfrm>
            <a:off x="4657725" y="2594373"/>
            <a:ext cx="157163" cy="7262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FFFFFF"/>
          </a:solidFill>
          <a:ln w="9525">
            <a:noFill/>
            <a:round/>
            <a:headEnd/>
            <a:tailEnd/>
          </a:ln>
        </p:spPr>
        <p:txBody>
          <a:bodyPr/>
          <a:lstStyle/>
          <a:p>
            <a:endParaRPr lang="en-US" sz="1350"/>
          </a:p>
        </p:txBody>
      </p:sp>
      <p:sp>
        <p:nvSpPr>
          <p:cNvPr id="250188" name="Line 332"/>
          <p:cNvSpPr>
            <a:spLocks noChangeShapeType="1"/>
          </p:cNvSpPr>
          <p:nvPr/>
        </p:nvSpPr>
        <p:spPr bwMode="auto">
          <a:xfrm>
            <a:off x="4488656" y="2570560"/>
            <a:ext cx="1191" cy="144065"/>
          </a:xfrm>
          <a:prstGeom prst="line">
            <a:avLst/>
          </a:prstGeom>
          <a:noFill/>
          <a:ln w="0">
            <a:solidFill>
              <a:srgbClr val="000000"/>
            </a:solidFill>
            <a:round/>
            <a:headEnd/>
            <a:tailEnd/>
          </a:ln>
        </p:spPr>
        <p:txBody>
          <a:bodyPr/>
          <a:lstStyle/>
          <a:p>
            <a:endParaRPr lang="en-US" sz="1350"/>
          </a:p>
        </p:txBody>
      </p:sp>
      <p:sp>
        <p:nvSpPr>
          <p:cNvPr id="250189" name="Freeform 333"/>
          <p:cNvSpPr>
            <a:spLocks/>
          </p:cNvSpPr>
          <p:nvPr/>
        </p:nvSpPr>
        <p:spPr bwMode="auto">
          <a:xfrm>
            <a:off x="4488656" y="2624138"/>
            <a:ext cx="23813" cy="19050"/>
          </a:xfrm>
          <a:custGeom>
            <a:avLst/>
            <a:gdLst/>
            <a:ahLst/>
            <a:cxnLst>
              <a:cxn ang="0">
                <a:pos x="0" y="17"/>
              </a:cxn>
              <a:cxn ang="0">
                <a:pos x="0" y="0"/>
              </a:cxn>
              <a:cxn ang="0">
                <a:pos x="23" y="0"/>
              </a:cxn>
              <a:cxn ang="0">
                <a:pos x="23" y="17"/>
              </a:cxn>
              <a:cxn ang="0">
                <a:pos x="0" y="17"/>
              </a:cxn>
              <a:cxn ang="0">
                <a:pos x="0" y="17"/>
              </a:cxn>
            </a:cxnLst>
            <a:rect l="0" t="0" r="r" b="b"/>
            <a:pathLst>
              <a:path w="23" h="17">
                <a:moveTo>
                  <a:pt x="0" y="17"/>
                </a:moveTo>
                <a:lnTo>
                  <a:pt x="0" y="0"/>
                </a:lnTo>
                <a:lnTo>
                  <a:pt x="23" y="0"/>
                </a:lnTo>
                <a:lnTo>
                  <a:pt x="23" y="17"/>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190" name="Freeform 334"/>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FFFF41"/>
          </a:solidFill>
          <a:ln w="9525">
            <a:noFill/>
            <a:round/>
            <a:headEnd/>
            <a:tailEnd/>
          </a:ln>
        </p:spPr>
        <p:txBody>
          <a:bodyPr/>
          <a:lstStyle/>
          <a:p>
            <a:endParaRPr lang="en-US" sz="1350"/>
          </a:p>
        </p:txBody>
      </p:sp>
      <p:sp>
        <p:nvSpPr>
          <p:cNvPr id="250191" name="Freeform 335"/>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92" name="Line 336"/>
          <p:cNvSpPr>
            <a:spLocks noChangeShapeType="1"/>
          </p:cNvSpPr>
          <p:nvPr/>
        </p:nvSpPr>
        <p:spPr bwMode="auto">
          <a:xfrm flipV="1">
            <a:off x="4488656" y="2805113"/>
            <a:ext cx="1191" cy="48816"/>
          </a:xfrm>
          <a:prstGeom prst="line">
            <a:avLst/>
          </a:prstGeom>
          <a:noFill/>
          <a:ln w="9525">
            <a:solidFill>
              <a:srgbClr val="000000"/>
            </a:solidFill>
            <a:round/>
            <a:headEnd/>
            <a:tailEnd/>
          </a:ln>
        </p:spPr>
        <p:txBody>
          <a:bodyPr/>
          <a:lstStyle/>
          <a:p>
            <a:endParaRPr lang="en-US" sz="1350"/>
          </a:p>
        </p:txBody>
      </p:sp>
      <p:sp>
        <p:nvSpPr>
          <p:cNvPr id="250193" name="Freeform 337"/>
          <p:cNvSpPr>
            <a:spLocks/>
          </p:cNvSpPr>
          <p:nvPr/>
        </p:nvSpPr>
        <p:spPr bwMode="auto">
          <a:xfrm>
            <a:off x="4698207" y="2606279"/>
            <a:ext cx="59531" cy="3690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FFFF00"/>
          </a:solidFill>
          <a:ln w="9525">
            <a:noFill/>
            <a:round/>
            <a:headEnd/>
            <a:tailEnd/>
          </a:ln>
        </p:spPr>
        <p:txBody>
          <a:bodyPr/>
          <a:lstStyle/>
          <a:p>
            <a:endParaRPr lang="en-US" sz="1350"/>
          </a:p>
        </p:txBody>
      </p:sp>
      <p:sp>
        <p:nvSpPr>
          <p:cNvPr id="250194" name="Freeform 338"/>
          <p:cNvSpPr>
            <a:spLocks/>
          </p:cNvSpPr>
          <p:nvPr/>
        </p:nvSpPr>
        <p:spPr bwMode="auto">
          <a:xfrm>
            <a:off x="4698207" y="2606279"/>
            <a:ext cx="59531" cy="3690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path>
            </a:pathLst>
          </a:custGeom>
          <a:noFill/>
          <a:ln w="9525">
            <a:solidFill>
              <a:srgbClr val="000000"/>
            </a:solidFill>
            <a:prstDash val="solid"/>
            <a:round/>
            <a:headEnd/>
            <a:tailEnd/>
          </a:ln>
        </p:spPr>
        <p:txBody>
          <a:bodyPr/>
          <a:lstStyle/>
          <a:p>
            <a:endParaRPr lang="en-US" sz="1350"/>
          </a:p>
        </p:txBody>
      </p:sp>
      <p:sp>
        <p:nvSpPr>
          <p:cNvPr id="250195" name="Freeform 339"/>
          <p:cNvSpPr>
            <a:spLocks/>
          </p:cNvSpPr>
          <p:nvPr/>
        </p:nvSpPr>
        <p:spPr bwMode="auto">
          <a:xfrm>
            <a:off x="4663679" y="2624138"/>
            <a:ext cx="86915" cy="60722"/>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FFFFFF"/>
          </a:solidFill>
          <a:ln w="9525">
            <a:noFill/>
            <a:round/>
            <a:headEnd/>
            <a:tailEnd/>
          </a:ln>
        </p:spPr>
        <p:txBody>
          <a:bodyPr/>
          <a:lstStyle/>
          <a:p>
            <a:endParaRPr lang="en-US" sz="1350"/>
          </a:p>
        </p:txBody>
      </p:sp>
      <p:sp>
        <p:nvSpPr>
          <p:cNvPr id="250196" name="Freeform 340"/>
          <p:cNvSpPr>
            <a:spLocks/>
          </p:cNvSpPr>
          <p:nvPr/>
        </p:nvSpPr>
        <p:spPr bwMode="auto">
          <a:xfrm>
            <a:off x="4722019" y="2583657"/>
            <a:ext cx="80963" cy="226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FFFFFF"/>
          </a:solidFill>
          <a:ln w="9525">
            <a:noFill/>
            <a:round/>
            <a:headEnd/>
            <a:tailEnd/>
          </a:ln>
        </p:spPr>
        <p:txBody>
          <a:bodyPr/>
          <a:lstStyle/>
          <a:p>
            <a:endParaRPr lang="en-US" sz="1350"/>
          </a:p>
        </p:txBody>
      </p:sp>
      <p:grpSp>
        <p:nvGrpSpPr>
          <p:cNvPr id="24" name="Group 341"/>
          <p:cNvGrpSpPr>
            <a:grpSpLocks/>
          </p:cNvGrpSpPr>
          <p:nvPr/>
        </p:nvGrpSpPr>
        <p:grpSpPr bwMode="auto">
          <a:xfrm>
            <a:off x="4191001" y="2564607"/>
            <a:ext cx="611981" cy="289322"/>
            <a:chOff x="2588" y="1973"/>
            <a:chExt cx="595" cy="272"/>
          </a:xfrm>
        </p:grpSpPr>
        <p:sp>
          <p:nvSpPr>
            <p:cNvPr id="250198" name="Freeform 342"/>
            <p:cNvSpPr>
              <a:spLocks/>
            </p:cNvSpPr>
            <p:nvPr/>
          </p:nvSpPr>
          <p:spPr bwMode="auto">
            <a:xfrm>
              <a:off x="2588" y="1973"/>
              <a:ext cx="397" cy="164"/>
            </a:xfrm>
            <a:custGeom>
              <a:avLst/>
              <a:gdLst/>
              <a:ahLst/>
              <a:cxnLst>
                <a:cxn ang="0">
                  <a:pos x="51" y="0"/>
                </a:cxn>
                <a:cxn ang="0">
                  <a:pos x="51" y="22"/>
                </a:cxn>
                <a:cxn ang="0">
                  <a:pos x="0" y="22"/>
                </a:cxn>
                <a:cxn ang="0">
                  <a:pos x="0" y="113"/>
                </a:cxn>
                <a:cxn ang="0">
                  <a:pos x="11" y="113"/>
                </a:cxn>
                <a:cxn ang="0">
                  <a:pos x="11" y="136"/>
                </a:cxn>
                <a:cxn ang="0">
                  <a:pos x="23" y="147"/>
                </a:cxn>
                <a:cxn ang="0">
                  <a:pos x="23" y="164"/>
                </a:cxn>
                <a:cxn ang="0">
                  <a:pos x="45" y="164"/>
                </a:cxn>
                <a:cxn ang="0">
                  <a:pos x="45" y="147"/>
                </a:cxn>
                <a:cxn ang="0">
                  <a:pos x="198" y="147"/>
                </a:cxn>
                <a:cxn ang="0">
                  <a:pos x="198" y="124"/>
                </a:cxn>
                <a:cxn ang="0">
                  <a:pos x="227" y="124"/>
                </a:cxn>
                <a:cxn ang="0">
                  <a:pos x="227" y="147"/>
                </a:cxn>
                <a:cxn ang="0">
                  <a:pos x="249" y="147"/>
                </a:cxn>
                <a:cxn ang="0">
                  <a:pos x="255" y="141"/>
                </a:cxn>
                <a:cxn ang="0">
                  <a:pos x="261" y="147"/>
                </a:cxn>
                <a:cxn ang="0">
                  <a:pos x="283" y="147"/>
                </a:cxn>
                <a:cxn ang="0">
                  <a:pos x="283" y="136"/>
                </a:cxn>
                <a:cxn ang="0">
                  <a:pos x="300" y="136"/>
                </a:cxn>
                <a:cxn ang="0">
                  <a:pos x="300" y="124"/>
                </a:cxn>
                <a:cxn ang="0">
                  <a:pos x="312" y="124"/>
                </a:cxn>
                <a:cxn ang="0">
                  <a:pos x="312" y="113"/>
                </a:cxn>
                <a:cxn ang="0">
                  <a:pos x="340" y="113"/>
                </a:cxn>
                <a:cxn ang="0">
                  <a:pos x="340" y="102"/>
                </a:cxn>
                <a:cxn ang="0">
                  <a:pos x="351" y="102"/>
                </a:cxn>
                <a:cxn ang="0">
                  <a:pos x="351" y="90"/>
                </a:cxn>
                <a:cxn ang="0">
                  <a:pos x="380" y="90"/>
                </a:cxn>
                <a:cxn ang="0">
                  <a:pos x="380" y="73"/>
                </a:cxn>
                <a:cxn ang="0">
                  <a:pos x="397" y="73"/>
                </a:cxn>
                <a:cxn ang="0">
                  <a:pos x="397" y="39"/>
                </a:cxn>
                <a:cxn ang="0">
                  <a:pos x="363" y="0"/>
                </a:cxn>
                <a:cxn ang="0">
                  <a:pos x="289" y="0"/>
                </a:cxn>
                <a:cxn ang="0">
                  <a:pos x="289" y="28"/>
                </a:cxn>
                <a:cxn ang="0">
                  <a:pos x="244" y="28"/>
                </a:cxn>
                <a:cxn ang="0">
                  <a:pos x="244" y="0"/>
                </a:cxn>
                <a:cxn ang="0">
                  <a:pos x="221" y="0"/>
                </a:cxn>
                <a:cxn ang="0">
                  <a:pos x="181" y="28"/>
                </a:cxn>
                <a:cxn ang="0">
                  <a:pos x="181" y="0"/>
                </a:cxn>
                <a:cxn ang="0">
                  <a:pos x="51" y="0"/>
                </a:cxn>
                <a:cxn ang="0">
                  <a:pos x="51" y="0"/>
                </a:cxn>
              </a:cxnLst>
              <a:rect l="0" t="0" r="r" b="b"/>
              <a:pathLst>
                <a:path w="397" h="164">
                  <a:moveTo>
                    <a:pt x="51" y="0"/>
                  </a:moveTo>
                  <a:lnTo>
                    <a:pt x="51" y="22"/>
                  </a:lnTo>
                  <a:lnTo>
                    <a:pt x="0" y="22"/>
                  </a:lnTo>
                  <a:lnTo>
                    <a:pt x="0" y="113"/>
                  </a:lnTo>
                  <a:lnTo>
                    <a:pt x="11" y="113"/>
                  </a:lnTo>
                  <a:lnTo>
                    <a:pt x="11" y="136"/>
                  </a:lnTo>
                  <a:lnTo>
                    <a:pt x="23" y="147"/>
                  </a:lnTo>
                  <a:lnTo>
                    <a:pt x="23" y="164"/>
                  </a:lnTo>
                  <a:lnTo>
                    <a:pt x="45" y="164"/>
                  </a:lnTo>
                  <a:lnTo>
                    <a:pt x="45" y="147"/>
                  </a:lnTo>
                  <a:lnTo>
                    <a:pt x="198" y="147"/>
                  </a:lnTo>
                  <a:lnTo>
                    <a:pt x="198" y="124"/>
                  </a:lnTo>
                  <a:lnTo>
                    <a:pt x="227" y="124"/>
                  </a:lnTo>
                  <a:lnTo>
                    <a:pt x="227" y="147"/>
                  </a:lnTo>
                  <a:lnTo>
                    <a:pt x="249" y="147"/>
                  </a:lnTo>
                  <a:lnTo>
                    <a:pt x="255" y="141"/>
                  </a:lnTo>
                  <a:lnTo>
                    <a:pt x="261" y="147"/>
                  </a:lnTo>
                  <a:lnTo>
                    <a:pt x="283" y="147"/>
                  </a:lnTo>
                  <a:lnTo>
                    <a:pt x="283" y="136"/>
                  </a:lnTo>
                  <a:lnTo>
                    <a:pt x="300" y="136"/>
                  </a:lnTo>
                  <a:lnTo>
                    <a:pt x="300" y="124"/>
                  </a:lnTo>
                  <a:lnTo>
                    <a:pt x="312" y="124"/>
                  </a:lnTo>
                  <a:lnTo>
                    <a:pt x="312" y="113"/>
                  </a:lnTo>
                  <a:lnTo>
                    <a:pt x="340" y="113"/>
                  </a:lnTo>
                  <a:lnTo>
                    <a:pt x="340" y="102"/>
                  </a:lnTo>
                  <a:lnTo>
                    <a:pt x="351" y="102"/>
                  </a:lnTo>
                  <a:lnTo>
                    <a:pt x="351" y="90"/>
                  </a:lnTo>
                  <a:lnTo>
                    <a:pt x="380" y="90"/>
                  </a:lnTo>
                  <a:lnTo>
                    <a:pt x="380" y="73"/>
                  </a:lnTo>
                  <a:lnTo>
                    <a:pt x="397" y="73"/>
                  </a:lnTo>
                  <a:lnTo>
                    <a:pt x="397" y="39"/>
                  </a:lnTo>
                  <a:lnTo>
                    <a:pt x="363" y="0"/>
                  </a:lnTo>
                  <a:lnTo>
                    <a:pt x="289" y="0"/>
                  </a:lnTo>
                  <a:lnTo>
                    <a:pt x="289" y="28"/>
                  </a:lnTo>
                  <a:lnTo>
                    <a:pt x="244" y="28"/>
                  </a:lnTo>
                  <a:lnTo>
                    <a:pt x="244" y="0"/>
                  </a:lnTo>
                  <a:lnTo>
                    <a:pt x="221" y="0"/>
                  </a:lnTo>
                  <a:lnTo>
                    <a:pt x="181" y="28"/>
                  </a:lnTo>
                  <a:lnTo>
                    <a:pt x="181" y="0"/>
                  </a:lnTo>
                  <a:lnTo>
                    <a:pt x="51" y="0"/>
                  </a:lnTo>
                  <a:lnTo>
                    <a:pt x="51" y="0"/>
                  </a:lnTo>
                </a:path>
              </a:pathLst>
            </a:custGeom>
            <a:solidFill>
              <a:srgbClr val="FFFF00"/>
            </a:solidFill>
            <a:ln w="9525">
              <a:solidFill>
                <a:srgbClr val="000000"/>
              </a:solidFill>
              <a:prstDash val="solid"/>
              <a:round/>
              <a:headEnd/>
              <a:tailEnd/>
            </a:ln>
          </p:spPr>
          <p:txBody>
            <a:bodyPr/>
            <a:lstStyle/>
            <a:p>
              <a:endParaRPr lang="en-US" sz="1350"/>
            </a:p>
          </p:txBody>
        </p:sp>
        <p:sp>
          <p:nvSpPr>
            <p:cNvPr id="250199" name="Freeform 343"/>
            <p:cNvSpPr>
              <a:spLocks/>
            </p:cNvSpPr>
            <p:nvPr/>
          </p:nvSpPr>
          <p:spPr bwMode="auto">
            <a:xfrm>
              <a:off x="2758" y="2069"/>
              <a:ext cx="323" cy="176"/>
            </a:xfrm>
            <a:custGeom>
              <a:avLst/>
              <a:gdLst/>
              <a:ahLst/>
              <a:cxnLst>
                <a:cxn ang="0">
                  <a:pos x="96" y="79"/>
                </a:cxn>
                <a:cxn ang="0">
                  <a:pos x="79" y="102"/>
                </a:cxn>
                <a:cxn ang="0">
                  <a:pos x="119" y="125"/>
                </a:cxn>
                <a:cxn ang="0">
                  <a:pos x="142" y="62"/>
                </a:cxn>
                <a:cxn ang="0">
                  <a:pos x="278" y="57"/>
                </a:cxn>
                <a:cxn ang="0">
                  <a:pos x="261" y="62"/>
                </a:cxn>
                <a:cxn ang="0">
                  <a:pos x="232" y="68"/>
                </a:cxn>
                <a:cxn ang="0">
                  <a:pos x="187" y="62"/>
                </a:cxn>
                <a:cxn ang="0">
                  <a:pos x="164" y="68"/>
                </a:cxn>
                <a:cxn ang="0">
                  <a:pos x="159" y="74"/>
                </a:cxn>
                <a:cxn ang="0">
                  <a:pos x="153" y="108"/>
                </a:cxn>
                <a:cxn ang="0">
                  <a:pos x="159" y="113"/>
                </a:cxn>
                <a:cxn ang="0">
                  <a:pos x="164" y="119"/>
                </a:cxn>
                <a:cxn ang="0">
                  <a:pos x="176" y="125"/>
                </a:cxn>
                <a:cxn ang="0">
                  <a:pos x="181" y="130"/>
                </a:cxn>
                <a:cxn ang="0">
                  <a:pos x="187" y="136"/>
                </a:cxn>
                <a:cxn ang="0">
                  <a:pos x="193" y="142"/>
                </a:cxn>
                <a:cxn ang="0">
                  <a:pos x="249" y="142"/>
                </a:cxn>
                <a:cxn ang="0">
                  <a:pos x="255" y="136"/>
                </a:cxn>
                <a:cxn ang="0">
                  <a:pos x="261" y="130"/>
                </a:cxn>
                <a:cxn ang="0">
                  <a:pos x="272" y="125"/>
                </a:cxn>
                <a:cxn ang="0">
                  <a:pos x="278" y="125"/>
                </a:cxn>
                <a:cxn ang="0">
                  <a:pos x="283" y="119"/>
                </a:cxn>
                <a:cxn ang="0">
                  <a:pos x="283" y="113"/>
                </a:cxn>
                <a:cxn ang="0">
                  <a:pos x="289" y="108"/>
                </a:cxn>
                <a:cxn ang="0">
                  <a:pos x="295" y="102"/>
                </a:cxn>
                <a:cxn ang="0">
                  <a:pos x="300" y="79"/>
                </a:cxn>
                <a:cxn ang="0">
                  <a:pos x="323" y="176"/>
                </a:cxn>
                <a:cxn ang="0">
                  <a:pos x="221" y="153"/>
                </a:cxn>
                <a:cxn ang="0">
                  <a:pos x="176" y="176"/>
                </a:cxn>
                <a:cxn ang="0">
                  <a:pos x="136" y="164"/>
                </a:cxn>
                <a:cxn ang="0">
                  <a:pos x="125" y="176"/>
                </a:cxn>
                <a:cxn ang="0">
                  <a:pos x="23" y="96"/>
                </a:cxn>
                <a:cxn ang="0">
                  <a:pos x="0" y="79"/>
                </a:cxn>
              </a:cxnLst>
              <a:rect l="0" t="0" r="r" b="b"/>
              <a:pathLst>
                <a:path w="323" h="176">
                  <a:moveTo>
                    <a:pt x="0" y="79"/>
                  </a:moveTo>
                  <a:lnTo>
                    <a:pt x="96" y="79"/>
                  </a:lnTo>
                  <a:lnTo>
                    <a:pt x="96" y="102"/>
                  </a:lnTo>
                  <a:lnTo>
                    <a:pt x="79" y="102"/>
                  </a:lnTo>
                  <a:lnTo>
                    <a:pt x="79" y="125"/>
                  </a:lnTo>
                  <a:lnTo>
                    <a:pt x="119" y="125"/>
                  </a:lnTo>
                  <a:lnTo>
                    <a:pt x="119" y="62"/>
                  </a:lnTo>
                  <a:lnTo>
                    <a:pt x="142" y="62"/>
                  </a:lnTo>
                  <a:lnTo>
                    <a:pt x="278" y="0"/>
                  </a:lnTo>
                  <a:lnTo>
                    <a:pt x="278" y="57"/>
                  </a:lnTo>
                  <a:lnTo>
                    <a:pt x="261" y="57"/>
                  </a:lnTo>
                  <a:lnTo>
                    <a:pt x="261" y="62"/>
                  </a:lnTo>
                  <a:lnTo>
                    <a:pt x="232" y="62"/>
                  </a:lnTo>
                  <a:lnTo>
                    <a:pt x="232" y="68"/>
                  </a:lnTo>
                  <a:lnTo>
                    <a:pt x="187" y="68"/>
                  </a:lnTo>
                  <a:lnTo>
                    <a:pt x="187" y="62"/>
                  </a:lnTo>
                  <a:lnTo>
                    <a:pt x="164" y="62"/>
                  </a:lnTo>
                  <a:lnTo>
                    <a:pt x="164" y="68"/>
                  </a:lnTo>
                  <a:lnTo>
                    <a:pt x="159" y="68"/>
                  </a:lnTo>
                  <a:lnTo>
                    <a:pt x="159" y="74"/>
                  </a:lnTo>
                  <a:lnTo>
                    <a:pt x="153" y="74"/>
                  </a:lnTo>
                  <a:lnTo>
                    <a:pt x="153" y="108"/>
                  </a:lnTo>
                  <a:lnTo>
                    <a:pt x="159" y="108"/>
                  </a:lnTo>
                  <a:lnTo>
                    <a:pt x="159" y="113"/>
                  </a:lnTo>
                  <a:lnTo>
                    <a:pt x="164" y="113"/>
                  </a:lnTo>
                  <a:lnTo>
                    <a:pt x="164" y="119"/>
                  </a:lnTo>
                  <a:lnTo>
                    <a:pt x="176" y="119"/>
                  </a:lnTo>
                  <a:lnTo>
                    <a:pt x="176" y="125"/>
                  </a:lnTo>
                  <a:lnTo>
                    <a:pt x="181" y="125"/>
                  </a:lnTo>
                  <a:lnTo>
                    <a:pt x="181" y="130"/>
                  </a:lnTo>
                  <a:lnTo>
                    <a:pt x="187" y="130"/>
                  </a:lnTo>
                  <a:lnTo>
                    <a:pt x="187" y="136"/>
                  </a:lnTo>
                  <a:lnTo>
                    <a:pt x="193" y="136"/>
                  </a:lnTo>
                  <a:lnTo>
                    <a:pt x="193" y="142"/>
                  </a:lnTo>
                  <a:lnTo>
                    <a:pt x="249" y="142"/>
                  </a:lnTo>
                  <a:lnTo>
                    <a:pt x="249" y="142"/>
                  </a:lnTo>
                  <a:lnTo>
                    <a:pt x="255" y="142"/>
                  </a:lnTo>
                  <a:lnTo>
                    <a:pt x="255" y="136"/>
                  </a:lnTo>
                  <a:lnTo>
                    <a:pt x="261" y="136"/>
                  </a:lnTo>
                  <a:lnTo>
                    <a:pt x="261" y="130"/>
                  </a:lnTo>
                  <a:lnTo>
                    <a:pt x="272" y="130"/>
                  </a:lnTo>
                  <a:lnTo>
                    <a:pt x="272" y="125"/>
                  </a:lnTo>
                  <a:lnTo>
                    <a:pt x="278" y="125"/>
                  </a:lnTo>
                  <a:lnTo>
                    <a:pt x="278" y="125"/>
                  </a:lnTo>
                  <a:lnTo>
                    <a:pt x="283" y="125"/>
                  </a:lnTo>
                  <a:lnTo>
                    <a:pt x="283" y="119"/>
                  </a:lnTo>
                  <a:lnTo>
                    <a:pt x="283" y="119"/>
                  </a:lnTo>
                  <a:lnTo>
                    <a:pt x="283" y="113"/>
                  </a:lnTo>
                  <a:lnTo>
                    <a:pt x="289" y="113"/>
                  </a:lnTo>
                  <a:lnTo>
                    <a:pt x="289" y="108"/>
                  </a:lnTo>
                  <a:lnTo>
                    <a:pt x="295" y="108"/>
                  </a:lnTo>
                  <a:lnTo>
                    <a:pt x="295" y="102"/>
                  </a:lnTo>
                  <a:lnTo>
                    <a:pt x="300" y="102"/>
                  </a:lnTo>
                  <a:lnTo>
                    <a:pt x="300" y="79"/>
                  </a:lnTo>
                  <a:lnTo>
                    <a:pt x="323" y="79"/>
                  </a:lnTo>
                  <a:lnTo>
                    <a:pt x="323" y="176"/>
                  </a:lnTo>
                  <a:lnTo>
                    <a:pt x="221" y="176"/>
                  </a:lnTo>
                  <a:lnTo>
                    <a:pt x="221" y="153"/>
                  </a:lnTo>
                  <a:lnTo>
                    <a:pt x="176" y="153"/>
                  </a:lnTo>
                  <a:lnTo>
                    <a:pt x="176" y="176"/>
                  </a:lnTo>
                  <a:lnTo>
                    <a:pt x="136" y="176"/>
                  </a:lnTo>
                  <a:lnTo>
                    <a:pt x="136" y="164"/>
                  </a:lnTo>
                  <a:lnTo>
                    <a:pt x="125" y="164"/>
                  </a:lnTo>
                  <a:lnTo>
                    <a:pt x="125" y="176"/>
                  </a:lnTo>
                  <a:lnTo>
                    <a:pt x="23" y="176"/>
                  </a:lnTo>
                  <a:lnTo>
                    <a:pt x="23" y="96"/>
                  </a:lnTo>
                  <a:lnTo>
                    <a:pt x="0" y="96"/>
                  </a:lnTo>
                  <a:lnTo>
                    <a:pt x="0" y="79"/>
                  </a:lnTo>
                  <a:lnTo>
                    <a:pt x="0" y="79"/>
                  </a:lnTo>
                </a:path>
              </a:pathLst>
            </a:custGeom>
            <a:solidFill>
              <a:srgbClr val="FFFF00"/>
            </a:solidFill>
            <a:ln w="9525">
              <a:solidFill>
                <a:srgbClr val="000000"/>
              </a:solidFill>
              <a:prstDash val="solid"/>
              <a:round/>
              <a:headEnd/>
              <a:tailEnd/>
            </a:ln>
          </p:spPr>
          <p:txBody>
            <a:bodyPr/>
            <a:lstStyle/>
            <a:p>
              <a:endParaRPr lang="en-US" sz="1350"/>
            </a:p>
          </p:txBody>
        </p:sp>
        <p:sp>
          <p:nvSpPr>
            <p:cNvPr id="250200" name="Freeform 344"/>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path>
              </a:pathLst>
            </a:custGeom>
            <a:solidFill>
              <a:srgbClr val="FFFF00"/>
            </a:solidFill>
            <a:ln w="9525">
              <a:solidFill>
                <a:srgbClr val="000000"/>
              </a:solidFill>
              <a:prstDash val="solid"/>
              <a:round/>
              <a:headEnd/>
              <a:tailEnd/>
            </a:ln>
          </p:spPr>
          <p:txBody>
            <a:bodyPr/>
            <a:lstStyle/>
            <a:p>
              <a:endParaRPr lang="en-US" sz="1350"/>
            </a:p>
          </p:txBody>
        </p:sp>
        <p:sp>
          <p:nvSpPr>
            <p:cNvPr id="250201" name="Freeform 345"/>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path>
              </a:pathLst>
            </a:custGeom>
            <a:solidFill>
              <a:srgbClr val="FFFF00"/>
            </a:solidFill>
            <a:ln w="9525">
              <a:solidFill>
                <a:srgbClr val="000000"/>
              </a:solidFill>
              <a:prstDash val="solid"/>
              <a:round/>
              <a:headEnd/>
              <a:tailEnd/>
            </a:ln>
          </p:spPr>
          <p:txBody>
            <a:bodyPr/>
            <a:lstStyle/>
            <a:p>
              <a:endParaRPr lang="en-US" sz="1350"/>
            </a:p>
          </p:txBody>
        </p:sp>
        <p:sp>
          <p:nvSpPr>
            <p:cNvPr id="250202" name="Freeform 346"/>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path>
              </a:pathLst>
            </a:custGeom>
            <a:solidFill>
              <a:srgbClr val="FFFF00"/>
            </a:solidFill>
            <a:ln w="9525">
              <a:solidFill>
                <a:srgbClr val="000000"/>
              </a:solidFill>
              <a:prstDash val="solid"/>
              <a:round/>
              <a:headEnd/>
              <a:tailEnd/>
            </a:ln>
          </p:spPr>
          <p:txBody>
            <a:bodyPr/>
            <a:lstStyle/>
            <a:p>
              <a:endParaRPr lang="en-US" sz="1350"/>
            </a:p>
          </p:txBody>
        </p:sp>
      </p:grpSp>
      <p:sp>
        <p:nvSpPr>
          <p:cNvPr id="250203" name="Freeform 347"/>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50204" name="Freeform 348"/>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50205" name="Freeform 349"/>
          <p:cNvSpPr>
            <a:spLocks/>
          </p:cNvSpPr>
          <p:nvPr/>
        </p:nvSpPr>
        <p:spPr bwMode="auto">
          <a:xfrm>
            <a:off x="4581525" y="1308498"/>
            <a:ext cx="471488" cy="939403"/>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noFill/>
          <a:ln w="9525">
            <a:solidFill>
              <a:srgbClr val="000000"/>
            </a:solidFill>
            <a:prstDash val="solid"/>
            <a:round/>
            <a:headEnd/>
            <a:tailEnd/>
          </a:ln>
        </p:spPr>
        <p:txBody>
          <a:bodyPr/>
          <a:lstStyle/>
          <a:p>
            <a:endParaRPr lang="en-US" sz="1350"/>
          </a:p>
        </p:txBody>
      </p:sp>
      <p:sp>
        <p:nvSpPr>
          <p:cNvPr id="250206" name="Line 350"/>
          <p:cNvSpPr>
            <a:spLocks noChangeShapeType="1"/>
          </p:cNvSpPr>
          <p:nvPr/>
        </p:nvSpPr>
        <p:spPr bwMode="auto">
          <a:xfrm flipV="1">
            <a:off x="5480447" y="2419351"/>
            <a:ext cx="41672" cy="40481"/>
          </a:xfrm>
          <a:prstGeom prst="line">
            <a:avLst/>
          </a:prstGeom>
          <a:noFill/>
          <a:ln w="9525">
            <a:solidFill>
              <a:srgbClr val="000000"/>
            </a:solidFill>
            <a:round/>
            <a:headEnd/>
            <a:tailEnd/>
          </a:ln>
        </p:spPr>
        <p:txBody>
          <a:bodyPr/>
          <a:lstStyle/>
          <a:p>
            <a:endParaRPr lang="en-US" sz="1350"/>
          </a:p>
        </p:txBody>
      </p:sp>
      <p:sp>
        <p:nvSpPr>
          <p:cNvPr id="250207" name="Line 351"/>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208" name="Freeform 352"/>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FF0000"/>
          </a:solidFill>
          <a:ln w="9525">
            <a:solidFill>
              <a:srgbClr val="000000"/>
            </a:solidFill>
            <a:prstDash val="solid"/>
            <a:round/>
            <a:headEnd/>
            <a:tailEnd/>
          </a:ln>
        </p:spPr>
        <p:txBody>
          <a:bodyPr/>
          <a:lstStyle/>
          <a:p>
            <a:endParaRPr lang="en-US" sz="1350"/>
          </a:p>
        </p:txBody>
      </p:sp>
      <p:sp>
        <p:nvSpPr>
          <p:cNvPr id="250209" name="Line 353"/>
          <p:cNvSpPr>
            <a:spLocks noChangeShapeType="1"/>
          </p:cNvSpPr>
          <p:nvPr/>
        </p:nvSpPr>
        <p:spPr bwMode="auto">
          <a:xfrm flipH="1">
            <a:off x="4593432" y="1641873"/>
            <a:ext cx="11906" cy="1190"/>
          </a:xfrm>
          <a:prstGeom prst="line">
            <a:avLst/>
          </a:prstGeom>
          <a:noFill/>
          <a:ln w="9525">
            <a:solidFill>
              <a:srgbClr val="000000"/>
            </a:solidFill>
            <a:round/>
            <a:headEnd/>
            <a:tailEnd/>
          </a:ln>
        </p:spPr>
        <p:txBody>
          <a:bodyPr/>
          <a:lstStyle/>
          <a:p>
            <a:endParaRPr lang="en-US" sz="1350"/>
          </a:p>
        </p:txBody>
      </p:sp>
      <p:sp>
        <p:nvSpPr>
          <p:cNvPr id="250210" name="Line 354"/>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sp>
        <p:nvSpPr>
          <p:cNvPr id="250211" name="Freeform 355"/>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FF0000"/>
          </a:solidFill>
          <a:ln w="9525">
            <a:solidFill>
              <a:srgbClr val="000000"/>
            </a:solidFill>
            <a:prstDash val="solid"/>
            <a:round/>
            <a:headEnd/>
            <a:tailEnd/>
          </a:ln>
        </p:spPr>
        <p:txBody>
          <a:bodyPr/>
          <a:lstStyle/>
          <a:p>
            <a:endParaRPr lang="en-US" sz="1350"/>
          </a:p>
        </p:txBody>
      </p:sp>
      <p:sp>
        <p:nvSpPr>
          <p:cNvPr id="250212" name="Line 356"/>
          <p:cNvSpPr>
            <a:spLocks noChangeShapeType="1"/>
          </p:cNvSpPr>
          <p:nvPr/>
        </p:nvSpPr>
        <p:spPr bwMode="auto">
          <a:xfrm>
            <a:off x="3455194" y="1588294"/>
            <a:ext cx="41672" cy="1191"/>
          </a:xfrm>
          <a:prstGeom prst="line">
            <a:avLst/>
          </a:prstGeom>
          <a:noFill/>
          <a:ln w="0">
            <a:solidFill>
              <a:srgbClr val="000000"/>
            </a:solidFill>
            <a:round/>
            <a:headEnd/>
            <a:tailEnd/>
          </a:ln>
        </p:spPr>
        <p:txBody>
          <a:bodyPr/>
          <a:lstStyle/>
          <a:p>
            <a:endParaRPr lang="en-US" sz="1350"/>
          </a:p>
        </p:txBody>
      </p:sp>
      <p:grpSp>
        <p:nvGrpSpPr>
          <p:cNvPr id="25" name="Group 357"/>
          <p:cNvGrpSpPr>
            <a:grpSpLocks/>
          </p:cNvGrpSpPr>
          <p:nvPr/>
        </p:nvGrpSpPr>
        <p:grpSpPr bwMode="auto">
          <a:xfrm>
            <a:off x="3899298" y="4466026"/>
            <a:ext cx="777478" cy="186569"/>
            <a:chOff x="2370" y="3782"/>
            <a:chExt cx="756" cy="175"/>
          </a:xfrm>
        </p:grpSpPr>
        <p:sp>
          <p:nvSpPr>
            <p:cNvPr id="250214" name="Freeform 358"/>
            <p:cNvSpPr>
              <a:spLocks/>
            </p:cNvSpPr>
            <p:nvPr/>
          </p:nvSpPr>
          <p:spPr bwMode="auto">
            <a:xfrm>
              <a:off x="2442" y="3884"/>
              <a:ext cx="584" cy="51"/>
            </a:xfrm>
            <a:custGeom>
              <a:avLst/>
              <a:gdLst/>
              <a:ahLst/>
              <a:cxnLst>
                <a:cxn ang="0">
                  <a:pos x="0" y="0"/>
                </a:cxn>
                <a:cxn ang="0">
                  <a:pos x="317" y="0"/>
                </a:cxn>
                <a:cxn ang="0">
                  <a:pos x="584" y="0"/>
                </a:cxn>
                <a:cxn ang="0">
                  <a:pos x="584" y="51"/>
                </a:cxn>
                <a:cxn ang="0">
                  <a:pos x="260" y="51"/>
                </a:cxn>
                <a:cxn ang="0">
                  <a:pos x="0" y="51"/>
                </a:cxn>
                <a:cxn ang="0">
                  <a:pos x="0" y="0"/>
                </a:cxn>
                <a:cxn ang="0">
                  <a:pos x="0" y="0"/>
                </a:cxn>
              </a:cxnLst>
              <a:rect l="0" t="0" r="r" b="b"/>
              <a:pathLst>
                <a:path w="584" h="51">
                  <a:moveTo>
                    <a:pt x="0" y="0"/>
                  </a:moveTo>
                  <a:lnTo>
                    <a:pt x="317" y="0"/>
                  </a:lnTo>
                  <a:lnTo>
                    <a:pt x="584" y="0"/>
                  </a:lnTo>
                  <a:lnTo>
                    <a:pt x="584" y="51"/>
                  </a:lnTo>
                  <a:lnTo>
                    <a:pt x="260" y="51"/>
                  </a:lnTo>
                  <a:lnTo>
                    <a:pt x="0" y="51"/>
                  </a:lnTo>
                  <a:lnTo>
                    <a:pt x="0" y="0"/>
                  </a:lnTo>
                  <a:lnTo>
                    <a:pt x="0" y="0"/>
                  </a:lnTo>
                </a:path>
              </a:pathLst>
            </a:custGeom>
            <a:solidFill>
              <a:schemeClr val="tx1"/>
            </a:solidFill>
            <a:ln w="0">
              <a:solidFill>
                <a:srgbClr val="000000"/>
              </a:solidFill>
              <a:prstDash val="solid"/>
              <a:round/>
              <a:headEnd/>
              <a:tailEnd/>
            </a:ln>
          </p:spPr>
          <p:txBody>
            <a:bodyPr/>
            <a:lstStyle/>
            <a:p>
              <a:endParaRPr lang="en-US" sz="1350"/>
            </a:p>
          </p:txBody>
        </p:sp>
        <p:sp>
          <p:nvSpPr>
            <p:cNvPr id="250215" name="Freeform 359"/>
            <p:cNvSpPr>
              <a:spLocks/>
            </p:cNvSpPr>
            <p:nvPr/>
          </p:nvSpPr>
          <p:spPr bwMode="auto">
            <a:xfrm>
              <a:off x="2634" y="3885"/>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close/>
                </a:path>
              </a:pathLst>
            </a:custGeom>
            <a:solidFill>
              <a:schemeClr val="bg1"/>
            </a:solidFill>
            <a:ln w="9525">
              <a:noFill/>
              <a:round/>
              <a:headEnd/>
              <a:tailEnd/>
            </a:ln>
          </p:spPr>
          <p:txBody>
            <a:bodyPr/>
            <a:lstStyle/>
            <a:p>
              <a:endParaRPr lang="en-US" sz="1350"/>
            </a:p>
          </p:txBody>
        </p:sp>
        <p:sp>
          <p:nvSpPr>
            <p:cNvPr id="250216" name="Freeform 360"/>
            <p:cNvSpPr>
              <a:spLocks/>
            </p:cNvSpPr>
            <p:nvPr/>
          </p:nvSpPr>
          <p:spPr bwMode="auto">
            <a:xfrm>
              <a:off x="2634" y="3885"/>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17" name="Freeform 361"/>
            <p:cNvSpPr>
              <a:spLocks/>
            </p:cNvSpPr>
            <p:nvPr/>
          </p:nvSpPr>
          <p:spPr bwMode="auto">
            <a:xfrm>
              <a:off x="2538"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close/>
                </a:path>
              </a:pathLst>
            </a:custGeom>
            <a:solidFill>
              <a:schemeClr val="bg1"/>
            </a:solidFill>
            <a:ln w="9525">
              <a:noFill/>
              <a:round/>
              <a:headEnd/>
              <a:tailEnd/>
            </a:ln>
          </p:spPr>
          <p:txBody>
            <a:bodyPr/>
            <a:lstStyle/>
            <a:p>
              <a:endParaRPr lang="en-US" sz="1350"/>
            </a:p>
          </p:txBody>
        </p:sp>
        <p:sp>
          <p:nvSpPr>
            <p:cNvPr id="250218" name="Freeform 362"/>
            <p:cNvSpPr>
              <a:spLocks/>
            </p:cNvSpPr>
            <p:nvPr/>
          </p:nvSpPr>
          <p:spPr bwMode="auto">
            <a:xfrm>
              <a:off x="2538"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19" name="Freeform 363"/>
            <p:cNvSpPr>
              <a:spLocks/>
            </p:cNvSpPr>
            <p:nvPr/>
          </p:nvSpPr>
          <p:spPr bwMode="auto">
            <a:xfrm>
              <a:off x="2447"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path>
              </a:pathLst>
            </a:custGeom>
            <a:solidFill>
              <a:schemeClr val="bg1"/>
            </a:solidFill>
            <a:ln w="0">
              <a:solidFill>
                <a:srgbClr val="000000"/>
              </a:solidFill>
              <a:prstDash val="solid"/>
              <a:round/>
              <a:headEnd/>
              <a:tailEnd/>
            </a:ln>
          </p:spPr>
          <p:txBody>
            <a:bodyPr/>
            <a:lstStyle/>
            <a:p>
              <a:endParaRPr lang="en-US" sz="1350"/>
            </a:p>
          </p:txBody>
        </p:sp>
        <p:sp>
          <p:nvSpPr>
            <p:cNvPr id="250220" name="Freeform 364"/>
            <p:cNvSpPr>
              <a:spLocks/>
            </p:cNvSpPr>
            <p:nvPr/>
          </p:nvSpPr>
          <p:spPr bwMode="auto">
            <a:xfrm>
              <a:off x="2589"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close/>
                </a:path>
              </a:pathLst>
            </a:custGeom>
            <a:solidFill>
              <a:schemeClr val="bg1"/>
            </a:solidFill>
            <a:ln w="9525">
              <a:noFill/>
              <a:round/>
              <a:headEnd/>
              <a:tailEnd/>
            </a:ln>
          </p:spPr>
          <p:txBody>
            <a:bodyPr/>
            <a:lstStyle/>
            <a:p>
              <a:endParaRPr lang="en-US" sz="1350"/>
            </a:p>
          </p:txBody>
        </p:sp>
        <p:sp>
          <p:nvSpPr>
            <p:cNvPr id="250221" name="Freeform 365"/>
            <p:cNvSpPr>
              <a:spLocks/>
            </p:cNvSpPr>
            <p:nvPr/>
          </p:nvSpPr>
          <p:spPr bwMode="auto">
            <a:xfrm>
              <a:off x="2589"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2" name="Freeform 366"/>
            <p:cNvSpPr>
              <a:spLocks/>
            </p:cNvSpPr>
            <p:nvPr/>
          </p:nvSpPr>
          <p:spPr bwMode="auto">
            <a:xfrm>
              <a:off x="2493"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close/>
                </a:path>
              </a:pathLst>
            </a:custGeom>
            <a:solidFill>
              <a:schemeClr val="bg1"/>
            </a:solidFill>
            <a:ln w="9525">
              <a:noFill/>
              <a:round/>
              <a:headEnd/>
              <a:tailEnd/>
            </a:ln>
          </p:spPr>
          <p:txBody>
            <a:bodyPr/>
            <a:lstStyle/>
            <a:p>
              <a:endParaRPr lang="en-US" sz="1350"/>
            </a:p>
          </p:txBody>
        </p:sp>
        <p:sp>
          <p:nvSpPr>
            <p:cNvPr id="250223" name="Freeform 367"/>
            <p:cNvSpPr>
              <a:spLocks/>
            </p:cNvSpPr>
            <p:nvPr/>
          </p:nvSpPr>
          <p:spPr bwMode="auto">
            <a:xfrm>
              <a:off x="2493"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4" name="Freeform 368"/>
            <p:cNvSpPr>
              <a:spLocks/>
            </p:cNvSpPr>
            <p:nvPr/>
          </p:nvSpPr>
          <p:spPr bwMode="auto">
            <a:xfrm>
              <a:off x="2827" y="3908"/>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close/>
                </a:path>
              </a:pathLst>
            </a:custGeom>
            <a:solidFill>
              <a:schemeClr val="bg1"/>
            </a:solidFill>
            <a:ln w="9525">
              <a:noFill/>
              <a:round/>
              <a:headEnd/>
              <a:tailEnd/>
            </a:ln>
          </p:spPr>
          <p:txBody>
            <a:bodyPr/>
            <a:lstStyle/>
            <a:p>
              <a:endParaRPr lang="en-US" sz="1350"/>
            </a:p>
          </p:txBody>
        </p:sp>
        <p:sp>
          <p:nvSpPr>
            <p:cNvPr id="250225" name="Freeform 369"/>
            <p:cNvSpPr>
              <a:spLocks/>
            </p:cNvSpPr>
            <p:nvPr/>
          </p:nvSpPr>
          <p:spPr bwMode="auto">
            <a:xfrm>
              <a:off x="2827" y="3908"/>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6" name="Text Box 370"/>
            <p:cNvSpPr txBox="1">
              <a:spLocks noChangeArrowheads="1"/>
            </p:cNvSpPr>
            <p:nvPr/>
          </p:nvSpPr>
          <p:spPr bwMode="auto">
            <a:xfrm>
              <a:off x="2370" y="3783"/>
              <a:ext cx="178" cy="173"/>
            </a:xfrm>
            <a:prstGeom prst="rect">
              <a:avLst/>
            </a:prstGeom>
            <a:noFill/>
            <a:ln w="9525">
              <a:noFill/>
              <a:miter lim="800000"/>
              <a:headEnd/>
              <a:tailEnd/>
            </a:ln>
            <a:effectLst/>
          </p:spPr>
          <p:txBody>
            <a:bodyPr>
              <a:spAutoFit/>
            </a:bodyPr>
            <a:lstStyle/>
            <a:p>
              <a:pPr>
                <a:spcBef>
                  <a:spcPct val="50000"/>
                </a:spcBef>
              </a:pPr>
              <a:r>
                <a:rPr lang="en-US" sz="600"/>
                <a:t>4</a:t>
              </a:r>
            </a:p>
          </p:txBody>
        </p:sp>
        <p:sp>
          <p:nvSpPr>
            <p:cNvPr id="250227" name="Text Box 371"/>
            <p:cNvSpPr txBox="1">
              <a:spLocks noChangeArrowheads="1"/>
            </p:cNvSpPr>
            <p:nvPr/>
          </p:nvSpPr>
          <p:spPr bwMode="auto">
            <a:xfrm>
              <a:off x="2556" y="3784"/>
              <a:ext cx="178" cy="173"/>
            </a:xfrm>
            <a:prstGeom prst="rect">
              <a:avLst/>
            </a:prstGeom>
            <a:noFill/>
            <a:ln w="9525">
              <a:noFill/>
              <a:miter lim="800000"/>
              <a:headEnd/>
              <a:tailEnd/>
            </a:ln>
            <a:effectLst/>
          </p:spPr>
          <p:txBody>
            <a:bodyPr>
              <a:spAutoFit/>
            </a:bodyPr>
            <a:lstStyle/>
            <a:p>
              <a:pPr>
                <a:spcBef>
                  <a:spcPct val="50000"/>
                </a:spcBef>
              </a:pPr>
              <a:r>
                <a:rPr lang="en-US" sz="600"/>
                <a:t>0</a:t>
              </a:r>
            </a:p>
          </p:txBody>
        </p:sp>
        <p:sp>
          <p:nvSpPr>
            <p:cNvPr id="250228" name="Text Box 372"/>
            <p:cNvSpPr txBox="1">
              <a:spLocks noChangeArrowheads="1"/>
            </p:cNvSpPr>
            <p:nvPr/>
          </p:nvSpPr>
          <p:spPr bwMode="auto">
            <a:xfrm>
              <a:off x="2752" y="3782"/>
              <a:ext cx="178" cy="173"/>
            </a:xfrm>
            <a:prstGeom prst="rect">
              <a:avLst/>
            </a:prstGeom>
            <a:noFill/>
            <a:ln w="9525">
              <a:noFill/>
              <a:miter lim="800000"/>
              <a:headEnd/>
              <a:tailEnd/>
            </a:ln>
            <a:effectLst/>
          </p:spPr>
          <p:txBody>
            <a:bodyPr>
              <a:spAutoFit/>
            </a:bodyPr>
            <a:lstStyle/>
            <a:p>
              <a:pPr>
                <a:spcBef>
                  <a:spcPct val="50000"/>
                </a:spcBef>
              </a:pPr>
              <a:r>
                <a:rPr lang="en-US" sz="600"/>
                <a:t>4</a:t>
              </a:r>
            </a:p>
          </p:txBody>
        </p:sp>
        <p:sp>
          <p:nvSpPr>
            <p:cNvPr id="250229" name="Text Box 373"/>
            <p:cNvSpPr txBox="1">
              <a:spLocks noChangeArrowheads="1"/>
            </p:cNvSpPr>
            <p:nvPr/>
          </p:nvSpPr>
          <p:spPr bwMode="auto">
            <a:xfrm>
              <a:off x="2948" y="3782"/>
              <a:ext cx="178" cy="173"/>
            </a:xfrm>
            <a:prstGeom prst="rect">
              <a:avLst/>
            </a:prstGeom>
            <a:noFill/>
            <a:ln w="9525">
              <a:noFill/>
              <a:miter lim="800000"/>
              <a:headEnd/>
              <a:tailEnd/>
            </a:ln>
            <a:effectLst/>
          </p:spPr>
          <p:txBody>
            <a:bodyPr>
              <a:spAutoFit/>
            </a:bodyPr>
            <a:lstStyle/>
            <a:p>
              <a:pPr>
                <a:spcBef>
                  <a:spcPct val="50000"/>
                </a:spcBef>
              </a:pPr>
              <a:r>
                <a:rPr lang="en-US" sz="600"/>
                <a:t>8</a:t>
              </a:r>
            </a:p>
          </p:txBody>
        </p:sp>
      </p:grpSp>
      <p:sp>
        <p:nvSpPr>
          <p:cNvPr id="250233" name="Text Box 377"/>
          <p:cNvSpPr txBox="1">
            <a:spLocks noChangeArrowheads="1"/>
          </p:cNvSpPr>
          <p:nvPr/>
        </p:nvSpPr>
        <p:spPr bwMode="auto">
          <a:xfrm>
            <a:off x="5715001" y="2343150"/>
            <a:ext cx="4595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Olcese WD</a:t>
            </a:r>
          </a:p>
        </p:txBody>
      </p:sp>
      <p:sp>
        <p:nvSpPr>
          <p:cNvPr id="250234" name="Text Box 378"/>
          <p:cNvSpPr txBox="1">
            <a:spLocks noChangeArrowheads="1"/>
          </p:cNvSpPr>
          <p:nvPr/>
        </p:nvSpPr>
        <p:spPr bwMode="auto">
          <a:xfrm>
            <a:off x="5843587" y="3988594"/>
            <a:ext cx="671513"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Tejon-Castac WD</a:t>
            </a:r>
          </a:p>
        </p:txBody>
      </p:sp>
      <p:sp>
        <p:nvSpPr>
          <p:cNvPr id="250235" name="Text Box 379"/>
          <p:cNvSpPr txBox="1">
            <a:spLocks noChangeArrowheads="1"/>
          </p:cNvSpPr>
          <p:nvPr/>
        </p:nvSpPr>
        <p:spPr bwMode="auto">
          <a:xfrm>
            <a:off x="1775222" y="1028700"/>
            <a:ext cx="641747"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Devils Den WD</a:t>
            </a:r>
          </a:p>
        </p:txBody>
      </p:sp>
      <p:sp>
        <p:nvSpPr>
          <p:cNvPr id="250236" name="Text Box 380"/>
          <p:cNvSpPr txBox="1">
            <a:spLocks noChangeArrowheads="1"/>
          </p:cNvSpPr>
          <p:nvPr/>
        </p:nvSpPr>
        <p:spPr bwMode="auto">
          <a:xfrm>
            <a:off x="6813948" y="1028700"/>
            <a:ext cx="558403" cy="323165"/>
          </a:xfrm>
          <a:prstGeom prst="rect">
            <a:avLst/>
          </a:prstGeom>
          <a:noFill/>
          <a:ln w="9525">
            <a:noFill/>
            <a:miter lim="800000"/>
            <a:headEnd/>
            <a:tailEnd/>
          </a:ln>
          <a:effectLst/>
        </p:spPr>
        <p:txBody>
          <a:bodyPr wrap="square">
            <a:spAutoFit/>
          </a:bodyPr>
          <a:lstStyle/>
          <a:p>
            <a:pPr algn="ctr"/>
            <a:r>
              <a:rPr lang="en-US" sz="750" b="1" dirty="0">
                <a:latin typeface="Arial Narrow" pitchFamily="34" charset="0"/>
              </a:rPr>
              <a:t>Isabella</a:t>
            </a:r>
            <a:br>
              <a:rPr lang="en-US" sz="750" b="1" dirty="0">
                <a:latin typeface="Arial Narrow" pitchFamily="34" charset="0"/>
              </a:rPr>
            </a:br>
            <a:r>
              <a:rPr lang="en-US" sz="750" b="1" dirty="0">
                <a:latin typeface="Arial Narrow" pitchFamily="34" charset="0"/>
              </a:rPr>
              <a:t>Reservoir</a:t>
            </a:r>
          </a:p>
        </p:txBody>
      </p:sp>
      <p:sp>
        <p:nvSpPr>
          <p:cNvPr id="250237" name="Text Box 381"/>
          <p:cNvSpPr txBox="1">
            <a:spLocks noChangeArrowheads="1"/>
          </p:cNvSpPr>
          <p:nvPr/>
        </p:nvSpPr>
        <p:spPr bwMode="auto">
          <a:xfrm>
            <a:off x="6453188" y="1718072"/>
            <a:ext cx="4595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Kern River</a:t>
            </a:r>
          </a:p>
        </p:txBody>
      </p:sp>
      <p:sp>
        <p:nvSpPr>
          <p:cNvPr id="250262" name="Text Box 406"/>
          <p:cNvSpPr txBox="1">
            <a:spLocks noChangeArrowheads="1"/>
          </p:cNvSpPr>
          <p:nvPr/>
        </p:nvSpPr>
        <p:spPr bwMode="auto">
          <a:xfrm>
            <a:off x="5232797" y="4324351"/>
            <a:ext cx="395288"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Lebec CWD</a:t>
            </a:r>
          </a:p>
        </p:txBody>
      </p:sp>
      <p:sp>
        <p:nvSpPr>
          <p:cNvPr id="250263" name="Text Box 407"/>
          <p:cNvSpPr txBox="1">
            <a:spLocks noChangeArrowheads="1"/>
          </p:cNvSpPr>
          <p:nvPr/>
        </p:nvSpPr>
        <p:spPr bwMode="auto">
          <a:xfrm>
            <a:off x="2626519" y="825103"/>
            <a:ext cx="679847"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California Aqueduct</a:t>
            </a:r>
          </a:p>
        </p:txBody>
      </p:sp>
      <p:grpSp>
        <p:nvGrpSpPr>
          <p:cNvPr id="26" name="Group 408"/>
          <p:cNvGrpSpPr>
            <a:grpSpLocks/>
          </p:cNvGrpSpPr>
          <p:nvPr/>
        </p:nvGrpSpPr>
        <p:grpSpPr bwMode="auto">
          <a:xfrm>
            <a:off x="2632472" y="889397"/>
            <a:ext cx="70247" cy="89297"/>
            <a:chOff x="2843" y="2162"/>
            <a:chExt cx="68" cy="85"/>
          </a:xfrm>
        </p:grpSpPr>
        <p:sp>
          <p:nvSpPr>
            <p:cNvPr id="250265" name="Freeform 409"/>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50266" name="Freeform 410"/>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50267" name="Freeform 411"/>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50268" name="Freeform 412"/>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sp>
        <p:nvSpPr>
          <p:cNvPr id="250269" name="Freeform 413"/>
          <p:cNvSpPr>
            <a:spLocks/>
          </p:cNvSpPr>
          <p:nvPr/>
        </p:nvSpPr>
        <p:spPr bwMode="auto">
          <a:xfrm>
            <a:off x="5729288" y="2326481"/>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close/>
              </a:path>
            </a:pathLst>
          </a:custGeom>
          <a:solidFill>
            <a:schemeClr val="tx1"/>
          </a:solidFill>
          <a:ln w="9525">
            <a:noFill/>
            <a:round/>
            <a:headEnd/>
            <a:tailEnd/>
          </a:ln>
        </p:spPr>
        <p:txBody>
          <a:bodyPr/>
          <a:lstStyle/>
          <a:p>
            <a:endParaRPr lang="en-US" sz="1350"/>
          </a:p>
        </p:txBody>
      </p:sp>
      <p:sp>
        <p:nvSpPr>
          <p:cNvPr id="250270" name="Freeform 414"/>
          <p:cNvSpPr>
            <a:spLocks/>
          </p:cNvSpPr>
          <p:nvPr/>
        </p:nvSpPr>
        <p:spPr bwMode="auto">
          <a:xfrm>
            <a:off x="5729288" y="2326481"/>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path>
            </a:pathLst>
          </a:custGeom>
          <a:solidFill>
            <a:schemeClr val="tx1"/>
          </a:solidFill>
          <a:ln w="0">
            <a:solidFill>
              <a:srgbClr val="000000"/>
            </a:solidFill>
            <a:prstDash val="solid"/>
            <a:round/>
            <a:headEnd/>
            <a:tailEnd/>
          </a:ln>
        </p:spPr>
        <p:txBody>
          <a:bodyPr/>
          <a:lstStyle/>
          <a:p>
            <a:endParaRPr lang="en-US" sz="1350"/>
          </a:p>
        </p:txBody>
      </p:sp>
      <p:sp>
        <p:nvSpPr>
          <p:cNvPr id="250271" name="Freeform 415"/>
          <p:cNvSpPr>
            <a:spLocks/>
          </p:cNvSpPr>
          <p:nvPr/>
        </p:nvSpPr>
        <p:spPr bwMode="auto">
          <a:xfrm>
            <a:off x="5726907" y="2321719"/>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path>
            </a:pathLst>
          </a:custGeom>
          <a:noFill/>
          <a:ln w="0">
            <a:solidFill>
              <a:srgbClr val="000000"/>
            </a:solidFill>
            <a:prstDash val="solid"/>
            <a:round/>
            <a:headEnd/>
            <a:tailEnd/>
          </a:ln>
        </p:spPr>
        <p:txBody>
          <a:bodyPr/>
          <a:lstStyle/>
          <a:p>
            <a:endParaRPr lang="en-US" sz="1350"/>
          </a:p>
        </p:txBody>
      </p:sp>
      <p:grpSp>
        <p:nvGrpSpPr>
          <p:cNvPr id="27" name="Group 416"/>
          <p:cNvGrpSpPr>
            <a:grpSpLocks/>
          </p:cNvGrpSpPr>
          <p:nvPr/>
        </p:nvGrpSpPr>
        <p:grpSpPr bwMode="auto">
          <a:xfrm>
            <a:off x="6463904" y="1712119"/>
            <a:ext cx="53578" cy="84535"/>
            <a:chOff x="2778" y="2162"/>
            <a:chExt cx="52" cy="80"/>
          </a:xfrm>
        </p:grpSpPr>
        <p:sp>
          <p:nvSpPr>
            <p:cNvPr id="250273" name="Freeform 417"/>
            <p:cNvSpPr>
              <a:spLocks/>
            </p:cNvSpPr>
            <p:nvPr/>
          </p:nvSpPr>
          <p:spPr bwMode="auto">
            <a:xfrm>
              <a:off x="2778" y="2162"/>
              <a:ext cx="46" cy="80"/>
            </a:xfrm>
            <a:custGeom>
              <a:avLst/>
              <a:gdLst/>
              <a:ahLst/>
              <a:cxnLst>
                <a:cxn ang="0">
                  <a:pos x="0" y="28"/>
                </a:cxn>
                <a:cxn ang="0">
                  <a:pos x="23" y="0"/>
                </a:cxn>
                <a:cxn ang="0">
                  <a:pos x="40" y="28"/>
                </a:cxn>
                <a:cxn ang="0">
                  <a:pos x="29" y="28"/>
                </a:cxn>
                <a:cxn ang="0">
                  <a:pos x="29" y="51"/>
                </a:cxn>
                <a:cxn ang="0">
                  <a:pos x="29" y="63"/>
                </a:cxn>
                <a:cxn ang="0">
                  <a:pos x="35" y="74"/>
                </a:cxn>
                <a:cxn ang="0">
                  <a:pos x="46" y="80"/>
                </a:cxn>
                <a:cxn ang="0">
                  <a:pos x="35" y="80"/>
                </a:cxn>
                <a:cxn ang="0">
                  <a:pos x="23" y="74"/>
                </a:cxn>
                <a:cxn ang="0">
                  <a:pos x="12" y="68"/>
                </a:cxn>
                <a:cxn ang="0">
                  <a:pos x="12" y="57"/>
                </a:cxn>
                <a:cxn ang="0">
                  <a:pos x="12" y="28"/>
                </a:cxn>
                <a:cxn ang="0">
                  <a:pos x="0" y="28"/>
                </a:cxn>
                <a:cxn ang="0">
                  <a:pos x="0" y="28"/>
                </a:cxn>
              </a:cxnLst>
              <a:rect l="0" t="0" r="r" b="b"/>
              <a:pathLst>
                <a:path w="46" h="80">
                  <a:moveTo>
                    <a:pt x="0" y="28"/>
                  </a:moveTo>
                  <a:lnTo>
                    <a:pt x="23" y="0"/>
                  </a:lnTo>
                  <a:lnTo>
                    <a:pt x="40" y="28"/>
                  </a:lnTo>
                  <a:lnTo>
                    <a:pt x="29" y="28"/>
                  </a:lnTo>
                  <a:lnTo>
                    <a:pt x="29" y="51"/>
                  </a:lnTo>
                  <a:lnTo>
                    <a:pt x="29" y="63"/>
                  </a:lnTo>
                  <a:lnTo>
                    <a:pt x="35" y="74"/>
                  </a:lnTo>
                  <a:lnTo>
                    <a:pt x="46" y="80"/>
                  </a:lnTo>
                  <a:lnTo>
                    <a:pt x="35" y="80"/>
                  </a:lnTo>
                  <a:lnTo>
                    <a:pt x="23" y="74"/>
                  </a:lnTo>
                  <a:lnTo>
                    <a:pt x="12" y="68"/>
                  </a:lnTo>
                  <a:lnTo>
                    <a:pt x="12" y="57"/>
                  </a:lnTo>
                  <a:lnTo>
                    <a:pt x="12" y="28"/>
                  </a:lnTo>
                  <a:lnTo>
                    <a:pt x="0" y="28"/>
                  </a:lnTo>
                  <a:lnTo>
                    <a:pt x="0" y="28"/>
                  </a:lnTo>
                  <a:close/>
                </a:path>
              </a:pathLst>
            </a:custGeom>
            <a:solidFill>
              <a:schemeClr val="tx1"/>
            </a:solidFill>
            <a:ln w="3175">
              <a:solidFill>
                <a:schemeClr val="tx1"/>
              </a:solidFill>
              <a:round/>
              <a:headEnd/>
              <a:tailEnd/>
            </a:ln>
          </p:spPr>
          <p:txBody>
            <a:bodyPr/>
            <a:lstStyle/>
            <a:p>
              <a:endParaRPr lang="en-US" sz="1350"/>
            </a:p>
          </p:txBody>
        </p:sp>
        <p:sp>
          <p:nvSpPr>
            <p:cNvPr id="250274" name="Freeform 418"/>
            <p:cNvSpPr>
              <a:spLocks/>
            </p:cNvSpPr>
            <p:nvPr/>
          </p:nvSpPr>
          <p:spPr bwMode="auto">
            <a:xfrm>
              <a:off x="2784" y="2162"/>
              <a:ext cx="46" cy="80"/>
            </a:xfrm>
            <a:custGeom>
              <a:avLst/>
              <a:gdLst/>
              <a:ahLst/>
              <a:cxnLst>
                <a:cxn ang="0">
                  <a:pos x="0" y="28"/>
                </a:cxn>
                <a:cxn ang="0">
                  <a:pos x="23" y="0"/>
                </a:cxn>
                <a:cxn ang="0">
                  <a:pos x="40" y="28"/>
                </a:cxn>
                <a:cxn ang="0">
                  <a:pos x="29" y="28"/>
                </a:cxn>
                <a:cxn ang="0">
                  <a:pos x="29" y="51"/>
                </a:cxn>
                <a:cxn ang="0">
                  <a:pos x="29" y="63"/>
                </a:cxn>
                <a:cxn ang="0">
                  <a:pos x="35" y="74"/>
                </a:cxn>
                <a:cxn ang="0">
                  <a:pos x="46" y="80"/>
                </a:cxn>
                <a:cxn ang="0">
                  <a:pos x="35" y="80"/>
                </a:cxn>
                <a:cxn ang="0">
                  <a:pos x="23" y="74"/>
                </a:cxn>
                <a:cxn ang="0">
                  <a:pos x="12" y="68"/>
                </a:cxn>
                <a:cxn ang="0">
                  <a:pos x="12" y="57"/>
                </a:cxn>
                <a:cxn ang="0">
                  <a:pos x="12" y="28"/>
                </a:cxn>
                <a:cxn ang="0">
                  <a:pos x="0" y="28"/>
                </a:cxn>
                <a:cxn ang="0">
                  <a:pos x="0" y="28"/>
                </a:cxn>
              </a:cxnLst>
              <a:rect l="0" t="0" r="r" b="b"/>
              <a:pathLst>
                <a:path w="46" h="80">
                  <a:moveTo>
                    <a:pt x="0" y="28"/>
                  </a:moveTo>
                  <a:lnTo>
                    <a:pt x="23" y="0"/>
                  </a:lnTo>
                  <a:lnTo>
                    <a:pt x="40" y="28"/>
                  </a:lnTo>
                  <a:lnTo>
                    <a:pt x="29" y="28"/>
                  </a:lnTo>
                  <a:lnTo>
                    <a:pt x="29" y="51"/>
                  </a:lnTo>
                  <a:lnTo>
                    <a:pt x="29" y="63"/>
                  </a:lnTo>
                  <a:lnTo>
                    <a:pt x="35" y="74"/>
                  </a:lnTo>
                  <a:lnTo>
                    <a:pt x="46" y="80"/>
                  </a:lnTo>
                  <a:lnTo>
                    <a:pt x="35" y="80"/>
                  </a:lnTo>
                  <a:lnTo>
                    <a:pt x="23" y="74"/>
                  </a:lnTo>
                  <a:lnTo>
                    <a:pt x="12" y="68"/>
                  </a:lnTo>
                  <a:lnTo>
                    <a:pt x="12" y="57"/>
                  </a:lnTo>
                  <a:lnTo>
                    <a:pt x="12" y="28"/>
                  </a:lnTo>
                  <a:lnTo>
                    <a:pt x="0" y="28"/>
                  </a:lnTo>
                  <a:lnTo>
                    <a:pt x="0" y="28"/>
                  </a:lnTo>
                  <a:close/>
                </a:path>
              </a:pathLst>
            </a:custGeom>
            <a:solidFill>
              <a:srgbClr val="FFFFFF"/>
            </a:solidFill>
            <a:ln w="3175">
              <a:solidFill>
                <a:schemeClr val="tx1"/>
              </a:solidFill>
              <a:round/>
              <a:headEnd/>
              <a:tailEnd/>
            </a:ln>
          </p:spPr>
          <p:txBody>
            <a:bodyPr/>
            <a:lstStyle/>
            <a:p>
              <a:endParaRPr lang="en-US" sz="1350"/>
            </a:p>
          </p:txBody>
        </p:sp>
      </p:grpSp>
      <p:grpSp>
        <p:nvGrpSpPr>
          <p:cNvPr id="28" name="Group 419"/>
          <p:cNvGrpSpPr>
            <a:grpSpLocks/>
          </p:cNvGrpSpPr>
          <p:nvPr/>
        </p:nvGrpSpPr>
        <p:grpSpPr bwMode="auto">
          <a:xfrm>
            <a:off x="2268141" y="978694"/>
            <a:ext cx="53578" cy="83344"/>
            <a:chOff x="2864" y="2192"/>
            <a:chExt cx="52" cy="79"/>
          </a:xfrm>
        </p:grpSpPr>
        <p:sp>
          <p:nvSpPr>
            <p:cNvPr id="250276" name="Freeform 420"/>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chemeClr val="tx1"/>
            </a:solidFill>
            <a:ln w="9525">
              <a:noFill/>
              <a:round/>
              <a:headEnd/>
              <a:tailEnd/>
            </a:ln>
          </p:spPr>
          <p:txBody>
            <a:bodyPr/>
            <a:lstStyle/>
            <a:p>
              <a:endParaRPr lang="en-US" sz="1350"/>
            </a:p>
          </p:txBody>
        </p:sp>
        <p:sp>
          <p:nvSpPr>
            <p:cNvPr id="250277" name="Freeform 421"/>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solidFill>
              <a:schemeClr val="tx1"/>
            </a:solidFill>
            <a:ln w="0">
              <a:solidFill>
                <a:srgbClr val="000000"/>
              </a:solidFill>
              <a:prstDash val="solid"/>
              <a:round/>
              <a:headEnd/>
              <a:tailEnd/>
            </a:ln>
          </p:spPr>
          <p:txBody>
            <a:bodyPr/>
            <a:lstStyle/>
            <a:p>
              <a:endParaRPr lang="en-US" sz="1350"/>
            </a:p>
          </p:txBody>
        </p:sp>
        <p:sp>
          <p:nvSpPr>
            <p:cNvPr id="250278" name="Freeform 422"/>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rgbClr val="FFFFFF"/>
            </a:solidFill>
            <a:ln w="9525">
              <a:noFill/>
              <a:round/>
              <a:headEnd/>
              <a:tailEnd/>
            </a:ln>
          </p:spPr>
          <p:txBody>
            <a:bodyPr/>
            <a:lstStyle/>
            <a:p>
              <a:endParaRPr lang="en-US" sz="1350"/>
            </a:p>
          </p:txBody>
        </p:sp>
        <p:sp>
          <p:nvSpPr>
            <p:cNvPr id="250279" name="Freeform 423"/>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noFill/>
            <a:ln w="0">
              <a:solidFill>
                <a:srgbClr val="000000"/>
              </a:solidFill>
              <a:prstDash val="solid"/>
              <a:round/>
              <a:headEnd/>
              <a:tailEnd/>
            </a:ln>
          </p:spPr>
          <p:txBody>
            <a:bodyPr/>
            <a:lstStyle/>
            <a:p>
              <a:endParaRPr lang="en-US" sz="1350"/>
            </a:p>
          </p:txBody>
        </p:sp>
      </p:grpSp>
      <p:grpSp>
        <p:nvGrpSpPr>
          <p:cNvPr id="29" name="Group 424"/>
          <p:cNvGrpSpPr>
            <a:grpSpLocks/>
          </p:cNvGrpSpPr>
          <p:nvPr/>
        </p:nvGrpSpPr>
        <p:grpSpPr bwMode="auto">
          <a:xfrm>
            <a:off x="5874544" y="4123135"/>
            <a:ext cx="60722" cy="75009"/>
            <a:chOff x="2846" y="2210"/>
            <a:chExt cx="59" cy="71"/>
          </a:xfrm>
        </p:grpSpPr>
        <p:sp>
          <p:nvSpPr>
            <p:cNvPr id="250281" name="Freeform 425"/>
            <p:cNvSpPr>
              <a:spLocks/>
            </p:cNvSpPr>
            <p:nvPr/>
          </p:nvSpPr>
          <p:spPr bwMode="auto">
            <a:xfrm>
              <a:off x="2846" y="2210"/>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close/>
                </a:path>
              </a:pathLst>
            </a:custGeom>
            <a:solidFill>
              <a:schemeClr val="tx1"/>
            </a:solidFill>
            <a:ln w="9525">
              <a:noFill/>
              <a:round/>
              <a:headEnd/>
              <a:tailEnd/>
            </a:ln>
          </p:spPr>
          <p:txBody>
            <a:bodyPr/>
            <a:lstStyle/>
            <a:p>
              <a:endParaRPr lang="en-US" sz="1350"/>
            </a:p>
          </p:txBody>
        </p:sp>
        <p:sp>
          <p:nvSpPr>
            <p:cNvPr id="250282" name="Freeform 426"/>
            <p:cNvSpPr>
              <a:spLocks/>
            </p:cNvSpPr>
            <p:nvPr/>
          </p:nvSpPr>
          <p:spPr bwMode="auto">
            <a:xfrm>
              <a:off x="2846" y="2210"/>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path>
              </a:pathLst>
            </a:custGeom>
            <a:solidFill>
              <a:schemeClr val="tx1"/>
            </a:solidFill>
            <a:ln w="0">
              <a:solidFill>
                <a:srgbClr val="000000"/>
              </a:solidFill>
              <a:prstDash val="solid"/>
              <a:round/>
              <a:headEnd/>
              <a:tailEnd/>
            </a:ln>
          </p:spPr>
          <p:txBody>
            <a:bodyPr/>
            <a:lstStyle/>
            <a:p>
              <a:endParaRPr lang="en-US" sz="1350"/>
            </a:p>
          </p:txBody>
        </p:sp>
        <p:sp>
          <p:nvSpPr>
            <p:cNvPr id="250283" name="Freeform 427"/>
            <p:cNvSpPr>
              <a:spLocks/>
            </p:cNvSpPr>
            <p:nvPr/>
          </p:nvSpPr>
          <p:spPr bwMode="auto">
            <a:xfrm>
              <a:off x="2849" y="2213"/>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close/>
                </a:path>
              </a:pathLst>
            </a:custGeom>
            <a:solidFill>
              <a:srgbClr val="FFFFFF"/>
            </a:solidFill>
            <a:ln w="9525">
              <a:noFill/>
              <a:round/>
              <a:headEnd/>
              <a:tailEnd/>
            </a:ln>
          </p:spPr>
          <p:txBody>
            <a:bodyPr/>
            <a:lstStyle/>
            <a:p>
              <a:endParaRPr lang="en-US" sz="1350"/>
            </a:p>
          </p:txBody>
        </p:sp>
        <p:sp>
          <p:nvSpPr>
            <p:cNvPr id="250284" name="Freeform 428"/>
            <p:cNvSpPr>
              <a:spLocks/>
            </p:cNvSpPr>
            <p:nvPr/>
          </p:nvSpPr>
          <p:spPr bwMode="auto">
            <a:xfrm>
              <a:off x="2849" y="2213"/>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path>
              </a:pathLst>
            </a:custGeom>
            <a:noFill/>
            <a:ln w="0">
              <a:solidFill>
                <a:srgbClr val="000000"/>
              </a:solidFill>
              <a:prstDash val="solid"/>
              <a:round/>
              <a:headEnd/>
              <a:tailEnd/>
            </a:ln>
          </p:spPr>
          <p:txBody>
            <a:bodyPr/>
            <a:lstStyle/>
            <a:p>
              <a:endParaRPr lang="en-US" sz="1350"/>
            </a:p>
          </p:txBody>
        </p:sp>
      </p:grpSp>
      <p:grpSp>
        <p:nvGrpSpPr>
          <p:cNvPr id="30" name="Group 429"/>
          <p:cNvGrpSpPr>
            <a:grpSpLocks/>
          </p:cNvGrpSpPr>
          <p:nvPr/>
        </p:nvGrpSpPr>
        <p:grpSpPr bwMode="auto">
          <a:xfrm>
            <a:off x="5503069" y="4373167"/>
            <a:ext cx="75010" cy="67865"/>
            <a:chOff x="2843" y="2174"/>
            <a:chExt cx="73" cy="64"/>
          </a:xfrm>
        </p:grpSpPr>
        <p:sp>
          <p:nvSpPr>
            <p:cNvPr id="250286" name="Freeform 430"/>
            <p:cNvSpPr>
              <a:spLocks/>
            </p:cNvSpPr>
            <p:nvPr/>
          </p:nvSpPr>
          <p:spPr bwMode="auto">
            <a:xfrm>
              <a:off x="2848" y="2176"/>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close/>
                </a:path>
              </a:pathLst>
            </a:custGeom>
            <a:solidFill>
              <a:schemeClr val="tx1"/>
            </a:solidFill>
            <a:ln w="9525">
              <a:noFill/>
              <a:round/>
              <a:headEnd/>
              <a:tailEnd/>
            </a:ln>
          </p:spPr>
          <p:txBody>
            <a:bodyPr/>
            <a:lstStyle/>
            <a:p>
              <a:endParaRPr lang="en-US" sz="1350"/>
            </a:p>
          </p:txBody>
        </p:sp>
        <p:sp>
          <p:nvSpPr>
            <p:cNvPr id="250287" name="Freeform 431"/>
            <p:cNvSpPr>
              <a:spLocks/>
            </p:cNvSpPr>
            <p:nvPr/>
          </p:nvSpPr>
          <p:spPr bwMode="auto">
            <a:xfrm>
              <a:off x="2848" y="2176"/>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path>
              </a:pathLst>
            </a:custGeom>
            <a:solidFill>
              <a:schemeClr val="tx1"/>
            </a:solidFill>
            <a:ln w="0">
              <a:solidFill>
                <a:srgbClr val="000000"/>
              </a:solidFill>
              <a:prstDash val="solid"/>
              <a:round/>
              <a:headEnd/>
              <a:tailEnd/>
            </a:ln>
          </p:spPr>
          <p:txBody>
            <a:bodyPr/>
            <a:lstStyle/>
            <a:p>
              <a:endParaRPr lang="en-US" sz="1350"/>
            </a:p>
          </p:txBody>
        </p:sp>
        <p:sp>
          <p:nvSpPr>
            <p:cNvPr id="250288" name="Freeform 432"/>
            <p:cNvSpPr>
              <a:spLocks/>
            </p:cNvSpPr>
            <p:nvPr/>
          </p:nvSpPr>
          <p:spPr bwMode="auto">
            <a:xfrm>
              <a:off x="2843" y="2174"/>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close/>
                </a:path>
              </a:pathLst>
            </a:custGeom>
            <a:solidFill>
              <a:srgbClr val="FFFFFF"/>
            </a:solidFill>
            <a:ln w="9525">
              <a:noFill/>
              <a:round/>
              <a:headEnd/>
              <a:tailEnd/>
            </a:ln>
          </p:spPr>
          <p:txBody>
            <a:bodyPr/>
            <a:lstStyle/>
            <a:p>
              <a:endParaRPr lang="en-US" sz="1350"/>
            </a:p>
          </p:txBody>
        </p:sp>
        <p:sp>
          <p:nvSpPr>
            <p:cNvPr id="250289" name="Freeform 433"/>
            <p:cNvSpPr>
              <a:spLocks/>
            </p:cNvSpPr>
            <p:nvPr/>
          </p:nvSpPr>
          <p:spPr bwMode="auto">
            <a:xfrm>
              <a:off x="2843" y="2174"/>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path>
              </a:pathLst>
            </a:custGeom>
            <a:noFill/>
            <a:ln w="0">
              <a:solidFill>
                <a:srgbClr val="000000"/>
              </a:solidFill>
              <a:prstDash val="solid"/>
              <a:round/>
              <a:headEnd/>
              <a:tailEnd/>
            </a:ln>
          </p:spPr>
          <p:txBody>
            <a:bodyPr/>
            <a:lstStyle/>
            <a:p>
              <a:endParaRPr lang="en-US" sz="1350"/>
            </a:p>
          </p:txBody>
        </p:sp>
      </p:grpSp>
      <p:sp>
        <p:nvSpPr>
          <p:cNvPr id="250290" name="Freeform 434"/>
          <p:cNvSpPr>
            <a:spLocks/>
          </p:cNvSpPr>
          <p:nvPr/>
        </p:nvSpPr>
        <p:spPr bwMode="auto">
          <a:xfrm>
            <a:off x="4582716" y="2576513"/>
            <a:ext cx="75009" cy="36910"/>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FFFF00"/>
          </a:solidFill>
          <a:ln w="9525">
            <a:noFill/>
            <a:round/>
            <a:headEnd/>
            <a:tailEnd/>
          </a:ln>
        </p:spPr>
        <p:txBody>
          <a:bodyPr/>
          <a:lstStyle/>
          <a:p>
            <a:endParaRPr lang="en-US" sz="1350"/>
          </a:p>
        </p:txBody>
      </p:sp>
      <p:sp>
        <p:nvSpPr>
          <p:cNvPr id="250291" name="Line 435"/>
          <p:cNvSpPr>
            <a:spLocks noChangeShapeType="1"/>
          </p:cNvSpPr>
          <p:nvPr/>
        </p:nvSpPr>
        <p:spPr bwMode="auto">
          <a:xfrm flipH="1">
            <a:off x="4067175" y="3594498"/>
            <a:ext cx="246460" cy="1190"/>
          </a:xfrm>
          <a:prstGeom prst="line">
            <a:avLst/>
          </a:prstGeom>
          <a:noFill/>
          <a:ln w="9525">
            <a:solidFill>
              <a:srgbClr val="000000"/>
            </a:solidFill>
            <a:round/>
            <a:headEnd/>
            <a:tailEnd/>
          </a:ln>
        </p:spPr>
        <p:txBody>
          <a:bodyPr/>
          <a:lstStyle/>
          <a:p>
            <a:endParaRPr lang="en-US" sz="1350"/>
          </a:p>
        </p:txBody>
      </p:sp>
      <p:sp>
        <p:nvSpPr>
          <p:cNvPr id="250292" name="Freeform 436"/>
          <p:cNvSpPr>
            <a:spLocks/>
          </p:cNvSpPr>
          <p:nvPr/>
        </p:nvSpPr>
        <p:spPr bwMode="auto">
          <a:xfrm>
            <a:off x="3414713" y="2353866"/>
            <a:ext cx="257175" cy="319088"/>
          </a:xfrm>
          <a:custGeom>
            <a:avLst/>
            <a:gdLst/>
            <a:ahLst/>
            <a:cxnLst>
              <a:cxn ang="0">
                <a:pos x="0" y="300"/>
              </a:cxn>
              <a:cxn ang="0">
                <a:pos x="6" y="289"/>
              </a:cxn>
              <a:cxn ang="0">
                <a:pos x="12" y="272"/>
              </a:cxn>
              <a:cxn ang="0">
                <a:pos x="34" y="232"/>
              </a:cxn>
              <a:cxn ang="0">
                <a:pos x="51" y="198"/>
              </a:cxn>
              <a:cxn ang="0">
                <a:pos x="57" y="181"/>
              </a:cxn>
              <a:cxn ang="0">
                <a:pos x="63" y="176"/>
              </a:cxn>
              <a:cxn ang="0">
                <a:pos x="80" y="164"/>
              </a:cxn>
              <a:cxn ang="0">
                <a:pos x="97" y="153"/>
              </a:cxn>
              <a:cxn ang="0">
                <a:pos x="148" y="113"/>
              </a:cxn>
              <a:cxn ang="0">
                <a:pos x="199" y="56"/>
              </a:cxn>
              <a:cxn ang="0">
                <a:pos x="250" y="0"/>
              </a:cxn>
            </a:cxnLst>
            <a:rect l="0" t="0" r="r" b="b"/>
            <a:pathLst>
              <a:path w="250" h="300">
                <a:moveTo>
                  <a:pt x="0" y="300"/>
                </a:moveTo>
                <a:lnTo>
                  <a:pt x="6" y="289"/>
                </a:lnTo>
                <a:lnTo>
                  <a:pt x="12" y="272"/>
                </a:lnTo>
                <a:lnTo>
                  <a:pt x="34" y="232"/>
                </a:lnTo>
                <a:lnTo>
                  <a:pt x="51" y="198"/>
                </a:lnTo>
                <a:lnTo>
                  <a:pt x="57" y="181"/>
                </a:lnTo>
                <a:lnTo>
                  <a:pt x="63" y="176"/>
                </a:lnTo>
                <a:lnTo>
                  <a:pt x="80" y="164"/>
                </a:lnTo>
                <a:lnTo>
                  <a:pt x="97" y="153"/>
                </a:lnTo>
                <a:lnTo>
                  <a:pt x="148" y="113"/>
                </a:lnTo>
                <a:lnTo>
                  <a:pt x="199" y="56"/>
                </a:lnTo>
                <a:lnTo>
                  <a:pt x="250" y="0"/>
                </a:lnTo>
              </a:path>
            </a:pathLst>
          </a:custGeom>
          <a:noFill/>
          <a:ln w="9525">
            <a:solidFill>
              <a:srgbClr val="000000"/>
            </a:solidFill>
            <a:prstDash val="solid"/>
            <a:round/>
            <a:headEnd/>
            <a:tailEnd/>
          </a:ln>
        </p:spPr>
        <p:txBody>
          <a:bodyPr/>
          <a:lstStyle/>
          <a:p>
            <a:endParaRPr lang="en-US" sz="1350"/>
          </a:p>
        </p:txBody>
      </p:sp>
      <p:sp>
        <p:nvSpPr>
          <p:cNvPr id="250293" name="Freeform 437"/>
          <p:cNvSpPr>
            <a:spLocks/>
          </p:cNvSpPr>
          <p:nvPr/>
        </p:nvSpPr>
        <p:spPr bwMode="auto">
          <a:xfrm>
            <a:off x="4989910" y="2232423"/>
            <a:ext cx="134540" cy="511969"/>
          </a:xfrm>
          <a:custGeom>
            <a:avLst/>
            <a:gdLst/>
            <a:ahLst/>
            <a:cxnLst>
              <a:cxn ang="0">
                <a:pos x="0" y="0"/>
              </a:cxn>
              <a:cxn ang="0">
                <a:pos x="29" y="29"/>
              </a:cxn>
              <a:cxn ang="0">
                <a:pos x="57" y="51"/>
              </a:cxn>
              <a:cxn ang="0">
                <a:pos x="63" y="63"/>
              </a:cxn>
              <a:cxn ang="0">
                <a:pos x="63" y="80"/>
              </a:cxn>
              <a:cxn ang="0">
                <a:pos x="74" y="91"/>
              </a:cxn>
              <a:cxn ang="0">
                <a:pos x="85" y="108"/>
              </a:cxn>
              <a:cxn ang="0">
                <a:pos x="97" y="119"/>
              </a:cxn>
              <a:cxn ang="0">
                <a:pos x="102" y="125"/>
              </a:cxn>
              <a:cxn ang="0">
                <a:pos x="108" y="210"/>
              </a:cxn>
              <a:cxn ang="0">
                <a:pos x="108" y="284"/>
              </a:cxn>
              <a:cxn ang="0">
                <a:pos x="108" y="341"/>
              </a:cxn>
              <a:cxn ang="0">
                <a:pos x="108" y="380"/>
              </a:cxn>
              <a:cxn ang="0">
                <a:pos x="114" y="392"/>
              </a:cxn>
              <a:cxn ang="0">
                <a:pos x="131" y="482"/>
              </a:cxn>
            </a:cxnLst>
            <a:rect l="0" t="0" r="r" b="b"/>
            <a:pathLst>
              <a:path w="131" h="482">
                <a:moveTo>
                  <a:pt x="0" y="0"/>
                </a:moveTo>
                <a:lnTo>
                  <a:pt x="29" y="29"/>
                </a:lnTo>
                <a:lnTo>
                  <a:pt x="57" y="51"/>
                </a:lnTo>
                <a:lnTo>
                  <a:pt x="63" y="63"/>
                </a:lnTo>
                <a:lnTo>
                  <a:pt x="63" y="80"/>
                </a:lnTo>
                <a:lnTo>
                  <a:pt x="74" y="91"/>
                </a:lnTo>
                <a:lnTo>
                  <a:pt x="85" y="108"/>
                </a:lnTo>
                <a:lnTo>
                  <a:pt x="97" y="119"/>
                </a:lnTo>
                <a:lnTo>
                  <a:pt x="102" y="125"/>
                </a:lnTo>
                <a:lnTo>
                  <a:pt x="108" y="210"/>
                </a:lnTo>
                <a:lnTo>
                  <a:pt x="108" y="284"/>
                </a:lnTo>
                <a:lnTo>
                  <a:pt x="108" y="341"/>
                </a:lnTo>
                <a:lnTo>
                  <a:pt x="108" y="380"/>
                </a:lnTo>
                <a:lnTo>
                  <a:pt x="114" y="392"/>
                </a:lnTo>
                <a:lnTo>
                  <a:pt x="131" y="482"/>
                </a:lnTo>
              </a:path>
            </a:pathLst>
          </a:custGeom>
          <a:noFill/>
          <a:ln w="9525">
            <a:solidFill>
              <a:srgbClr val="000000"/>
            </a:solidFill>
            <a:prstDash val="solid"/>
            <a:round/>
            <a:headEnd/>
            <a:tailEnd/>
          </a:ln>
        </p:spPr>
        <p:txBody>
          <a:bodyPr/>
          <a:lstStyle/>
          <a:p>
            <a:endParaRPr lang="en-US" sz="1350"/>
          </a:p>
        </p:txBody>
      </p:sp>
      <p:sp>
        <p:nvSpPr>
          <p:cNvPr id="250294" name="Line 438"/>
          <p:cNvSpPr>
            <a:spLocks noChangeShapeType="1"/>
          </p:cNvSpPr>
          <p:nvPr/>
        </p:nvSpPr>
        <p:spPr bwMode="auto">
          <a:xfrm flipH="1" flipV="1">
            <a:off x="5124451" y="2407444"/>
            <a:ext cx="297656" cy="96441"/>
          </a:xfrm>
          <a:prstGeom prst="line">
            <a:avLst/>
          </a:prstGeom>
          <a:noFill/>
          <a:ln w="9525">
            <a:solidFill>
              <a:srgbClr val="000000"/>
            </a:solidFill>
            <a:round/>
            <a:headEnd/>
            <a:tailEnd/>
          </a:ln>
        </p:spPr>
        <p:txBody>
          <a:bodyPr/>
          <a:lstStyle/>
          <a:p>
            <a:endParaRPr lang="en-US" sz="1350"/>
          </a:p>
        </p:txBody>
      </p:sp>
      <p:sp>
        <p:nvSpPr>
          <p:cNvPr id="250295" name="Line 439"/>
          <p:cNvSpPr>
            <a:spLocks noChangeShapeType="1"/>
          </p:cNvSpPr>
          <p:nvPr/>
        </p:nvSpPr>
        <p:spPr bwMode="auto">
          <a:xfrm>
            <a:off x="3910013" y="2365772"/>
            <a:ext cx="572691" cy="0"/>
          </a:xfrm>
          <a:prstGeom prst="line">
            <a:avLst/>
          </a:prstGeom>
          <a:noFill/>
          <a:ln w="9525">
            <a:solidFill>
              <a:srgbClr val="000000"/>
            </a:solidFill>
            <a:round/>
            <a:headEnd/>
            <a:tailEnd/>
          </a:ln>
        </p:spPr>
        <p:txBody>
          <a:bodyPr/>
          <a:lstStyle/>
          <a:p>
            <a:endParaRPr lang="en-US" sz="1350"/>
          </a:p>
        </p:txBody>
      </p:sp>
      <p:sp>
        <p:nvSpPr>
          <p:cNvPr id="250296" name="Freeform 440"/>
          <p:cNvSpPr>
            <a:spLocks/>
          </p:cNvSpPr>
          <p:nvPr/>
        </p:nvSpPr>
        <p:spPr bwMode="auto">
          <a:xfrm>
            <a:off x="4470798" y="2336006"/>
            <a:ext cx="11906" cy="366713"/>
          </a:xfrm>
          <a:custGeom>
            <a:avLst/>
            <a:gdLst/>
            <a:ahLst/>
            <a:cxnLst>
              <a:cxn ang="0">
                <a:pos x="0" y="0"/>
              </a:cxn>
              <a:cxn ang="0">
                <a:pos x="11" y="11"/>
              </a:cxn>
              <a:cxn ang="0">
                <a:pos x="11" y="22"/>
              </a:cxn>
              <a:cxn ang="0">
                <a:pos x="11" y="346"/>
              </a:cxn>
            </a:cxnLst>
            <a:rect l="0" t="0" r="r" b="b"/>
            <a:pathLst>
              <a:path w="11" h="346">
                <a:moveTo>
                  <a:pt x="0" y="0"/>
                </a:moveTo>
                <a:lnTo>
                  <a:pt x="11" y="11"/>
                </a:lnTo>
                <a:lnTo>
                  <a:pt x="11" y="22"/>
                </a:lnTo>
                <a:lnTo>
                  <a:pt x="11" y="346"/>
                </a:lnTo>
              </a:path>
            </a:pathLst>
          </a:custGeom>
          <a:noFill/>
          <a:ln w="9525">
            <a:solidFill>
              <a:srgbClr val="000000"/>
            </a:solidFill>
            <a:prstDash val="solid"/>
            <a:round/>
            <a:headEnd/>
            <a:tailEnd/>
          </a:ln>
        </p:spPr>
        <p:txBody>
          <a:bodyPr/>
          <a:lstStyle/>
          <a:p>
            <a:endParaRPr lang="en-US" sz="1350"/>
          </a:p>
        </p:txBody>
      </p:sp>
      <p:sp>
        <p:nvSpPr>
          <p:cNvPr id="250297" name="Line 441"/>
          <p:cNvSpPr>
            <a:spLocks noChangeShapeType="1"/>
          </p:cNvSpPr>
          <p:nvPr/>
        </p:nvSpPr>
        <p:spPr bwMode="auto">
          <a:xfrm>
            <a:off x="4074319" y="2365772"/>
            <a:ext cx="326231" cy="270272"/>
          </a:xfrm>
          <a:prstGeom prst="line">
            <a:avLst/>
          </a:prstGeom>
          <a:noFill/>
          <a:ln w="9525">
            <a:solidFill>
              <a:srgbClr val="000000"/>
            </a:solidFill>
            <a:round/>
            <a:headEnd/>
            <a:tailEnd/>
          </a:ln>
        </p:spPr>
        <p:txBody>
          <a:bodyPr/>
          <a:lstStyle/>
          <a:p>
            <a:endParaRPr lang="en-US" sz="1350"/>
          </a:p>
        </p:txBody>
      </p:sp>
      <p:sp>
        <p:nvSpPr>
          <p:cNvPr id="250298" name="Line 442"/>
          <p:cNvSpPr>
            <a:spLocks noChangeShapeType="1"/>
          </p:cNvSpPr>
          <p:nvPr/>
        </p:nvSpPr>
        <p:spPr bwMode="auto">
          <a:xfrm flipH="1">
            <a:off x="3664744" y="2365772"/>
            <a:ext cx="245269" cy="0"/>
          </a:xfrm>
          <a:prstGeom prst="line">
            <a:avLst/>
          </a:prstGeom>
          <a:noFill/>
          <a:ln w="9525">
            <a:solidFill>
              <a:srgbClr val="000000"/>
            </a:solidFill>
            <a:round/>
            <a:headEnd/>
            <a:tailEnd/>
          </a:ln>
        </p:spPr>
        <p:txBody>
          <a:bodyPr/>
          <a:lstStyle/>
          <a:p>
            <a:endParaRPr lang="en-US" sz="1350"/>
          </a:p>
        </p:txBody>
      </p:sp>
      <p:sp>
        <p:nvSpPr>
          <p:cNvPr id="250299" name="Freeform 443"/>
          <p:cNvSpPr>
            <a:spLocks/>
          </p:cNvSpPr>
          <p:nvPr/>
        </p:nvSpPr>
        <p:spPr bwMode="auto">
          <a:xfrm>
            <a:off x="3338513" y="1582341"/>
            <a:ext cx="146447" cy="209550"/>
          </a:xfrm>
          <a:custGeom>
            <a:avLst/>
            <a:gdLst/>
            <a:ahLst/>
            <a:cxnLst>
              <a:cxn ang="0">
                <a:pos x="0" y="0"/>
              </a:cxn>
              <a:cxn ang="0">
                <a:pos x="73" y="119"/>
              </a:cxn>
              <a:cxn ang="0">
                <a:pos x="142" y="198"/>
              </a:cxn>
            </a:cxnLst>
            <a:rect l="0" t="0" r="r" b="b"/>
            <a:pathLst>
              <a:path w="142" h="198">
                <a:moveTo>
                  <a:pt x="0" y="0"/>
                </a:moveTo>
                <a:lnTo>
                  <a:pt x="73" y="119"/>
                </a:lnTo>
                <a:lnTo>
                  <a:pt x="142" y="198"/>
                </a:lnTo>
              </a:path>
            </a:pathLst>
          </a:custGeom>
          <a:noFill/>
          <a:ln w="9525">
            <a:solidFill>
              <a:srgbClr val="000000"/>
            </a:solidFill>
            <a:prstDash val="solid"/>
            <a:round/>
            <a:headEnd/>
            <a:tailEnd/>
          </a:ln>
        </p:spPr>
        <p:txBody>
          <a:bodyPr/>
          <a:lstStyle/>
          <a:p>
            <a:endParaRPr lang="en-US" sz="1350"/>
          </a:p>
        </p:txBody>
      </p:sp>
      <p:sp>
        <p:nvSpPr>
          <p:cNvPr id="250300" name="Line 444"/>
          <p:cNvSpPr>
            <a:spLocks noChangeShapeType="1"/>
          </p:cNvSpPr>
          <p:nvPr/>
        </p:nvSpPr>
        <p:spPr bwMode="auto">
          <a:xfrm>
            <a:off x="4797029" y="3106341"/>
            <a:ext cx="88106" cy="102394"/>
          </a:xfrm>
          <a:prstGeom prst="line">
            <a:avLst/>
          </a:prstGeom>
          <a:noFill/>
          <a:ln w="0">
            <a:solidFill>
              <a:srgbClr val="000000"/>
            </a:solidFill>
            <a:round/>
            <a:headEnd/>
            <a:tailEnd/>
          </a:ln>
        </p:spPr>
        <p:txBody>
          <a:bodyPr/>
          <a:lstStyle/>
          <a:p>
            <a:endParaRPr lang="en-US" sz="1350"/>
          </a:p>
        </p:txBody>
      </p:sp>
      <p:sp>
        <p:nvSpPr>
          <p:cNvPr id="250301" name="Line 445"/>
          <p:cNvSpPr>
            <a:spLocks noChangeShapeType="1"/>
          </p:cNvSpPr>
          <p:nvPr/>
        </p:nvSpPr>
        <p:spPr bwMode="auto">
          <a:xfrm flipH="1">
            <a:off x="4616054" y="1098948"/>
            <a:ext cx="180975" cy="392906"/>
          </a:xfrm>
          <a:prstGeom prst="line">
            <a:avLst/>
          </a:prstGeom>
          <a:noFill/>
          <a:ln w="0">
            <a:solidFill>
              <a:srgbClr val="000000"/>
            </a:solidFill>
            <a:round/>
            <a:headEnd/>
            <a:tailEnd/>
          </a:ln>
        </p:spPr>
        <p:txBody>
          <a:bodyPr/>
          <a:lstStyle/>
          <a:p>
            <a:endParaRPr lang="en-US" sz="1350"/>
          </a:p>
        </p:txBody>
      </p:sp>
      <p:sp>
        <p:nvSpPr>
          <p:cNvPr id="250302" name="Freeform 446"/>
          <p:cNvSpPr>
            <a:spLocks/>
          </p:cNvSpPr>
          <p:nvPr/>
        </p:nvSpPr>
        <p:spPr bwMode="auto">
          <a:xfrm>
            <a:off x="4482703" y="937022"/>
            <a:ext cx="80963" cy="536972"/>
          </a:xfrm>
          <a:custGeom>
            <a:avLst/>
            <a:gdLst/>
            <a:ahLst/>
            <a:cxnLst>
              <a:cxn ang="0">
                <a:pos x="0" y="0"/>
              </a:cxn>
              <a:cxn ang="0">
                <a:pos x="17" y="210"/>
              </a:cxn>
              <a:cxn ang="0">
                <a:pos x="79" y="505"/>
              </a:cxn>
            </a:cxnLst>
            <a:rect l="0" t="0" r="r" b="b"/>
            <a:pathLst>
              <a:path w="79" h="505">
                <a:moveTo>
                  <a:pt x="0" y="0"/>
                </a:moveTo>
                <a:lnTo>
                  <a:pt x="17" y="210"/>
                </a:lnTo>
                <a:lnTo>
                  <a:pt x="79" y="505"/>
                </a:lnTo>
              </a:path>
            </a:pathLst>
          </a:custGeom>
          <a:noFill/>
          <a:ln w="9525">
            <a:solidFill>
              <a:srgbClr val="000000"/>
            </a:solidFill>
            <a:prstDash val="solid"/>
            <a:round/>
            <a:headEnd/>
            <a:tailEnd/>
          </a:ln>
        </p:spPr>
        <p:txBody>
          <a:bodyPr/>
          <a:lstStyle/>
          <a:p>
            <a:endParaRPr lang="en-US" sz="1350"/>
          </a:p>
        </p:txBody>
      </p:sp>
      <p:sp>
        <p:nvSpPr>
          <p:cNvPr id="250304" name="Line 448"/>
          <p:cNvSpPr>
            <a:spLocks noChangeShapeType="1"/>
          </p:cNvSpPr>
          <p:nvPr/>
        </p:nvSpPr>
        <p:spPr bwMode="auto">
          <a:xfrm flipH="1">
            <a:off x="4255294" y="1316831"/>
            <a:ext cx="3572" cy="325041"/>
          </a:xfrm>
          <a:prstGeom prst="line">
            <a:avLst/>
          </a:prstGeom>
          <a:noFill/>
          <a:ln w="9525">
            <a:solidFill>
              <a:srgbClr val="000000"/>
            </a:solidFill>
            <a:round/>
            <a:headEnd/>
            <a:tailEnd/>
          </a:ln>
        </p:spPr>
        <p:txBody>
          <a:bodyPr/>
          <a:lstStyle/>
          <a:p>
            <a:endParaRPr lang="en-US" sz="1350"/>
          </a:p>
        </p:txBody>
      </p:sp>
      <p:sp>
        <p:nvSpPr>
          <p:cNvPr id="250305" name="Line 449"/>
          <p:cNvSpPr>
            <a:spLocks noChangeShapeType="1"/>
          </p:cNvSpPr>
          <p:nvPr/>
        </p:nvSpPr>
        <p:spPr bwMode="auto">
          <a:xfrm flipH="1">
            <a:off x="4587478" y="1484710"/>
            <a:ext cx="23813" cy="97631"/>
          </a:xfrm>
          <a:prstGeom prst="line">
            <a:avLst/>
          </a:prstGeom>
          <a:noFill/>
          <a:ln w="9525">
            <a:solidFill>
              <a:srgbClr val="000000"/>
            </a:solidFill>
            <a:round/>
            <a:headEnd/>
            <a:tailEnd/>
          </a:ln>
        </p:spPr>
        <p:txBody>
          <a:bodyPr/>
          <a:lstStyle/>
          <a:p>
            <a:endParaRPr lang="en-US" sz="1350"/>
          </a:p>
        </p:txBody>
      </p:sp>
      <p:sp>
        <p:nvSpPr>
          <p:cNvPr id="250306" name="Line 450"/>
          <p:cNvSpPr>
            <a:spLocks noChangeShapeType="1"/>
          </p:cNvSpPr>
          <p:nvPr/>
        </p:nvSpPr>
        <p:spPr bwMode="auto">
          <a:xfrm>
            <a:off x="4563666" y="1473994"/>
            <a:ext cx="23813" cy="108347"/>
          </a:xfrm>
          <a:prstGeom prst="line">
            <a:avLst/>
          </a:prstGeom>
          <a:noFill/>
          <a:ln w="9525">
            <a:solidFill>
              <a:srgbClr val="000000"/>
            </a:solidFill>
            <a:round/>
            <a:headEnd/>
            <a:tailEnd/>
          </a:ln>
        </p:spPr>
        <p:txBody>
          <a:bodyPr/>
          <a:lstStyle/>
          <a:p>
            <a:endParaRPr lang="en-US" sz="1350"/>
          </a:p>
        </p:txBody>
      </p:sp>
      <p:sp>
        <p:nvSpPr>
          <p:cNvPr id="250307" name="Line 451"/>
          <p:cNvSpPr>
            <a:spLocks noChangeShapeType="1"/>
          </p:cNvSpPr>
          <p:nvPr/>
        </p:nvSpPr>
        <p:spPr bwMode="auto">
          <a:xfrm>
            <a:off x="4720829" y="1991916"/>
            <a:ext cx="158353" cy="138113"/>
          </a:xfrm>
          <a:prstGeom prst="line">
            <a:avLst/>
          </a:prstGeom>
          <a:noFill/>
          <a:ln w="9525">
            <a:solidFill>
              <a:srgbClr val="000000"/>
            </a:solidFill>
            <a:round/>
            <a:headEnd/>
            <a:tailEnd/>
          </a:ln>
        </p:spPr>
        <p:txBody>
          <a:bodyPr/>
          <a:lstStyle/>
          <a:p>
            <a:endParaRPr lang="en-US" sz="1350"/>
          </a:p>
        </p:txBody>
      </p:sp>
      <p:sp>
        <p:nvSpPr>
          <p:cNvPr id="250308" name="Line 452"/>
          <p:cNvSpPr>
            <a:spLocks noChangeShapeType="1"/>
          </p:cNvSpPr>
          <p:nvPr/>
        </p:nvSpPr>
        <p:spPr bwMode="auto">
          <a:xfrm flipH="1">
            <a:off x="4255294" y="1635919"/>
            <a:ext cx="332185" cy="1191"/>
          </a:xfrm>
          <a:prstGeom prst="line">
            <a:avLst/>
          </a:prstGeom>
          <a:noFill/>
          <a:ln w="9525">
            <a:solidFill>
              <a:srgbClr val="000000"/>
            </a:solidFill>
            <a:round/>
            <a:headEnd/>
            <a:tailEnd/>
          </a:ln>
        </p:spPr>
        <p:txBody>
          <a:bodyPr/>
          <a:lstStyle/>
          <a:p>
            <a:endParaRPr lang="en-US" sz="1350"/>
          </a:p>
        </p:txBody>
      </p:sp>
      <p:sp>
        <p:nvSpPr>
          <p:cNvPr id="250309" name="Freeform 453"/>
          <p:cNvSpPr>
            <a:spLocks/>
          </p:cNvSpPr>
          <p:nvPr/>
        </p:nvSpPr>
        <p:spPr bwMode="auto">
          <a:xfrm>
            <a:off x="4943475" y="1629966"/>
            <a:ext cx="10716" cy="84534"/>
          </a:xfrm>
          <a:custGeom>
            <a:avLst/>
            <a:gdLst/>
            <a:ahLst/>
            <a:cxnLst>
              <a:cxn ang="0">
                <a:pos x="6" y="0"/>
              </a:cxn>
              <a:cxn ang="0">
                <a:pos x="0" y="57"/>
              </a:cxn>
              <a:cxn ang="0">
                <a:pos x="11" y="80"/>
              </a:cxn>
            </a:cxnLst>
            <a:rect l="0" t="0" r="r" b="b"/>
            <a:pathLst>
              <a:path w="11" h="80">
                <a:moveTo>
                  <a:pt x="6" y="0"/>
                </a:moveTo>
                <a:lnTo>
                  <a:pt x="0" y="57"/>
                </a:lnTo>
                <a:lnTo>
                  <a:pt x="11" y="80"/>
                </a:lnTo>
              </a:path>
            </a:pathLst>
          </a:custGeom>
          <a:noFill/>
          <a:ln w="0">
            <a:solidFill>
              <a:srgbClr val="000000"/>
            </a:solidFill>
            <a:prstDash val="solid"/>
            <a:round/>
            <a:headEnd/>
            <a:tailEnd/>
          </a:ln>
        </p:spPr>
        <p:txBody>
          <a:bodyPr/>
          <a:lstStyle/>
          <a:p>
            <a:endParaRPr lang="en-US" sz="1350"/>
          </a:p>
        </p:txBody>
      </p:sp>
      <p:sp>
        <p:nvSpPr>
          <p:cNvPr id="250310" name="Freeform 454"/>
          <p:cNvSpPr>
            <a:spLocks/>
          </p:cNvSpPr>
          <p:nvPr/>
        </p:nvSpPr>
        <p:spPr bwMode="auto">
          <a:xfrm>
            <a:off x="4961335" y="1394223"/>
            <a:ext cx="10715" cy="54769"/>
          </a:xfrm>
          <a:custGeom>
            <a:avLst/>
            <a:gdLst/>
            <a:ahLst/>
            <a:cxnLst>
              <a:cxn ang="0">
                <a:pos x="11" y="0"/>
              </a:cxn>
              <a:cxn ang="0">
                <a:pos x="0" y="23"/>
              </a:cxn>
              <a:cxn ang="0">
                <a:pos x="11" y="51"/>
              </a:cxn>
            </a:cxnLst>
            <a:rect l="0" t="0" r="r" b="b"/>
            <a:pathLst>
              <a:path w="11" h="51">
                <a:moveTo>
                  <a:pt x="11" y="0"/>
                </a:moveTo>
                <a:lnTo>
                  <a:pt x="0" y="23"/>
                </a:lnTo>
                <a:lnTo>
                  <a:pt x="11" y="51"/>
                </a:lnTo>
              </a:path>
            </a:pathLst>
          </a:custGeom>
          <a:noFill/>
          <a:ln w="9525">
            <a:solidFill>
              <a:srgbClr val="000000"/>
            </a:solidFill>
            <a:prstDash val="solid"/>
            <a:round/>
            <a:headEnd/>
            <a:tailEnd/>
          </a:ln>
        </p:spPr>
        <p:txBody>
          <a:bodyPr/>
          <a:lstStyle/>
          <a:p>
            <a:endParaRPr lang="en-US" sz="1350"/>
          </a:p>
        </p:txBody>
      </p:sp>
      <p:sp>
        <p:nvSpPr>
          <p:cNvPr id="250311" name="Line 455"/>
          <p:cNvSpPr>
            <a:spLocks noChangeShapeType="1"/>
          </p:cNvSpPr>
          <p:nvPr/>
        </p:nvSpPr>
        <p:spPr bwMode="auto">
          <a:xfrm flipH="1">
            <a:off x="4967287" y="1509713"/>
            <a:ext cx="4763" cy="17860"/>
          </a:xfrm>
          <a:prstGeom prst="line">
            <a:avLst/>
          </a:prstGeom>
          <a:noFill/>
          <a:ln w="9525">
            <a:solidFill>
              <a:srgbClr val="000000"/>
            </a:solidFill>
            <a:round/>
            <a:headEnd/>
            <a:tailEnd/>
          </a:ln>
        </p:spPr>
        <p:txBody>
          <a:bodyPr/>
          <a:lstStyle/>
          <a:p>
            <a:endParaRPr lang="en-US" sz="1350"/>
          </a:p>
        </p:txBody>
      </p:sp>
      <p:sp>
        <p:nvSpPr>
          <p:cNvPr id="250312" name="Freeform 456"/>
          <p:cNvSpPr>
            <a:spLocks/>
          </p:cNvSpPr>
          <p:nvPr/>
        </p:nvSpPr>
        <p:spPr bwMode="auto">
          <a:xfrm>
            <a:off x="4587478" y="1582341"/>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313" name="Line 457"/>
          <p:cNvSpPr>
            <a:spLocks noChangeShapeType="1"/>
          </p:cNvSpPr>
          <p:nvPr/>
        </p:nvSpPr>
        <p:spPr bwMode="auto">
          <a:xfrm flipH="1">
            <a:off x="4587479" y="1635919"/>
            <a:ext cx="10715" cy="1191"/>
          </a:xfrm>
          <a:prstGeom prst="line">
            <a:avLst/>
          </a:prstGeom>
          <a:noFill/>
          <a:ln w="9525">
            <a:solidFill>
              <a:srgbClr val="000000"/>
            </a:solidFill>
            <a:round/>
            <a:headEnd/>
            <a:tailEnd/>
          </a:ln>
        </p:spPr>
        <p:txBody>
          <a:bodyPr/>
          <a:lstStyle/>
          <a:p>
            <a:endParaRPr lang="en-US" sz="1350"/>
          </a:p>
        </p:txBody>
      </p:sp>
      <p:sp>
        <p:nvSpPr>
          <p:cNvPr id="250314" name="Freeform 458"/>
          <p:cNvSpPr>
            <a:spLocks/>
          </p:cNvSpPr>
          <p:nvPr/>
        </p:nvSpPr>
        <p:spPr bwMode="auto">
          <a:xfrm>
            <a:off x="4943475" y="1629966"/>
            <a:ext cx="5954" cy="71438"/>
          </a:xfrm>
          <a:custGeom>
            <a:avLst/>
            <a:gdLst/>
            <a:ahLst/>
            <a:cxnLst>
              <a:cxn ang="0">
                <a:pos x="6" y="0"/>
              </a:cxn>
              <a:cxn ang="0">
                <a:pos x="0" y="57"/>
              </a:cxn>
              <a:cxn ang="0">
                <a:pos x="6" y="68"/>
              </a:cxn>
            </a:cxnLst>
            <a:rect l="0" t="0" r="r" b="b"/>
            <a:pathLst>
              <a:path w="6" h="68">
                <a:moveTo>
                  <a:pt x="6" y="0"/>
                </a:moveTo>
                <a:lnTo>
                  <a:pt x="0" y="57"/>
                </a:lnTo>
                <a:lnTo>
                  <a:pt x="6" y="68"/>
                </a:lnTo>
              </a:path>
            </a:pathLst>
          </a:custGeom>
          <a:noFill/>
          <a:ln w="9525">
            <a:solidFill>
              <a:srgbClr val="000000"/>
            </a:solidFill>
            <a:prstDash val="solid"/>
            <a:round/>
            <a:headEnd/>
            <a:tailEnd/>
          </a:ln>
        </p:spPr>
        <p:txBody>
          <a:bodyPr/>
          <a:lstStyle/>
          <a:p>
            <a:endParaRPr lang="en-US" sz="1350"/>
          </a:p>
        </p:txBody>
      </p:sp>
      <p:sp>
        <p:nvSpPr>
          <p:cNvPr id="250315" name="Freeform 459"/>
          <p:cNvSpPr>
            <a:spLocks/>
          </p:cNvSpPr>
          <p:nvPr/>
        </p:nvSpPr>
        <p:spPr bwMode="auto">
          <a:xfrm>
            <a:off x="4879182" y="2130028"/>
            <a:ext cx="116681" cy="108347"/>
          </a:xfrm>
          <a:custGeom>
            <a:avLst/>
            <a:gdLst/>
            <a:ahLst/>
            <a:cxnLst>
              <a:cxn ang="0">
                <a:pos x="0" y="0"/>
              </a:cxn>
              <a:cxn ang="0">
                <a:pos x="85" y="74"/>
              </a:cxn>
              <a:cxn ang="0">
                <a:pos x="113" y="102"/>
              </a:cxn>
            </a:cxnLst>
            <a:rect l="0" t="0" r="r" b="b"/>
            <a:pathLst>
              <a:path w="113" h="102">
                <a:moveTo>
                  <a:pt x="0" y="0"/>
                </a:moveTo>
                <a:lnTo>
                  <a:pt x="85" y="74"/>
                </a:lnTo>
                <a:lnTo>
                  <a:pt x="113" y="102"/>
                </a:lnTo>
              </a:path>
            </a:pathLst>
          </a:custGeom>
          <a:noFill/>
          <a:ln w="9525">
            <a:solidFill>
              <a:srgbClr val="000000"/>
            </a:solidFill>
            <a:prstDash val="solid"/>
            <a:round/>
            <a:headEnd/>
            <a:tailEnd/>
          </a:ln>
        </p:spPr>
        <p:txBody>
          <a:bodyPr/>
          <a:lstStyle/>
          <a:p>
            <a:endParaRPr lang="en-US" sz="1350"/>
          </a:p>
        </p:txBody>
      </p:sp>
      <p:sp>
        <p:nvSpPr>
          <p:cNvPr id="250316" name="Line 460"/>
          <p:cNvSpPr>
            <a:spLocks noChangeShapeType="1"/>
          </p:cNvSpPr>
          <p:nvPr/>
        </p:nvSpPr>
        <p:spPr bwMode="auto">
          <a:xfrm>
            <a:off x="4255294" y="1582342"/>
            <a:ext cx="1191" cy="78581"/>
          </a:xfrm>
          <a:prstGeom prst="line">
            <a:avLst/>
          </a:prstGeom>
          <a:noFill/>
          <a:ln w="0">
            <a:solidFill>
              <a:srgbClr val="000000"/>
            </a:solidFill>
            <a:round/>
            <a:headEnd/>
            <a:tailEnd/>
          </a:ln>
        </p:spPr>
        <p:txBody>
          <a:bodyPr/>
          <a:lstStyle/>
          <a:p>
            <a:endParaRPr lang="en-US" sz="1350"/>
          </a:p>
        </p:txBody>
      </p:sp>
      <p:sp>
        <p:nvSpPr>
          <p:cNvPr id="250317" name="Line 461"/>
          <p:cNvSpPr>
            <a:spLocks noChangeShapeType="1"/>
          </p:cNvSpPr>
          <p:nvPr/>
        </p:nvSpPr>
        <p:spPr bwMode="auto">
          <a:xfrm>
            <a:off x="4020741" y="1635919"/>
            <a:ext cx="234553" cy="1191"/>
          </a:xfrm>
          <a:prstGeom prst="line">
            <a:avLst/>
          </a:prstGeom>
          <a:noFill/>
          <a:ln w="9525">
            <a:solidFill>
              <a:srgbClr val="000000"/>
            </a:solidFill>
            <a:round/>
            <a:headEnd/>
            <a:tailEnd/>
          </a:ln>
        </p:spPr>
        <p:txBody>
          <a:bodyPr/>
          <a:lstStyle/>
          <a:p>
            <a:endParaRPr lang="en-US" sz="1350"/>
          </a:p>
        </p:txBody>
      </p:sp>
      <p:sp>
        <p:nvSpPr>
          <p:cNvPr id="250318" name="Freeform 462"/>
          <p:cNvSpPr>
            <a:spLocks/>
          </p:cNvSpPr>
          <p:nvPr/>
        </p:nvSpPr>
        <p:spPr bwMode="auto">
          <a:xfrm>
            <a:off x="4249342" y="1635919"/>
            <a:ext cx="221456" cy="548879"/>
          </a:xfrm>
          <a:custGeom>
            <a:avLst/>
            <a:gdLst/>
            <a:ahLst/>
            <a:cxnLst>
              <a:cxn ang="0">
                <a:pos x="216" y="516"/>
              </a:cxn>
              <a:cxn ang="0">
                <a:pos x="210" y="505"/>
              </a:cxn>
              <a:cxn ang="0">
                <a:pos x="204" y="493"/>
              </a:cxn>
              <a:cxn ang="0">
                <a:pos x="204" y="386"/>
              </a:cxn>
              <a:cxn ang="0">
                <a:pos x="0" y="193"/>
              </a:cxn>
              <a:cxn ang="0">
                <a:pos x="0" y="57"/>
              </a:cxn>
              <a:cxn ang="0">
                <a:pos x="6" y="40"/>
              </a:cxn>
              <a:cxn ang="0">
                <a:pos x="6" y="0"/>
              </a:cxn>
            </a:cxnLst>
            <a:rect l="0" t="0" r="r" b="b"/>
            <a:pathLst>
              <a:path w="216" h="516">
                <a:moveTo>
                  <a:pt x="216" y="516"/>
                </a:moveTo>
                <a:lnTo>
                  <a:pt x="210" y="505"/>
                </a:lnTo>
                <a:lnTo>
                  <a:pt x="204" y="493"/>
                </a:lnTo>
                <a:lnTo>
                  <a:pt x="204" y="386"/>
                </a:lnTo>
                <a:lnTo>
                  <a:pt x="0" y="193"/>
                </a:lnTo>
                <a:lnTo>
                  <a:pt x="0" y="57"/>
                </a:lnTo>
                <a:lnTo>
                  <a:pt x="6" y="40"/>
                </a:lnTo>
                <a:lnTo>
                  <a:pt x="6" y="0"/>
                </a:lnTo>
              </a:path>
            </a:pathLst>
          </a:custGeom>
          <a:noFill/>
          <a:ln w="9525">
            <a:solidFill>
              <a:srgbClr val="000000"/>
            </a:solidFill>
            <a:prstDash val="solid"/>
            <a:round/>
            <a:headEnd/>
            <a:tailEnd/>
          </a:ln>
        </p:spPr>
        <p:txBody>
          <a:bodyPr/>
          <a:lstStyle/>
          <a:p>
            <a:endParaRPr lang="en-US" sz="1350"/>
          </a:p>
        </p:txBody>
      </p:sp>
      <p:sp>
        <p:nvSpPr>
          <p:cNvPr id="250319" name="Line 463"/>
          <p:cNvSpPr>
            <a:spLocks noChangeShapeType="1"/>
          </p:cNvSpPr>
          <p:nvPr/>
        </p:nvSpPr>
        <p:spPr bwMode="auto">
          <a:xfrm flipH="1">
            <a:off x="4313635" y="3594498"/>
            <a:ext cx="997744" cy="1190"/>
          </a:xfrm>
          <a:prstGeom prst="line">
            <a:avLst/>
          </a:prstGeom>
          <a:noFill/>
          <a:ln w="9525">
            <a:solidFill>
              <a:srgbClr val="000000"/>
            </a:solidFill>
            <a:round/>
            <a:headEnd/>
            <a:tailEnd/>
          </a:ln>
        </p:spPr>
        <p:txBody>
          <a:bodyPr/>
          <a:lstStyle/>
          <a:p>
            <a:endParaRPr lang="en-US" sz="1350"/>
          </a:p>
        </p:txBody>
      </p:sp>
      <p:sp>
        <p:nvSpPr>
          <p:cNvPr id="250320" name="Freeform 464"/>
          <p:cNvSpPr>
            <a:spLocks/>
          </p:cNvSpPr>
          <p:nvPr/>
        </p:nvSpPr>
        <p:spPr bwMode="auto">
          <a:xfrm>
            <a:off x="5356623" y="3505201"/>
            <a:ext cx="88106" cy="270272"/>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50321" name="Line 465"/>
          <p:cNvSpPr>
            <a:spLocks noChangeShapeType="1"/>
          </p:cNvSpPr>
          <p:nvPr/>
        </p:nvSpPr>
        <p:spPr bwMode="auto">
          <a:xfrm flipH="1" flipV="1">
            <a:off x="5257800" y="3383757"/>
            <a:ext cx="94060" cy="360760"/>
          </a:xfrm>
          <a:prstGeom prst="line">
            <a:avLst/>
          </a:prstGeom>
          <a:noFill/>
          <a:ln w="9525">
            <a:solidFill>
              <a:srgbClr val="000000"/>
            </a:solidFill>
            <a:round/>
            <a:headEnd/>
            <a:tailEnd/>
          </a:ln>
        </p:spPr>
        <p:txBody>
          <a:bodyPr/>
          <a:lstStyle/>
          <a:p>
            <a:endParaRPr lang="en-US" sz="1350"/>
          </a:p>
        </p:txBody>
      </p:sp>
      <p:sp>
        <p:nvSpPr>
          <p:cNvPr id="250322" name="Line 466"/>
          <p:cNvSpPr>
            <a:spLocks noChangeShapeType="1"/>
          </p:cNvSpPr>
          <p:nvPr/>
        </p:nvSpPr>
        <p:spPr bwMode="auto">
          <a:xfrm flipH="1" flipV="1">
            <a:off x="5241132" y="3306367"/>
            <a:ext cx="16669" cy="77390"/>
          </a:xfrm>
          <a:prstGeom prst="line">
            <a:avLst/>
          </a:prstGeom>
          <a:noFill/>
          <a:ln w="9525">
            <a:solidFill>
              <a:srgbClr val="000000"/>
            </a:solidFill>
            <a:round/>
            <a:headEnd/>
            <a:tailEnd/>
          </a:ln>
        </p:spPr>
        <p:txBody>
          <a:bodyPr/>
          <a:lstStyle/>
          <a:p>
            <a:endParaRPr lang="en-US" sz="1350"/>
          </a:p>
        </p:txBody>
      </p:sp>
      <p:sp>
        <p:nvSpPr>
          <p:cNvPr id="250323" name="Freeform 467"/>
          <p:cNvSpPr>
            <a:spLocks/>
          </p:cNvSpPr>
          <p:nvPr/>
        </p:nvSpPr>
        <p:spPr bwMode="auto">
          <a:xfrm>
            <a:off x="5339954" y="2480072"/>
            <a:ext cx="1050131" cy="427434"/>
          </a:xfrm>
          <a:custGeom>
            <a:avLst/>
            <a:gdLst/>
            <a:ahLst/>
            <a:cxnLst>
              <a:cxn ang="0">
                <a:pos x="0" y="0"/>
              </a:cxn>
              <a:cxn ang="0">
                <a:pos x="437" y="130"/>
              </a:cxn>
              <a:cxn ang="0">
                <a:pos x="528" y="232"/>
              </a:cxn>
              <a:cxn ang="0">
                <a:pos x="579" y="261"/>
              </a:cxn>
              <a:cxn ang="0">
                <a:pos x="618" y="283"/>
              </a:cxn>
              <a:cxn ang="0">
                <a:pos x="652" y="300"/>
              </a:cxn>
              <a:cxn ang="0">
                <a:pos x="681" y="312"/>
              </a:cxn>
              <a:cxn ang="0">
                <a:pos x="726" y="323"/>
              </a:cxn>
              <a:cxn ang="0">
                <a:pos x="766" y="329"/>
              </a:cxn>
              <a:cxn ang="0">
                <a:pos x="811" y="334"/>
              </a:cxn>
              <a:cxn ang="0">
                <a:pos x="857" y="340"/>
              </a:cxn>
              <a:cxn ang="0">
                <a:pos x="891" y="351"/>
              </a:cxn>
              <a:cxn ang="0">
                <a:pos x="925" y="363"/>
              </a:cxn>
              <a:cxn ang="0">
                <a:pos x="970" y="380"/>
              </a:cxn>
              <a:cxn ang="0">
                <a:pos x="1021" y="402"/>
              </a:cxn>
            </a:cxnLst>
            <a:rect l="0" t="0" r="r" b="b"/>
            <a:pathLst>
              <a:path w="1021" h="402">
                <a:moveTo>
                  <a:pt x="0" y="0"/>
                </a:moveTo>
                <a:lnTo>
                  <a:pt x="437" y="130"/>
                </a:lnTo>
                <a:lnTo>
                  <a:pt x="528" y="232"/>
                </a:lnTo>
                <a:lnTo>
                  <a:pt x="579" y="261"/>
                </a:lnTo>
                <a:lnTo>
                  <a:pt x="618" y="283"/>
                </a:lnTo>
                <a:lnTo>
                  <a:pt x="652" y="300"/>
                </a:lnTo>
                <a:lnTo>
                  <a:pt x="681" y="312"/>
                </a:lnTo>
                <a:lnTo>
                  <a:pt x="726" y="323"/>
                </a:lnTo>
                <a:lnTo>
                  <a:pt x="766" y="329"/>
                </a:lnTo>
                <a:lnTo>
                  <a:pt x="811" y="334"/>
                </a:lnTo>
                <a:lnTo>
                  <a:pt x="857" y="340"/>
                </a:lnTo>
                <a:lnTo>
                  <a:pt x="891" y="351"/>
                </a:lnTo>
                <a:lnTo>
                  <a:pt x="925" y="363"/>
                </a:lnTo>
                <a:lnTo>
                  <a:pt x="970" y="380"/>
                </a:lnTo>
                <a:lnTo>
                  <a:pt x="1021" y="402"/>
                </a:lnTo>
              </a:path>
            </a:pathLst>
          </a:custGeom>
          <a:noFill/>
          <a:ln w="9525">
            <a:solidFill>
              <a:srgbClr val="000000"/>
            </a:solidFill>
            <a:prstDash val="solid"/>
            <a:round/>
            <a:headEnd/>
            <a:tailEnd/>
          </a:ln>
        </p:spPr>
        <p:txBody>
          <a:bodyPr/>
          <a:lstStyle/>
          <a:p>
            <a:endParaRPr lang="en-US" sz="1350"/>
          </a:p>
        </p:txBody>
      </p:sp>
      <p:sp>
        <p:nvSpPr>
          <p:cNvPr id="250324" name="Line 468"/>
          <p:cNvSpPr>
            <a:spLocks noChangeShapeType="1"/>
          </p:cNvSpPr>
          <p:nvPr/>
        </p:nvSpPr>
        <p:spPr bwMode="auto">
          <a:xfrm>
            <a:off x="5607844" y="3046810"/>
            <a:ext cx="327422" cy="1190"/>
          </a:xfrm>
          <a:prstGeom prst="line">
            <a:avLst/>
          </a:prstGeom>
          <a:noFill/>
          <a:ln w="9525">
            <a:solidFill>
              <a:srgbClr val="000000"/>
            </a:solidFill>
            <a:round/>
            <a:headEnd/>
            <a:tailEnd/>
          </a:ln>
        </p:spPr>
        <p:txBody>
          <a:bodyPr/>
          <a:lstStyle/>
          <a:p>
            <a:endParaRPr lang="en-US" sz="1350"/>
          </a:p>
        </p:txBody>
      </p:sp>
      <p:sp>
        <p:nvSpPr>
          <p:cNvPr id="250325" name="Freeform 469"/>
          <p:cNvSpPr>
            <a:spLocks/>
          </p:cNvSpPr>
          <p:nvPr/>
        </p:nvSpPr>
        <p:spPr bwMode="auto">
          <a:xfrm>
            <a:off x="5444729" y="3251598"/>
            <a:ext cx="17859" cy="253603"/>
          </a:xfrm>
          <a:custGeom>
            <a:avLst/>
            <a:gdLst/>
            <a:ahLst/>
            <a:cxnLst>
              <a:cxn ang="0">
                <a:pos x="17" y="0"/>
              </a:cxn>
              <a:cxn ang="0">
                <a:pos x="17" y="204"/>
              </a:cxn>
              <a:cxn ang="0">
                <a:pos x="0" y="238"/>
              </a:cxn>
            </a:cxnLst>
            <a:rect l="0" t="0" r="r" b="b"/>
            <a:pathLst>
              <a:path w="17" h="238">
                <a:moveTo>
                  <a:pt x="17" y="0"/>
                </a:moveTo>
                <a:lnTo>
                  <a:pt x="17" y="204"/>
                </a:lnTo>
                <a:lnTo>
                  <a:pt x="0" y="238"/>
                </a:lnTo>
              </a:path>
            </a:pathLst>
          </a:custGeom>
          <a:noFill/>
          <a:ln w="9525">
            <a:solidFill>
              <a:srgbClr val="000000"/>
            </a:solidFill>
            <a:prstDash val="solid"/>
            <a:round/>
            <a:headEnd/>
            <a:tailEnd/>
          </a:ln>
        </p:spPr>
        <p:txBody>
          <a:bodyPr/>
          <a:lstStyle/>
          <a:p>
            <a:endParaRPr lang="en-US" sz="1350"/>
          </a:p>
        </p:txBody>
      </p:sp>
      <p:sp>
        <p:nvSpPr>
          <p:cNvPr id="250326" name="Line 470"/>
          <p:cNvSpPr>
            <a:spLocks noChangeShapeType="1"/>
          </p:cNvSpPr>
          <p:nvPr/>
        </p:nvSpPr>
        <p:spPr bwMode="auto">
          <a:xfrm>
            <a:off x="5136356" y="3498057"/>
            <a:ext cx="133350" cy="151210"/>
          </a:xfrm>
          <a:prstGeom prst="line">
            <a:avLst/>
          </a:prstGeom>
          <a:noFill/>
          <a:ln w="9525">
            <a:solidFill>
              <a:srgbClr val="000000"/>
            </a:solidFill>
            <a:round/>
            <a:headEnd/>
            <a:tailEnd/>
          </a:ln>
        </p:spPr>
        <p:txBody>
          <a:bodyPr/>
          <a:lstStyle/>
          <a:p>
            <a:endParaRPr lang="en-US" sz="1350"/>
          </a:p>
        </p:txBody>
      </p:sp>
      <p:sp>
        <p:nvSpPr>
          <p:cNvPr id="250327" name="Freeform 471"/>
          <p:cNvSpPr>
            <a:spLocks/>
          </p:cNvSpPr>
          <p:nvPr/>
        </p:nvSpPr>
        <p:spPr bwMode="auto">
          <a:xfrm>
            <a:off x="5422106" y="1413272"/>
            <a:ext cx="1720454" cy="1090613"/>
          </a:xfrm>
          <a:custGeom>
            <a:avLst/>
            <a:gdLst/>
            <a:ahLst/>
            <a:cxnLst>
              <a:cxn ang="0">
                <a:pos x="51" y="975"/>
              </a:cxn>
              <a:cxn ang="0">
                <a:pos x="221" y="856"/>
              </a:cxn>
              <a:cxn ang="0">
                <a:pos x="408" y="737"/>
              </a:cxn>
              <a:cxn ang="0">
                <a:pos x="487" y="664"/>
              </a:cxn>
              <a:cxn ang="0">
                <a:pos x="499" y="647"/>
              </a:cxn>
              <a:cxn ang="0">
                <a:pos x="527" y="635"/>
              </a:cxn>
              <a:cxn ang="0">
                <a:pos x="578" y="647"/>
              </a:cxn>
              <a:cxn ang="0">
                <a:pos x="601" y="635"/>
              </a:cxn>
              <a:cxn ang="0">
                <a:pos x="612" y="607"/>
              </a:cxn>
              <a:cxn ang="0">
                <a:pos x="618" y="584"/>
              </a:cxn>
              <a:cxn ang="0">
                <a:pos x="657" y="545"/>
              </a:cxn>
              <a:cxn ang="0">
                <a:pos x="669" y="511"/>
              </a:cxn>
              <a:cxn ang="0">
                <a:pos x="703" y="482"/>
              </a:cxn>
              <a:cxn ang="0">
                <a:pos x="777" y="443"/>
              </a:cxn>
              <a:cxn ang="0">
                <a:pos x="833" y="420"/>
              </a:cxn>
              <a:cxn ang="0">
                <a:pos x="867" y="386"/>
              </a:cxn>
              <a:cxn ang="0">
                <a:pos x="890" y="346"/>
              </a:cxn>
              <a:cxn ang="0">
                <a:pos x="913" y="340"/>
              </a:cxn>
              <a:cxn ang="0">
                <a:pos x="935" y="340"/>
              </a:cxn>
              <a:cxn ang="0">
                <a:pos x="947" y="323"/>
              </a:cxn>
              <a:cxn ang="0">
                <a:pos x="986" y="278"/>
              </a:cxn>
              <a:cxn ang="0">
                <a:pos x="1026" y="255"/>
              </a:cxn>
              <a:cxn ang="0">
                <a:pos x="1054" y="255"/>
              </a:cxn>
              <a:cxn ang="0">
                <a:pos x="1117" y="233"/>
              </a:cxn>
              <a:cxn ang="0">
                <a:pos x="1202" y="176"/>
              </a:cxn>
              <a:cxn ang="0">
                <a:pos x="1241" y="125"/>
              </a:cxn>
              <a:cxn ang="0">
                <a:pos x="1253" y="80"/>
              </a:cxn>
              <a:cxn ang="0">
                <a:pos x="1281" y="57"/>
              </a:cxn>
              <a:cxn ang="0">
                <a:pos x="1321" y="46"/>
              </a:cxn>
              <a:cxn ang="0">
                <a:pos x="1377" y="40"/>
              </a:cxn>
              <a:cxn ang="0">
                <a:pos x="1429" y="57"/>
              </a:cxn>
              <a:cxn ang="0">
                <a:pos x="1451" y="74"/>
              </a:cxn>
              <a:cxn ang="0">
                <a:pos x="1480" y="85"/>
              </a:cxn>
              <a:cxn ang="0">
                <a:pos x="1536" y="68"/>
              </a:cxn>
              <a:cxn ang="0">
                <a:pos x="1593" y="23"/>
              </a:cxn>
              <a:cxn ang="0">
                <a:pos x="1672" y="0"/>
              </a:cxn>
            </a:cxnLst>
            <a:rect l="0" t="0" r="r" b="b"/>
            <a:pathLst>
              <a:path w="1672" h="1027">
                <a:moveTo>
                  <a:pt x="0" y="1027"/>
                </a:moveTo>
                <a:lnTo>
                  <a:pt x="51" y="975"/>
                </a:lnTo>
                <a:lnTo>
                  <a:pt x="108" y="936"/>
                </a:lnTo>
                <a:lnTo>
                  <a:pt x="221" y="856"/>
                </a:lnTo>
                <a:lnTo>
                  <a:pt x="346" y="777"/>
                </a:lnTo>
                <a:lnTo>
                  <a:pt x="408" y="737"/>
                </a:lnTo>
                <a:lnTo>
                  <a:pt x="476" y="686"/>
                </a:lnTo>
                <a:lnTo>
                  <a:pt x="487" y="664"/>
                </a:lnTo>
                <a:lnTo>
                  <a:pt x="493" y="652"/>
                </a:lnTo>
                <a:lnTo>
                  <a:pt x="499" y="647"/>
                </a:lnTo>
                <a:lnTo>
                  <a:pt x="510" y="641"/>
                </a:lnTo>
                <a:lnTo>
                  <a:pt x="527" y="635"/>
                </a:lnTo>
                <a:lnTo>
                  <a:pt x="555" y="641"/>
                </a:lnTo>
                <a:lnTo>
                  <a:pt x="578" y="647"/>
                </a:lnTo>
                <a:lnTo>
                  <a:pt x="589" y="647"/>
                </a:lnTo>
                <a:lnTo>
                  <a:pt x="601" y="635"/>
                </a:lnTo>
                <a:lnTo>
                  <a:pt x="606" y="624"/>
                </a:lnTo>
                <a:lnTo>
                  <a:pt x="612" y="607"/>
                </a:lnTo>
                <a:lnTo>
                  <a:pt x="612" y="596"/>
                </a:lnTo>
                <a:lnTo>
                  <a:pt x="618" y="584"/>
                </a:lnTo>
                <a:lnTo>
                  <a:pt x="640" y="567"/>
                </a:lnTo>
                <a:lnTo>
                  <a:pt x="657" y="545"/>
                </a:lnTo>
                <a:lnTo>
                  <a:pt x="663" y="522"/>
                </a:lnTo>
                <a:lnTo>
                  <a:pt x="669" y="511"/>
                </a:lnTo>
                <a:lnTo>
                  <a:pt x="680" y="499"/>
                </a:lnTo>
                <a:lnTo>
                  <a:pt x="703" y="482"/>
                </a:lnTo>
                <a:lnTo>
                  <a:pt x="725" y="465"/>
                </a:lnTo>
                <a:lnTo>
                  <a:pt x="777" y="443"/>
                </a:lnTo>
                <a:lnTo>
                  <a:pt x="805" y="431"/>
                </a:lnTo>
                <a:lnTo>
                  <a:pt x="833" y="420"/>
                </a:lnTo>
                <a:lnTo>
                  <a:pt x="856" y="403"/>
                </a:lnTo>
                <a:lnTo>
                  <a:pt x="867" y="386"/>
                </a:lnTo>
                <a:lnTo>
                  <a:pt x="879" y="363"/>
                </a:lnTo>
                <a:lnTo>
                  <a:pt x="890" y="346"/>
                </a:lnTo>
                <a:lnTo>
                  <a:pt x="901" y="340"/>
                </a:lnTo>
                <a:lnTo>
                  <a:pt x="913" y="340"/>
                </a:lnTo>
                <a:lnTo>
                  <a:pt x="924" y="340"/>
                </a:lnTo>
                <a:lnTo>
                  <a:pt x="935" y="340"/>
                </a:lnTo>
                <a:lnTo>
                  <a:pt x="941" y="335"/>
                </a:lnTo>
                <a:lnTo>
                  <a:pt x="947" y="323"/>
                </a:lnTo>
                <a:lnTo>
                  <a:pt x="958" y="301"/>
                </a:lnTo>
                <a:lnTo>
                  <a:pt x="986" y="278"/>
                </a:lnTo>
                <a:lnTo>
                  <a:pt x="1009" y="261"/>
                </a:lnTo>
                <a:lnTo>
                  <a:pt x="1026" y="255"/>
                </a:lnTo>
                <a:lnTo>
                  <a:pt x="1043" y="255"/>
                </a:lnTo>
                <a:lnTo>
                  <a:pt x="1054" y="255"/>
                </a:lnTo>
                <a:lnTo>
                  <a:pt x="1071" y="250"/>
                </a:lnTo>
                <a:lnTo>
                  <a:pt x="1117" y="233"/>
                </a:lnTo>
                <a:lnTo>
                  <a:pt x="1162" y="204"/>
                </a:lnTo>
                <a:lnTo>
                  <a:pt x="1202" y="176"/>
                </a:lnTo>
                <a:lnTo>
                  <a:pt x="1230" y="142"/>
                </a:lnTo>
                <a:lnTo>
                  <a:pt x="1241" y="125"/>
                </a:lnTo>
                <a:lnTo>
                  <a:pt x="1247" y="102"/>
                </a:lnTo>
                <a:lnTo>
                  <a:pt x="1253" y="80"/>
                </a:lnTo>
                <a:lnTo>
                  <a:pt x="1264" y="63"/>
                </a:lnTo>
                <a:lnTo>
                  <a:pt x="1281" y="57"/>
                </a:lnTo>
                <a:lnTo>
                  <a:pt x="1298" y="57"/>
                </a:lnTo>
                <a:lnTo>
                  <a:pt x="1321" y="46"/>
                </a:lnTo>
                <a:lnTo>
                  <a:pt x="1338" y="40"/>
                </a:lnTo>
                <a:lnTo>
                  <a:pt x="1377" y="40"/>
                </a:lnTo>
                <a:lnTo>
                  <a:pt x="1417" y="51"/>
                </a:lnTo>
                <a:lnTo>
                  <a:pt x="1429" y="57"/>
                </a:lnTo>
                <a:lnTo>
                  <a:pt x="1440" y="63"/>
                </a:lnTo>
                <a:lnTo>
                  <a:pt x="1451" y="74"/>
                </a:lnTo>
                <a:lnTo>
                  <a:pt x="1463" y="80"/>
                </a:lnTo>
                <a:lnTo>
                  <a:pt x="1480" y="85"/>
                </a:lnTo>
                <a:lnTo>
                  <a:pt x="1502" y="85"/>
                </a:lnTo>
                <a:lnTo>
                  <a:pt x="1536" y="68"/>
                </a:lnTo>
                <a:lnTo>
                  <a:pt x="1565" y="46"/>
                </a:lnTo>
                <a:lnTo>
                  <a:pt x="1593" y="23"/>
                </a:lnTo>
                <a:lnTo>
                  <a:pt x="1633" y="12"/>
                </a:lnTo>
                <a:lnTo>
                  <a:pt x="1672" y="0"/>
                </a:lnTo>
              </a:path>
            </a:pathLst>
          </a:custGeom>
          <a:noFill/>
          <a:ln w="9525">
            <a:solidFill>
              <a:srgbClr val="000000"/>
            </a:solidFill>
            <a:prstDash val="solid"/>
            <a:round/>
            <a:headEnd/>
            <a:tailEnd/>
          </a:ln>
        </p:spPr>
        <p:txBody>
          <a:bodyPr/>
          <a:lstStyle/>
          <a:p>
            <a:endParaRPr lang="en-US" sz="1350"/>
          </a:p>
        </p:txBody>
      </p:sp>
      <p:sp>
        <p:nvSpPr>
          <p:cNvPr id="250328" name="Line 472"/>
          <p:cNvSpPr>
            <a:spLocks noChangeShapeType="1"/>
          </p:cNvSpPr>
          <p:nvPr/>
        </p:nvSpPr>
        <p:spPr bwMode="auto">
          <a:xfrm flipV="1">
            <a:off x="5462588" y="2316957"/>
            <a:ext cx="1191" cy="133350"/>
          </a:xfrm>
          <a:prstGeom prst="line">
            <a:avLst/>
          </a:prstGeom>
          <a:noFill/>
          <a:ln w="9525">
            <a:solidFill>
              <a:srgbClr val="000000"/>
            </a:solidFill>
            <a:round/>
            <a:headEnd/>
            <a:tailEnd/>
          </a:ln>
        </p:spPr>
        <p:txBody>
          <a:bodyPr/>
          <a:lstStyle/>
          <a:p>
            <a:endParaRPr lang="en-US" sz="1350"/>
          </a:p>
        </p:txBody>
      </p:sp>
      <p:sp>
        <p:nvSpPr>
          <p:cNvPr id="250329" name="Line 473"/>
          <p:cNvSpPr>
            <a:spLocks noChangeShapeType="1"/>
          </p:cNvSpPr>
          <p:nvPr/>
        </p:nvSpPr>
        <p:spPr bwMode="auto">
          <a:xfrm flipH="1">
            <a:off x="5182791" y="3046810"/>
            <a:ext cx="425053" cy="1190"/>
          </a:xfrm>
          <a:prstGeom prst="line">
            <a:avLst/>
          </a:prstGeom>
          <a:noFill/>
          <a:ln w="9525">
            <a:solidFill>
              <a:srgbClr val="000000"/>
            </a:solidFill>
            <a:round/>
            <a:headEnd/>
            <a:tailEnd/>
          </a:ln>
        </p:spPr>
        <p:txBody>
          <a:bodyPr/>
          <a:lstStyle/>
          <a:p>
            <a:endParaRPr lang="en-US" sz="1350"/>
          </a:p>
        </p:txBody>
      </p:sp>
      <p:sp>
        <p:nvSpPr>
          <p:cNvPr id="250330" name="Line 474"/>
          <p:cNvSpPr>
            <a:spLocks noChangeShapeType="1"/>
          </p:cNvSpPr>
          <p:nvPr/>
        </p:nvSpPr>
        <p:spPr bwMode="auto">
          <a:xfrm>
            <a:off x="4336256" y="2840831"/>
            <a:ext cx="806054" cy="1191"/>
          </a:xfrm>
          <a:prstGeom prst="line">
            <a:avLst/>
          </a:prstGeom>
          <a:noFill/>
          <a:ln w="9525">
            <a:solidFill>
              <a:srgbClr val="000000"/>
            </a:solidFill>
            <a:round/>
            <a:headEnd/>
            <a:tailEnd/>
          </a:ln>
        </p:spPr>
        <p:txBody>
          <a:bodyPr/>
          <a:lstStyle/>
          <a:p>
            <a:endParaRPr lang="en-US" sz="1350"/>
          </a:p>
        </p:txBody>
      </p:sp>
      <p:sp>
        <p:nvSpPr>
          <p:cNvPr id="250331" name="Freeform 475"/>
          <p:cNvSpPr>
            <a:spLocks/>
          </p:cNvSpPr>
          <p:nvPr/>
        </p:nvSpPr>
        <p:spPr bwMode="auto">
          <a:xfrm>
            <a:off x="3274219" y="1582341"/>
            <a:ext cx="746522" cy="53578"/>
          </a:xfrm>
          <a:custGeom>
            <a:avLst/>
            <a:gdLst/>
            <a:ahLst/>
            <a:cxnLst>
              <a:cxn ang="0">
                <a:pos x="0" y="0"/>
              </a:cxn>
              <a:cxn ang="0">
                <a:pos x="210" y="0"/>
              </a:cxn>
              <a:cxn ang="0">
                <a:pos x="284" y="51"/>
              </a:cxn>
              <a:cxn ang="0">
                <a:pos x="726" y="51"/>
              </a:cxn>
            </a:cxnLst>
            <a:rect l="0" t="0" r="r" b="b"/>
            <a:pathLst>
              <a:path w="726" h="51">
                <a:moveTo>
                  <a:pt x="0" y="0"/>
                </a:moveTo>
                <a:lnTo>
                  <a:pt x="210" y="0"/>
                </a:lnTo>
                <a:lnTo>
                  <a:pt x="284" y="51"/>
                </a:lnTo>
                <a:lnTo>
                  <a:pt x="726" y="51"/>
                </a:lnTo>
              </a:path>
            </a:pathLst>
          </a:custGeom>
          <a:noFill/>
          <a:ln w="9525">
            <a:solidFill>
              <a:srgbClr val="000000"/>
            </a:solidFill>
            <a:prstDash val="solid"/>
            <a:round/>
            <a:headEnd/>
            <a:tailEnd/>
          </a:ln>
        </p:spPr>
        <p:txBody>
          <a:bodyPr/>
          <a:lstStyle/>
          <a:p>
            <a:endParaRPr lang="en-US" sz="1350"/>
          </a:p>
        </p:txBody>
      </p:sp>
      <p:sp>
        <p:nvSpPr>
          <p:cNvPr id="250332" name="Line 476"/>
          <p:cNvSpPr>
            <a:spLocks noChangeShapeType="1"/>
          </p:cNvSpPr>
          <p:nvPr/>
        </p:nvSpPr>
        <p:spPr bwMode="auto">
          <a:xfrm>
            <a:off x="3274219" y="1479948"/>
            <a:ext cx="64294" cy="102394"/>
          </a:xfrm>
          <a:prstGeom prst="line">
            <a:avLst/>
          </a:prstGeom>
          <a:noFill/>
          <a:ln w="9525">
            <a:solidFill>
              <a:srgbClr val="000000"/>
            </a:solidFill>
            <a:round/>
            <a:headEnd/>
            <a:tailEnd/>
          </a:ln>
        </p:spPr>
        <p:txBody>
          <a:bodyPr/>
          <a:lstStyle/>
          <a:p>
            <a:endParaRPr lang="en-US" sz="1350"/>
          </a:p>
        </p:txBody>
      </p:sp>
      <p:sp>
        <p:nvSpPr>
          <p:cNvPr id="250333" name="Line 477"/>
          <p:cNvSpPr>
            <a:spLocks noChangeShapeType="1"/>
          </p:cNvSpPr>
          <p:nvPr/>
        </p:nvSpPr>
        <p:spPr bwMode="auto">
          <a:xfrm>
            <a:off x="3449242" y="1582342"/>
            <a:ext cx="40481" cy="1190"/>
          </a:xfrm>
          <a:prstGeom prst="line">
            <a:avLst/>
          </a:prstGeom>
          <a:noFill/>
          <a:ln w="0">
            <a:solidFill>
              <a:srgbClr val="000000"/>
            </a:solidFill>
            <a:round/>
            <a:headEnd/>
            <a:tailEnd/>
          </a:ln>
        </p:spPr>
        <p:txBody>
          <a:bodyPr/>
          <a:lstStyle/>
          <a:p>
            <a:endParaRPr lang="en-US" sz="1350"/>
          </a:p>
        </p:txBody>
      </p:sp>
      <p:sp>
        <p:nvSpPr>
          <p:cNvPr id="250334" name="Freeform 478"/>
          <p:cNvSpPr>
            <a:spLocks/>
          </p:cNvSpPr>
          <p:nvPr/>
        </p:nvSpPr>
        <p:spPr bwMode="auto">
          <a:xfrm>
            <a:off x="6384131" y="2907507"/>
            <a:ext cx="776288" cy="511969"/>
          </a:xfrm>
          <a:custGeom>
            <a:avLst/>
            <a:gdLst/>
            <a:ahLst/>
            <a:cxnLst>
              <a:cxn ang="0">
                <a:pos x="754" y="482"/>
              </a:cxn>
              <a:cxn ang="0">
                <a:pos x="715" y="465"/>
              </a:cxn>
              <a:cxn ang="0">
                <a:pos x="681" y="460"/>
              </a:cxn>
              <a:cxn ang="0">
                <a:pos x="641" y="460"/>
              </a:cxn>
              <a:cxn ang="0">
                <a:pos x="601" y="454"/>
              </a:cxn>
              <a:cxn ang="0">
                <a:pos x="584" y="448"/>
              </a:cxn>
              <a:cxn ang="0">
                <a:pos x="567" y="437"/>
              </a:cxn>
              <a:cxn ang="0">
                <a:pos x="533" y="397"/>
              </a:cxn>
              <a:cxn ang="0">
                <a:pos x="516" y="375"/>
              </a:cxn>
              <a:cxn ang="0">
                <a:pos x="488" y="358"/>
              </a:cxn>
              <a:cxn ang="0">
                <a:pos x="454" y="352"/>
              </a:cxn>
              <a:cxn ang="0">
                <a:pos x="420" y="352"/>
              </a:cxn>
              <a:cxn ang="0">
                <a:pos x="391" y="346"/>
              </a:cxn>
              <a:cxn ang="0">
                <a:pos x="374" y="341"/>
              </a:cxn>
              <a:cxn ang="0">
                <a:pos x="363" y="324"/>
              </a:cxn>
              <a:cxn ang="0">
                <a:pos x="357" y="295"/>
              </a:cxn>
              <a:cxn ang="0">
                <a:pos x="346" y="256"/>
              </a:cxn>
              <a:cxn ang="0">
                <a:pos x="329" y="239"/>
              </a:cxn>
              <a:cxn ang="0">
                <a:pos x="306" y="227"/>
              </a:cxn>
              <a:cxn ang="0">
                <a:pos x="284" y="216"/>
              </a:cxn>
              <a:cxn ang="0">
                <a:pos x="227" y="176"/>
              </a:cxn>
              <a:cxn ang="0">
                <a:pos x="182" y="136"/>
              </a:cxn>
              <a:cxn ang="0">
                <a:pos x="165" y="119"/>
              </a:cxn>
              <a:cxn ang="0">
                <a:pos x="136" y="102"/>
              </a:cxn>
              <a:cxn ang="0">
                <a:pos x="114" y="97"/>
              </a:cxn>
              <a:cxn ang="0">
                <a:pos x="91" y="85"/>
              </a:cxn>
              <a:cxn ang="0">
                <a:pos x="68" y="68"/>
              </a:cxn>
              <a:cxn ang="0">
                <a:pos x="57" y="57"/>
              </a:cxn>
              <a:cxn ang="0">
                <a:pos x="40" y="40"/>
              </a:cxn>
              <a:cxn ang="0">
                <a:pos x="23" y="23"/>
              </a:cxn>
              <a:cxn ang="0">
                <a:pos x="12" y="12"/>
              </a:cxn>
              <a:cxn ang="0">
                <a:pos x="0" y="0"/>
              </a:cxn>
            </a:cxnLst>
            <a:rect l="0" t="0" r="r" b="b"/>
            <a:pathLst>
              <a:path w="754" h="482">
                <a:moveTo>
                  <a:pt x="754" y="482"/>
                </a:moveTo>
                <a:lnTo>
                  <a:pt x="715" y="465"/>
                </a:lnTo>
                <a:lnTo>
                  <a:pt x="681" y="460"/>
                </a:lnTo>
                <a:lnTo>
                  <a:pt x="641" y="460"/>
                </a:lnTo>
                <a:lnTo>
                  <a:pt x="601" y="454"/>
                </a:lnTo>
                <a:lnTo>
                  <a:pt x="584" y="448"/>
                </a:lnTo>
                <a:lnTo>
                  <a:pt x="567" y="437"/>
                </a:lnTo>
                <a:lnTo>
                  <a:pt x="533" y="397"/>
                </a:lnTo>
                <a:lnTo>
                  <a:pt x="516" y="375"/>
                </a:lnTo>
                <a:lnTo>
                  <a:pt x="488" y="358"/>
                </a:lnTo>
                <a:lnTo>
                  <a:pt x="454" y="352"/>
                </a:lnTo>
                <a:lnTo>
                  <a:pt x="420" y="352"/>
                </a:lnTo>
                <a:lnTo>
                  <a:pt x="391" y="346"/>
                </a:lnTo>
                <a:lnTo>
                  <a:pt x="374" y="341"/>
                </a:lnTo>
                <a:lnTo>
                  <a:pt x="363" y="324"/>
                </a:lnTo>
                <a:lnTo>
                  <a:pt x="357" y="295"/>
                </a:lnTo>
                <a:lnTo>
                  <a:pt x="346" y="256"/>
                </a:lnTo>
                <a:lnTo>
                  <a:pt x="329" y="239"/>
                </a:lnTo>
                <a:lnTo>
                  <a:pt x="306" y="227"/>
                </a:lnTo>
                <a:lnTo>
                  <a:pt x="284" y="216"/>
                </a:lnTo>
                <a:lnTo>
                  <a:pt x="227" y="176"/>
                </a:lnTo>
                <a:lnTo>
                  <a:pt x="182" y="136"/>
                </a:lnTo>
                <a:lnTo>
                  <a:pt x="165" y="119"/>
                </a:lnTo>
                <a:lnTo>
                  <a:pt x="136" y="102"/>
                </a:lnTo>
                <a:lnTo>
                  <a:pt x="114" y="97"/>
                </a:lnTo>
                <a:lnTo>
                  <a:pt x="91" y="85"/>
                </a:lnTo>
                <a:lnTo>
                  <a:pt x="68" y="68"/>
                </a:lnTo>
                <a:lnTo>
                  <a:pt x="57" y="57"/>
                </a:lnTo>
                <a:lnTo>
                  <a:pt x="40" y="40"/>
                </a:lnTo>
                <a:lnTo>
                  <a:pt x="23" y="23"/>
                </a:lnTo>
                <a:lnTo>
                  <a:pt x="12" y="12"/>
                </a:lnTo>
                <a:lnTo>
                  <a:pt x="0" y="0"/>
                </a:lnTo>
              </a:path>
            </a:pathLst>
          </a:custGeom>
          <a:noFill/>
          <a:ln w="9525">
            <a:solidFill>
              <a:srgbClr val="000000"/>
            </a:solidFill>
            <a:prstDash val="solid"/>
            <a:round/>
            <a:headEnd/>
            <a:tailEnd/>
          </a:ln>
        </p:spPr>
        <p:txBody>
          <a:bodyPr/>
          <a:lstStyle/>
          <a:p>
            <a:endParaRPr lang="en-US" sz="1350"/>
          </a:p>
        </p:txBody>
      </p:sp>
      <p:grpSp>
        <p:nvGrpSpPr>
          <p:cNvPr id="31" name="Group 480"/>
          <p:cNvGrpSpPr>
            <a:grpSpLocks/>
          </p:cNvGrpSpPr>
          <p:nvPr/>
        </p:nvGrpSpPr>
        <p:grpSpPr bwMode="auto">
          <a:xfrm rot="10800000">
            <a:off x="4529137" y="3523674"/>
            <a:ext cx="138113" cy="138606"/>
            <a:chOff x="2003" y="1530"/>
            <a:chExt cx="216" cy="211"/>
          </a:xfrm>
        </p:grpSpPr>
        <p:sp>
          <p:nvSpPr>
            <p:cNvPr id="250337" name="AutoShape 481"/>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38" name="Text Box 482"/>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0" name="Group 483"/>
          <p:cNvGrpSpPr>
            <a:grpSpLocks/>
          </p:cNvGrpSpPr>
          <p:nvPr/>
        </p:nvGrpSpPr>
        <p:grpSpPr bwMode="auto">
          <a:xfrm rot="10800000">
            <a:off x="5393531" y="3352352"/>
            <a:ext cx="138113" cy="138462"/>
            <a:chOff x="2003" y="1528"/>
            <a:chExt cx="216" cy="213"/>
          </a:xfrm>
        </p:grpSpPr>
        <p:sp>
          <p:nvSpPr>
            <p:cNvPr id="250340" name="AutoShape 48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1" name="Text Box 485"/>
            <p:cNvSpPr txBox="1">
              <a:spLocks noChangeArrowheads="1"/>
            </p:cNvSpPr>
            <p:nvPr/>
          </p:nvSpPr>
          <p:spPr bwMode="auto">
            <a:xfrm>
              <a:off x="2003" y="1528"/>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1" name="Group 486"/>
          <p:cNvGrpSpPr>
            <a:grpSpLocks/>
          </p:cNvGrpSpPr>
          <p:nvPr/>
        </p:nvGrpSpPr>
        <p:grpSpPr bwMode="auto">
          <a:xfrm rot="10800000">
            <a:off x="5142310" y="3147436"/>
            <a:ext cx="136922" cy="138606"/>
            <a:chOff x="2003" y="1530"/>
            <a:chExt cx="214" cy="211"/>
          </a:xfrm>
        </p:grpSpPr>
        <p:sp>
          <p:nvSpPr>
            <p:cNvPr id="250343" name="AutoShape 48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4" name="Text Box 488"/>
            <p:cNvSpPr txBox="1">
              <a:spLocks noChangeArrowheads="1"/>
            </p:cNvSpPr>
            <p:nvPr/>
          </p:nvSpPr>
          <p:spPr bwMode="auto">
            <a:xfrm>
              <a:off x="2003" y="153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2" name="Group 489"/>
          <p:cNvGrpSpPr>
            <a:grpSpLocks/>
          </p:cNvGrpSpPr>
          <p:nvPr/>
        </p:nvGrpSpPr>
        <p:grpSpPr bwMode="auto">
          <a:xfrm rot="10800000">
            <a:off x="4083844" y="2885104"/>
            <a:ext cx="139304" cy="138329"/>
            <a:chOff x="2003" y="1529"/>
            <a:chExt cx="216" cy="213"/>
          </a:xfrm>
        </p:grpSpPr>
        <p:sp>
          <p:nvSpPr>
            <p:cNvPr id="250346" name="AutoShape 490"/>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7" name="Text Box 491"/>
            <p:cNvSpPr txBox="1">
              <a:spLocks noChangeArrowheads="1"/>
            </p:cNvSpPr>
            <p:nvPr/>
          </p:nvSpPr>
          <p:spPr bwMode="auto">
            <a:xfrm>
              <a:off x="2003" y="1529"/>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3" name="Group 492"/>
          <p:cNvGrpSpPr>
            <a:grpSpLocks/>
          </p:cNvGrpSpPr>
          <p:nvPr/>
        </p:nvGrpSpPr>
        <p:grpSpPr bwMode="auto">
          <a:xfrm rot="10800000">
            <a:off x="4400550" y="2231451"/>
            <a:ext cx="139304" cy="138329"/>
            <a:chOff x="2003" y="1531"/>
            <a:chExt cx="216" cy="213"/>
          </a:xfrm>
        </p:grpSpPr>
        <p:sp>
          <p:nvSpPr>
            <p:cNvPr id="250349" name="AutoShape 493"/>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0" name="Text Box 494"/>
            <p:cNvSpPr txBox="1">
              <a:spLocks noChangeArrowheads="1"/>
            </p:cNvSpPr>
            <p:nvPr/>
          </p:nvSpPr>
          <p:spPr bwMode="auto">
            <a:xfrm>
              <a:off x="2003" y="1531"/>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4" name="Group 495"/>
          <p:cNvGrpSpPr>
            <a:grpSpLocks/>
          </p:cNvGrpSpPr>
          <p:nvPr/>
        </p:nvGrpSpPr>
        <p:grpSpPr bwMode="auto">
          <a:xfrm rot="10800000">
            <a:off x="4189810" y="1443652"/>
            <a:ext cx="138113" cy="138606"/>
            <a:chOff x="2001" y="1532"/>
            <a:chExt cx="216" cy="211"/>
          </a:xfrm>
        </p:grpSpPr>
        <p:sp>
          <p:nvSpPr>
            <p:cNvPr id="250352" name="AutoShape 496"/>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3" name="Text Box 497"/>
            <p:cNvSpPr txBox="1">
              <a:spLocks noChangeArrowheads="1"/>
            </p:cNvSpPr>
            <p:nvPr/>
          </p:nvSpPr>
          <p:spPr bwMode="auto">
            <a:xfrm>
              <a:off x="2001" y="1532"/>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5" name="Group 498"/>
          <p:cNvGrpSpPr>
            <a:grpSpLocks/>
          </p:cNvGrpSpPr>
          <p:nvPr/>
        </p:nvGrpSpPr>
        <p:grpSpPr bwMode="auto">
          <a:xfrm rot="10800000">
            <a:off x="3901678" y="1559271"/>
            <a:ext cx="138113" cy="138462"/>
            <a:chOff x="2001" y="1530"/>
            <a:chExt cx="216" cy="213"/>
          </a:xfrm>
        </p:grpSpPr>
        <p:sp>
          <p:nvSpPr>
            <p:cNvPr id="250355" name="AutoShape 499"/>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6" name="Text Box 500"/>
            <p:cNvSpPr txBox="1">
              <a:spLocks noChangeArrowheads="1"/>
            </p:cNvSpPr>
            <p:nvPr/>
          </p:nvSpPr>
          <p:spPr bwMode="auto">
            <a:xfrm>
              <a:off x="2001" y="1530"/>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6" name="Group 501"/>
          <p:cNvGrpSpPr>
            <a:grpSpLocks/>
          </p:cNvGrpSpPr>
          <p:nvPr/>
        </p:nvGrpSpPr>
        <p:grpSpPr bwMode="auto">
          <a:xfrm rot="10800000">
            <a:off x="6005512" y="1861166"/>
            <a:ext cx="138113" cy="138329"/>
            <a:chOff x="2001" y="1531"/>
            <a:chExt cx="216" cy="213"/>
          </a:xfrm>
        </p:grpSpPr>
        <p:sp>
          <p:nvSpPr>
            <p:cNvPr id="250358" name="AutoShape 502"/>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9" name="Text Box 503"/>
            <p:cNvSpPr txBox="1">
              <a:spLocks noChangeArrowheads="1"/>
            </p:cNvSpPr>
            <p:nvPr/>
          </p:nvSpPr>
          <p:spPr bwMode="auto">
            <a:xfrm>
              <a:off x="2001" y="1531"/>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7" name="Group 504"/>
          <p:cNvGrpSpPr>
            <a:grpSpLocks/>
          </p:cNvGrpSpPr>
          <p:nvPr/>
        </p:nvGrpSpPr>
        <p:grpSpPr bwMode="auto">
          <a:xfrm rot="10800000">
            <a:off x="3431381" y="2454493"/>
            <a:ext cx="139304" cy="138606"/>
            <a:chOff x="2003" y="1530"/>
            <a:chExt cx="216" cy="211"/>
          </a:xfrm>
        </p:grpSpPr>
        <p:sp>
          <p:nvSpPr>
            <p:cNvPr id="250361" name="AutoShape 505"/>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2" name="Text Box 506"/>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0" name="Group 507"/>
          <p:cNvGrpSpPr>
            <a:grpSpLocks/>
          </p:cNvGrpSpPr>
          <p:nvPr/>
        </p:nvGrpSpPr>
        <p:grpSpPr bwMode="auto">
          <a:xfrm rot="10800000">
            <a:off x="3462337" y="2892643"/>
            <a:ext cx="139304" cy="138606"/>
            <a:chOff x="2003" y="1530"/>
            <a:chExt cx="216" cy="211"/>
          </a:xfrm>
        </p:grpSpPr>
        <p:sp>
          <p:nvSpPr>
            <p:cNvPr id="250364" name="AutoShape 508"/>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5" name="Text Box 509"/>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1" name="Group 510"/>
          <p:cNvGrpSpPr>
            <a:grpSpLocks/>
          </p:cNvGrpSpPr>
          <p:nvPr/>
        </p:nvGrpSpPr>
        <p:grpSpPr bwMode="auto">
          <a:xfrm rot="10800000">
            <a:off x="2987278" y="2575936"/>
            <a:ext cx="136922" cy="138606"/>
            <a:chOff x="2003" y="1530"/>
            <a:chExt cx="214" cy="211"/>
          </a:xfrm>
        </p:grpSpPr>
        <p:sp>
          <p:nvSpPr>
            <p:cNvPr id="250367" name="AutoShape 511"/>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8" name="Text Box 512"/>
            <p:cNvSpPr txBox="1">
              <a:spLocks noChangeArrowheads="1"/>
            </p:cNvSpPr>
            <p:nvPr/>
          </p:nvSpPr>
          <p:spPr bwMode="auto">
            <a:xfrm>
              <a:off x="2003" y="153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2" name="Group 513"/>
          <p:cNvGrpSpPr>
            <a:grpSpLocks/>
          </p:cNvGrpSpPr>
          <p:nvPr/>
        </p:nvGrpSpPr>
        <p:grpSpPr bwMode="auto">
          <a:xfrm rot="10800000">
            <a:off x="2746772" y="1615102"/>
            <a:ext cx="138113" cy="138606"/>
            <a:chOff x="2003" y="1530"/>
            <a:chExt cx="216" cy="211"/>
          </a:xfrm>
        </p:grpSpPr>
        <p:sp>
          <p:nvSpPr>
            <p:cNvPr id="250370" name="AutoShape 51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71" name="Text Box 515"/>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3" name="Group 516"/>
          <p:cNvGrpSpPr>
            <a:grpSpLocks/>
          </p:cNvGrpSpPr>
          <p:nvPr/>
        </p:nvGrpSpPr>
        <p:grpSpPr bwMode="auto">
          <a:xfrm rot="10800000">
            <a:off x="2456260" y="1500931"/>
            <a:ext cx="136922" cy="138462"/>
            <a:chOff x="2003" y="1528"/>
            <a:chExt cx="214" cy="213"/>
          </a:xfrm>
        </p:grpSpPr>
        <p:sp>
          <p:nvSpPr>
            <p:cNvPr id="250373" name="AutoShape 51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74" name="Text Box 518"/>
            <p:cNvSpPr txBox="1">
              <a:spLocks noChangeArrowheads="1"/>
            </p:cNvSpPr>
            <p:nvPr/>
          </p:nvSpPr>
          <p:spPr bwMode="auto">
            <a:xfrm>
              <a:off x="2003" y="1528"/>
              <a:ext cx="214" cy="213"/>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375" name="Text Box 519"/>
          <p:cNvSpPr txBox="1">
            <a:spLocks noChangeArrowheads="1"/>
          </p:cNvSpPr>
          <p:nvPr/>
        </p:nvSpPr>
        <p:spPr bwMode="auto">
          <a:xfrm>
            <a:off x="4856560" y="3203973"/>
            <a:ext cx="14763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76" name="Text Box 520"/>
          <p:cNvSpPr txBox="1">
            <a:spLocks noChangeArrowheads="1"/>
          </p:cNvSpPr>
          <p:nvPr/>
        </p:nvSpPr>
        <p:spPr bwMode="auto">
          <a:xfrm>
            <a:off x="3818335" y="2138363"/>
            <a:ext cx="14882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77" name="Text Box 521"/>
          <p:cNvSpPr txBox="1">
            <a:spLocks noChangeArrowheads="1"/>
          </p:cNvSpPr>
          <p:nvPr/>
        </p:nvSpPr>
        <p:spPr bwMode="auto">
          <a:xfrm>
            <a:off x="4385073" y="2245519"/>
            <a:ext cx="186928"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50378" name="Text Box 522"/>
          <p:cNvSpPr txBox="1">
            <a:spLocks noChangeArrowheads="1"/>
          </p:cNvSpPr>
          <p:nvPr/>
        </p:nvSpPr>
        <p:spPr bwMode="auto">
          <a:xfrm>
            <a:off x="4063604" y="2906317"/>
            <a:ext cx="246459" cy="138499"/>
          </a:xfrm>
          <a:prstGeom prst="rect">
            <a:avLst/>
          </a:prstGeom>
          <a:noFill/>
          <a:ln w="9525">
            <a:noFill/>
            <a:miter lim="800000"/>
            <a:headEnd/>
            <a:tailEnd/>
          </a:ln>
          <a:effectLst/>
        </p:spPr>
        <p:txBody>
          <a:bodyPr>
            <a:spAutoFit/>
          </a:bodyPr>
          <a:lstStyle/>
          <a:p>
            <a:pPr>
              <a:spcBef>
                <a:spcPct val="50000"/>
              </a:spcBef>
            </a:pPr>
            <a:r>
              <a:rPr lang="en-US" sz="300" b="1"/>
              <a:t>119</a:t>
            </a:r>
          </a:p>
        </p:txBody>
      </p:sp>
      <p:sp>
        <p:nvSpPr>
          <p:cNvPr id="250379" name="Text Box 523"/>
          <p:cNvSpPr txBox="1">
            <a:spLocks noChangeArrowheads="1"/>
          </p:cNvSpPr>
          <p:nvPr/>
        </p:nvSpPr>
        <p:spPr bwMode="auto">
          <a:xfrm>
            <a:off x="4507706" y="3545682"/>
            <a:ext cx="247650" cy="138499"/>
          </a:xfrm>
          <a:prstGeom prst="rect">
            <a:avLst/>
          </a:prstGeom>
          <a:noFill/>
          <a:ln w="9525">
            <a:noFill/>
            <a:miter lim="800000"/>
            <a:headEnd/>
            <a:tailEnd/>
          </a:ln>
          <a:effectLst/>
        </p:spPr>
        <p:txBody>
          <a:bodyPr>
            <a:spAutoFit/>
          </a:bodyPr>
          <a:lstStyle/>
          <a:p>
            <a:pPr>
              <a:spcBef>
                <a:spcPct val="50000"/>
              </a:spcBef>
            </a:pPr>
            <a:r>
              <a:rPr lang="en-US" sz="300" b="1"/>
              <a:t>166</a:t>
            </a:r>
          </a:p>
        </p:txBody>
      </p:sp>
      <p:grpSp>
        <p:nvGrpSpPr>
          <p:cNvPr id="250254" name="Group 524"/>
          <p:cNvGrpSpPr>
            <a:grpSpLocks/>
          </p:cNvGrpSpPr>
          <p:nvPr/>
        </p:nvGrpSpPr>
        <p:grpSpPr bwMode="auto">
          <a:xfrm>
            <a:off x="5313760" y="3775474"/>
            <a:ext cx="138113" cy="138606"/>
            <a:chOff x="2001" y="1550"/>
            <a:chExt cx="216" cy="211"/>
          </a:xfrm>
        </p:grpSpPr>
        <p:sp>
          <p:nvSpPr>
            <p:cNvPr id="250381" name="AutoShape 525"/>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82" name="Text Box 526"/>
            <p:cNvSpPr txBox="1">
              <a:spLocks noChangeArrowheads="1"/>
            </p:cNvSpPr>
            <p:nvPr/>
          </p:nvSpPr>
          <p:spPr bwMode="auto">
            <a:xfrm>
              <a:off x="2001" y="155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383" name="Text Box 527"/>
          <p:cNvSpPr txBox="1">
            <a:spLocks noChangeArrowheads="1"/>
          </p:cNvSpPr>
          <p:nvPr/>
        </p:nvSpPr>
        <p:spPr bwMode="auto">
          <a:xfrm>
            <a:off x="5312569" y="3762376"/>
            <a:ext cx="148829"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84" name="Text Box 528"/>
          <p:cNvSpPr txBox="1">
            <a:spLocks noChangeArrowheads="1"/>
          </p:cNvSpPr>
          <p:nvPr/>
        </p:nvSpPr>
        <p:spPr bwMode="auto">
          <a:xfrm>
            <a:off x="4168379" y="1456135"/>
            <a:ext cx="197644"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50385" name="Text Box 529"/>
          <p:cNvSpPr txBox="1">
            <a:spLocks noChangeArrowheads="1"/>
          </p:cNvSpPr>
          <p:nvPr/>
        </p:nvSpPr>
        <p:spPr bwMode="auto">
          <a:xfrm>
            <a:off x="3880248" y="1569244"/>
            <a:ext cx="197644" cy="230832"/>
          </a:xfrm>
          <a:prstGeom prst="rect">
            <a:avLst/>
          </a:prstGeom>
          <a:noFill/>
          <a:ln w="9525">
            <a:noFill/>
            <a:miter lim="800000"/>
            <a:headEnd/>
            <a:tailEnd/>
          </a:ln>
          <a:effectLst/>
        </p:spPr>
        <p:txBody>
          <a:bodyPr>
            <a:spAutoFit/>
          </a:bodyPr>
          <a:lstStyle/>
          <a:p>
            <a:pPr>
              <a:spcBef>
                <a:spcPct val="50000"/>
              </a:spcBef>
            </a:pPr>
            <a:r>
              <a:rPr lang="en-US" sz="450" b="1"/>
              <a:t>46</a:t>
            </a:r>
          </a:p>
        </p:txBody>
      </p:sp>
      <p:sp>
        <p:nvSpPr>
          <p:cNvPr id="250386" name="Text Box 530"/>
          <p:cNvSpPr txBox="1">
            <a:spLocks noChangeArrowheads="1"/>
          </p:cNvSpPr>
          <p:nvPr/>
        </p:nvSpPr>
        <p:spPr bwMode="auto">
          <a:xfrm>
            <a:off x="3444479" y="2903935"/>
            <a:ext cx="197644" cy="230832"/>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50387" name="Text Box 531"/>
          <p:cNvSpPr txBox="1">
            <a:spLocks noChangeArrowheads="1"/>
          </p:cNvSpPr>
          <p:nvPr/>
        </p:nvSpPr>
        <p:spPr bwMode="auto">
          <a:xfrm>
            <a:off x="3414713" y="2465785"/>
            <a:ext cx="197644"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50388" name="Text Box 532"/>
          <p:cNvSpPr txBox="1">
            <a:spLocks noChangeArrowheads="1"/>
          </p:cNvSpPr>
          <p:nvPr/>
        </p:nvSpPr>
        <p:spPr bwMode="auto">
          <a:xfrm>
            <a:off x="2968229" y="2587229"/>
            <a:ext cx="197644"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50389" name="Freeform 533"/>
          <p:cNvSpPr>
            <a:spLocks/>
          </p:cNvSpPr>
          <p:nvPr/>
        </p:nvSpPr>
        <p:spPr bwMode="auto">
          <a:xfrm>
            <a:off x="4277916"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50390" name="Line 534"/>
          <p:cNvSpPr>
            <a:spLocks noChangeShapeType="1"/>
          </p:cNvSpPr>
          <p:nvPr/>
        </p:nvSpPr>
        <p:spPr bwMode="auto">
          <a:xfrm flipH="1" flipV="1">
            <a:off x="3502819" y="1913335"/>
            <a:ext cx="46435" cy="50006"/>
          </a:xfrm>
          <a:prstGeom prst="line">
            <a:avLst/>
          </a:prstGeom>
          <a:noFill/>
          <a:ln w="0">
            <a:solidFill>
              <a:srgbClr val="000000"/>
            </a:solidFill>
            <a:round/>
            <a:headEnd/>
            <a:tailEnd/>
          </a:ln>
        </p:spPr>
        <p:txBody>
          <a:bodyPr/>
          <a:lstStyle/>
          <a:p>
            <a:endParaRPr lang="en-US" sz="1350"/>
          </a:p>
        </p:txBody>
      </p:sp>
      <p:sp>
        <p:nvSpPr>
          <p:cNvPr id="250391" name="Freeform 535"/>
          <p:cNvSpPr>
            <a:spLocks/>
          </p:cNvSpPr>
          <p:nvPr/>
        </p:nvSpPr>
        <p:spPr bwMode="auto">
          <a:xfrm>
            <a:off x="4587478" y="1588294"/>
            <a:ext cx="22622"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392" name="Line 536"/>
          <p:cNvSpPr>
            <a:spLocks noChangeShapeType="1"/>
          </p:cNvSpPr>
          <p:nvPr/>
        </p:nvSpPr>
        <p:spPr bwMode="auto">
          <a:xfrm flipH="1">
            <a:off x="4587479" y="1643063"/>
            <a:ext cx="10715" cy="1191"/>
          </a:xfrm>
          <a:prstGeom prst="line">
            <a:avLst/>
          </a:prstGeom>
          <a:noFill/>
          <a:ln w="9525">
            <a:solidFill>
              <a:srgbClr val="000000"/>
            </a:solidFill>
            <a:round/>
            <a:headEnd/>
            <a:tailEnd/>
          </a:ln>
        </p:spPr>
        <p:txBody>
          <a:bodyPr/>
          <a:lstStyle/>
          <a:p>
            <a:endParaRPr lang="en-US" sz="1350"/>
          </a:p>
        </p:txBody>
      </p:sp>
      <p:sp>
        <p:nvSpPr>
          <p:cNvPr id="250393" name="Line 537"/>
          <p:cNvSpPr>
            <a:spLocks noChangeShapeType="1"/>
          </p:cNvSpPr>
          <p:nvPr/>
        </p:nvSpPr>
        <p:spPr bwMode="auto">
          <a:xfrm flipH="1" flipV="1">
            <a:off x="5239941" y="3312319"/>
            <a:ext cx="17859" cy="77391"/>
          </a:xfrm>
          <a:prstGeom prst="line">
            <a:avLst/>
          </a:prstGeom>
          <a:noFill/>
          <a:ln w="9525">
            <a:solidFill>
              <a:srgbClr val="000000"/>
            </a:solidFill>
            <a:round/>
            <a:headEnd/>
            <a:tailEnd/>
          </a:ln>
        </p:spPr>
        <p:txBody>
          <a:bodyPr/>
          <a:lstStyle/>
          <a:p>
            <a:endParaRPr lang="en-US" sz="1350"/>
          </a:p>
        </p:txBody>
      </p:sp>
      <p:sp>
        <p:nvSpPr>
          <p:cNvPr id="250394" name="Freeform 538"/>
          <p:cNvSpPr>
            <a:spLocks/>
          </p:cNvSpPr>
          <p:nvPr/>
        </p:nvSpPr>
        <p:spPr bwMode="auto">
          <a:xfrm>
            <a:off x="5106591" y="2805113"/>
            <a:ext cx="122634"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395" name="Freeform 539"/>
          <p:cNvSpPr>
            <a:spLocks/>
          </p:cNvSpPr>
          <p:nvPr/>
        </p:nvSpPr>
        <p:spPr bwMode="auto">
          <a:xfrm>
            <a:off x="5450681" y="2938463"/>
            <a:ext cx="1071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6" name="Freeform 540"/>
          <p:cNvSpPr>
            <a:spLocks/>
          </p:cNvSpPr>
          <p:nvPr/>
        </p:nvSpPr>
        <p:spPr bwMode="auto">
          <a:xfrm>
            <a:off x="5461397" y="2944416"/>
            <a:ext cx="13097"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7" name="Freeform 541"/>
          <p:cNvSpPr>
            <a:spLocks/>
          </p:cNvSpPr>
          <p:nvPr/>
        </p:nvSpPr>
        <p:spPr bwMode="auto">
          <a:xfrm>
            <a:off x="5474494" y="2944416"/>
            <a:ext cx="1071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8" name="Freeform 542"/>
          <p:cNvSpPr>
            <a:spLocks/>
          </p:cNvSpPr>
          <p:nvPr/>
        </p:nvSpPr>
        <p:spPr bwMode="auto">
          <a:xfrm>
            <a:off x="5467350"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9" name="Line 543"/>
          <p:cNvSpPr>
            <a:spLocks noChangeShapeType="1"/>
          </p:cNvSpPr>
          <p:nvPr/>
        </p:nvSpPr>
        <p:spPr bwMode="auto">
          <a:xfrm>
            <a:off x="3449242" y="1588294"/>
            <a:ext cx="40481" cy="1191"/>
          </a:xfrm>
          <a:prstGeom prst="line">
            <a:avLst/>
          </a:prstGeom>
          <a:noFill/>
          <a:ln w="0">
            <a:solidFill>
              <a:srgbClr val="000000"/>
            </a:solidFill>
            <a:round/>
            <a:headEnd/>
            <a:tailEnd/>
          </a:ln>
        </p:spPr>
        <p:txBody>
          <a:bodyPr/>
          <a:lstStyle/>
          <a:p>
            <a:endParaRPr lang="en-US" sz="1350"/>
          </a:p>
        </p:txBody>
      </p:sp>
      <p:sp>
        <p:nvSpPr>
          <p:cNvPr id="250400" name="Freeform 544"/>
          <p:cNvSpPr>
            <a:spLocks/>
          </p:cNvSpPr>
          <p:nvPr/>
        </p:nvSpPr>
        <p:spPr bwMode="auto">
          <a:xfrm>
            <a:off x="4277916"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50401" name="Freeform 545"/>
          <p:cNvSpPr>
            <a:spLocks/>
          </p:cNvSpPr>
          <p:nvPr/>
        </p:nvSpPr>
        <p:spPr bwMode="auto">
          <a:xfrm>
            <a:off x="4277916"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50402" name="Rectangle 546"/>
          <p:cNvSpPr>
            <a:spLocks noChangeArrowheads="1"/>
          </p:cNvSpPr>
          <p:nvPr/>
        </p:nvSpPr>
        <p:spPr bwMode="auto">
          <a:xfrm>
            <a:off x="5981700" y="1885951"/>
            <a:ext cx="242374" cy="138499"/>
          </a:xfrm>
          <a:prstGeom prst="rect">
            <a:avLst/>
          </a:prstGeom>
          <a:noFill/>
          <a:ln w="9525">
            <a:noFill/>
            <a:miter lim="800000"/>
            <a:headEnd/>
            <a:tailEnd/>
          </a:ln>
          <a:effectLst/>
        </p:spPr>
        <p:txBody>
          <a:bodyPr wrap="none">
            <a:spAutoFit/>
          </a:bodyPr>
          <a:lstStyle/>
          <a:p>
            <a:r>
              <a:rPr lang="en-US" sz="300" b="1" dirty="0"/>
              <a:t>178</a:t>
            </a:r>
          </a:p>
        </p:txBody>
      </p:sp>
      <p:grpSp>
        <p:nvGrpSpPr>
          <p:cNvPr id="250255" name="Group 558"/>
          <p:cNvGrpSpPr>
            <a:grpSpLocks/>
          </p:cNvGrpSpPr>
          <p:nvPr/>
        </p:nvGrpSpPr>
        <p:grpSpPr bwMode="auto">
          <a:xfrm>
            <a:off x="3344466" y="1309688"/>
            <a:ext cx="2520554" cy="2097881"/>
            <a:chOff x="1849" y="1196"/>
            <a:chExt cx="2117" cy="1762"/>
          </a:xfrm>
        </p:grpSpPr>
        <p:grpSp>
          <p:nvGrpSpPr>
            <p:cNvPr id="250256" name="Group 559"/>
            <p:cNvGrpSpPr>
              <a:grpSpLocks/>
            </p:cNvGrpSpPr>
            <p:nvPr/>
          </p:nvGrpSpPr>
          <p:grpSpPr bwMode="auto">
            <a:xfrm>
              <a:off x="3667" y="1916"/>
              <a:ext cx="299" cy="208"/>
              <a:chOff x="3875" y="1598"/>
              <a:chExt cx="346" cy="233"/>
            </a:xfrm>
          </p:grpSpPr>
          <p:sp>
            <p:nvSpPr>
              <p:cNvPr id="250416" name="Freeform 560"/>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solidFill>
                <a:srgbClr val="33CC33"/>
              </a:solidFill>
              <a:ln w="9525">
                <a:solidFill>
                  <a:srgbClr val="000000"/>
                </a:solidFill>
                <a:prstDash val="solid"/>
                <a:round/>
                <a:headEnd/>
                <a:tailEnd/>
              </a:ln>
            </p:spPr>
            <p:txBody>
              <a:bodyPr/>
              <a:lstStyle/>
              <a:p>
                <a:endParaRPr lang="en-US" sz="1350"/>
              </a:p>
            </p:txBody>
          </p:sp>
          <p:sp>
            <p:nvSpPr>
              <p:cNvPr id="250417" name="Freeform 561"/>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solidFill>
                <a:srgbClr val="33CC33"/>
              </a:solidFill>
              <a:ln w="9525">
                <a:solidFill>
                  <a:srgbClr val="000000"/>
                </a:solidFill>
                <a:prstDash val="solid"/>
                <a:round/>
                <a:headEnd/>
                <a:tailEnd/>
              </a:ln>
            </p:spPr>
            <p:txBody>
              <a:bodyPr/>
              <a:lstStyle/>
              <a:p>
                <a:endParaRPr lang="en-US" sz="1350"/>
              </a:p>
            </p:txBody>
          </p:sp>
        </p:grpSp>
        <p:sp>
          <p:nvSpPr>
            <p:cNvPr id="250418" name="Freeform 562"/>
            <p:cNvSpPr>
              <a:spLocks/>
            </p:cNvSpPr>
            <p:nvPr/>
          </p:nvSpPr>
          <p:spPr bwMode="auto">
            <a:xfrm>
              <a:off x="2487" y="1212"/>
              <a:ext cx="681" cy="905"/>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33CC33"/>
            </a:solidFill>
            <a:ln w="9525">
              <a:solidFill>
                <a:srgbClr val="000000"/>
              </a:solidFill>
              <a:prstDash val="solid"/>
              <a:round/>
              <a:headEnd/>
              <a:tailEnd/>
            </a:ln>
          </p:spPr>
          <p:txBody>
            <a:bodyPr/>
            <a:lstStyle/>
            <a:p>
              <a:endParaRPr lang="en-US" sz="1350"/>
            </a:p>
          </p:txBody>
        </p:sp>
        <p:sp>
          <p:nvSpPr>
            <p:cNvPr id="250419" name="Freeform 563" descr="Large checker board"/>
            <p:cNvSpPr>
              <a:spLocks/>
            </p:cNvSpPr>
            <p:nvPr/>
          </p:nvSpPr>
          <p:spPr bwMode="auto">
            <a:xfrm>
              <a:off x="2334" y="1961"/>
              <a:ext cx="824" cy="290"/>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pattFill prst="lgCheck">
              <a:fgClr>
                <a:srgbClr val="33CC33"/>
              </a:fgClr>
              <a:bgClr>
                <a:srgbClr val="8EDEFE"/>
              </a:bgClr>
            </a:pattFill>
            <a:ln w="9525">
              <a:solidFill>
                <a:srgbClr val="000000"/>
              </a:solidFill>
              <a:prstDash val="solid"/>
              <a:round/>
              <a:headEnd/>
              <a:tailEnd/>
            </a:ln>
          </p:spPr>
          <p:txBody>
            <a:bodyPr/>
            <a:lstStyle/>
            <a:p>
              <a:endParaRPr lang="en-US" sz="1350"/>
            </a:p>
          </p:txBody>
        </p:sp>
        <p:sp>
          <p:nvSpPr>
            <p:cNvPr id="250420" name="Freeform 564" descr="Large checker board"/>
            <p:cNvSpPr>
              <a:spLocks/>
            </p:cNvSpPr>
            <p:nvPr/>
          </p:nvSpPr>
          <p:spPr bwMode="auto">
            <a:xfrm>
              <a:off x="1849" y="1430"/>
              <a:ext cx="686" cy="931"/>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pattFill prst="lgCheck">
              <a:fgClr>
                <a:srgbClr val="33CC33"/>
              </a:fgClr>
              <a:bgClr>
                <a:srgbClr val="8EDEFE"/>
              </a:bgClr>
            </a:pattFill>
            <a:ln w="9525">
              <a:solidFill>
                <a:srgbClr val="000000"/>
              </a:solidFill>
              <a:prstDash val="solid"/>
              <a:round/>
              <a:headEnd/>
              <a:tailEnd/>
            </a:ln>
          </p:spPr>
          <p:txBody>
            <a:bodyPr/>
            <a:lstStyle/>
            <a:p>
              <a:endParaRPr lang="en-US" sz="1350"/>
            </a:p>
          </p:txBody>
        </p:sp>
        <p:sp>
          <p:nvSpPr>
            <p:cNvPr id="250421" name="Freeform 565" descr="Large checker board"/>
            <p:cNvSpPr>
              <a:spLocks/>
            </p:cNvSpPr>
            <p:nvPr/>
          </p:nvSpPr>
          <p:spPr bwMode="auto">
            <a:xfrm>
              <a:off x="2565" y="2579"/>
              <a:ext cx="597" cy="304"/>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pattFill prst="lgCheck">
              <a:fgClr>
                <a:srgbClr val="33CC33"/>
              </a:fgClr>
              <a:bgClr>
                <a:srgbClr val="8EDEFE"/>
              </a:bgClr>
            </a:pattFill>
            <a:ln w="9525">
              <a:solidFill>
                <a:srgbClr val="000000"/>
              </a:solidFill>
              <a:prstDash val="solid"/>
              <a:round/>
              <a:headEnd/>
              <a:tailEnd/>
            </a:ln>
          </p:spPr>
          <p:txBody>
            <a:bodyPr/>
            <a:lstStyle/>
            <a:p>
              <a:endParaRPr lang="en-US" sz="1350"/>
            </a:p>
          </p:txBody>
        </p:sp>
        <p:sp>
          <p:nvSpPr>
            <p:cNvPr id="250422" name="Freeform 566" descr="Large checker board"/>
            <p:cNvSpPr>
              <a:spLocks/>
            </p:cNvSpPr>
            <p:nvPr/>
          </p:nvSpPr>
          <p:spPr bwMode="auto">
            <a:xfrm>
              <a:off x="2863" y="2266"/>
              <a:ext cx="932" cy="692"/>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pattFill prst="lgCheck">
              <a:fgClr>
                <a:srgbClr val="33CC33"/>
              </a:fgClr>
              <a:bgClr>
                <a:srgbClr val="8EDEFE"/>
              </a:bgClr>
            </a:pattFill>
            <a:ln w="9525">
              <a:solidFill>
                <a:srgbClr val="000000"/>
              </a:solidFill>
              <a:prstDash val="solid"/>
              <a:round/>
              <a:headEnd/>
              <a:tailEnd/>
            </a:ln>
          </p:spPr>
          <p:txBody>
            <a:bodyPr/>
            <a:lstStyle/>
            <a:p>
              <a:endParaRPr lang="en-US" sz="1350"/>
            </a:p>
          </p:txBody>
        </p:sp>
        <p:sp>
          <p:nvSpPr>
            <p:cNvPr id="250423" name="Freeform 567" descr="Large checker board"/>
            <p:cNvSpPr>
              <a:spLocks/>
            </p:cNvSpPr>
            <p:nvPr/>
          </p:nvSpPr>
          <p:spPr bwMode="auto">
            <a:xfrm>
              <a:off x="2887" y="1196"/>
              <a:ext cx="397" cy="789"/>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pattFill prst="lgCheck">
              <a:fgClr>
                <a:srgbClr val="33CC33"/>
              </a:fgClr>
              <a:bgClr>
                <a:srgbClr val="8EDEFE"/>
              </a:bgClr>
            </a:pattFill>
            <a:ln w="9525">
              <a:solidFill>
                <a:srgbClr val="000000"/>
              </a:solidFill>
              <a:prstDash val="solid"/>
              <a:round/>
              <a:headEnd/>
              <a:tailEnd/>
            </a:ln>
          </p:spPr>
          <p:txBody>
            <a:bodyPr/>
            <a:lstStyle/>
            <a:p>
              <a:endParaRPr lang="en-US" sz="1350"/>
            </a:p>
          </p:txBody>
        </p:sp>
      </p:grpSp>
      <p:sp>
        <p:nvSpPr>
          <p:cNvPr id="250424" name="Text Box 568"/>
          <p:cNvSpPr txBox="1">
            <a:spLocks noChangeArrowheads="1"/>
          </p:cNvSpPr>
          <p:nvPr/>
        </p:nvSpPr>
        <p:spPr bwMode="auto">
          <a:xfrm>
            <a:off x="4026694" y="2228850"/>
            <a:ext cx="790575"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Rosedale-Rio Bravo WSD</a:t>
            </a:r>
          </a:p>
        </p:txBody>
      </p:sp>
      <p:sp>
        <p:nvSpPr>
          <p:cNvPr id="250425" name="Text Box 569"/>
          <p:cNvSpPr txBox="1">
            <a:spLocks noChangeArrowheads="1"/>
          </p:cNvSpPr>
          <p:nvPr/>
        </p:nvSpPr>
        <p:spPr bwMode="auto">
          <a:xfrm>
            <a:off x="4992292" y="2427685"/>
            <a:ext cx="458390" cy="553998"/>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KCWA Improvement District No. 4</a:t>
            </a:r>
          </a:p>
        </p:txBody>
      </p:sp>
      <p:sp>
        <p:nvSpPr>
          <p:cNvPr id="250426" name="Text Box 570"/>
          <p:cNvSpPr txBox="1">
            <a:spLocks noChangeArrowheads="1"/>
          </p:cNvSpPr>
          <p:nvPr/>
        </p:nvSpPr>
        <p:spPr bwMode="auto">
          <a:xfrm>
            <a:off x="6101954" y="3296841"/>
            <a:ext cx="839390"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Tehachapi-Cummings CWD</a:t>
            </a:r>
          </a:p>
        </p:txBody>
      </p:sp>
      <p:sp>
        <p:nvSpPr>
          <p:cNvPr id="250427" name="Text Box 571"/>
          <p:cNvSpPr txBox="1">
            <a:spLocks noChangeArrowheads="1"/>
          </p:cNvSpPr>
          <p:nvPr/>
        </p:nvSpPr>
        <p:spPr bwMode="auto">
          <a:xfrm>
            <a:off x="4371975" y="3338513"/>
            <a:ext cx="714375"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Wheeler Ridge-Maricopa WSD</a:t>
            </a:r>
          </a:p>
        </p:txBody>
      </p:sp>
      <p:sp>
        <p:nvSpPr>
          <p:cNvPr id="250428" name="Text Box 572"/>
          <p:cNvSpPr txBox="1">
            <a:spLocks noChangeArrowheads="1"/>
          </p:cNvSpPr>
          <p:nvPr/>
        </p:nvSpPr>
        <p:spPr bwMode="auto">
          <a:xfrm>
            <a:off x="3623072" y="3121819"/>
            <a:ext cx="494109"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West Kern WD</a:t>
            </a:r>
          </a:p>
        </p:txBody>
      </p:sp>
      <p:sp>
        <p:nvSpPr>
          <p:cNvPr id="250429" name="Text Box 573"/>
          <p:cNvSpPr txBox="1">
            <a:spLocks noChangeArrowheads="1"/>
          </p:cNvSpPr>
          <p:nvPr/>
        </p:nvSpPr>
        <p:spPr bwMode="auto">
          <a:xfrm>
            <a:off x="3507581" y="1385887"/>
            <a:ext cx="544116" cy="276999"/>
          </a:xfrm>
          <a:prstGeom prst="rect">
            <a:avLst/>
          </a:prstGeom>
          <a:noFill/>
          <a:ln w="9525">
            <a:noFill/>
            <a:miter lim="800000"/>
            <a:headEnd/>
            <a:tailEnd/>
          </a:ln>
          <a:effectLst/>
        </p:spPr>
        <p:txBody>
          <a:bodyPr>
            <a:spAutoFit/>
          </a:bodyPr>
          <a:lstStyle/>
          <a:p>
            <a:pPr algn="ctr">
              <a:spcBef>
                <a:spcPct val="50000"/>
              </a:spcBef>
            </a:pPr>
            <a:r>
              <a:rPr lang="en-US" sz="600" b="1" dirty="0" err="1">
                <a:latin typeface="Arial Narrow" pitchFamily="34" charset="0"/>
              </a:rPr>
              <a:t>Semitropic</a:t>
            </a:r>
            <a:r>
              <a:rPr lang="en-US" sz="600" b="1" dirty="0">
                <a:latin typeface="Arial Narrow" pitchFamily="34" charset="0"/>
              </a:rPr>
              <a:t> WSD</a:t>
            </a:r>
          </a:p>
        </p:txBody>
      </p:sp>
      <p:sp>
        <p:nvSpPr>
          <p:cNvPr id="250430" name="Text Box 574"/>
          <p:cNvSpPr txBox="1">
            <a:spLocks noChangeArrowheads="1"/>
          </p:cNvSpPr>
          <p:nvPr/>
        </p:nvSpPr>
        <p:spPr bwMode="auto">
          <a:xfrm>
            <a:off x="2778919" y="1872853"/>
            <a:ext cx="642938"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Belridge WSD</a:t>
            </a:r>
          </a:p>
        </p:txBody>
      </p:sp>
      <p:sp>
        <p:nvSpPr>
          <p:cNvPr id="250431" name="Text Box 575"/>
          <p:cNvSpPr txBox="1">
            <a:spLocks noChangeArrowheads="1"/>
          </p:cNvSpPr>
          <p:nvPr/>
        </p:nvSpPr>
        <p:spPr bwMode="auto">
          <a:xfrm>
            <a:off x="4885135" y="2339578"/>
            <a:ext cx="592931" cy="184666"/>
          </a:xfrm>
          <a:prstGeom prst="rect">
            <a:avLst/>
          </a:prstGeom>
          <a:noFill/>
          <a:ln w="9525">
            <a:noFill/>
            <a:miter lim="800000"/>
            <a:headEnd/>
            <a:tailEnd/>
          </a:ln>
          <a:effectLst/>
        </p:spPr>
        <p:txBody>
          <a:bodyPr>
            <a:spAutoFit/>
          </a:bodyPr>
          <a:lstStyle/>
          <a:p>
            <a:pPr algn="ctr">
              <a:spcBef>
                <a:spcPct val="50000"/>
              </a:spcBef>
            </a:pPr>
            <a:r>
              <a:rPr lang="en-US" sz="600" b="1" i="1">
                <a:latin typeface="Arial Narrow" pitchFamily="34" charset="0"/>
              </a:rPr>
              <a:t>Bakersfield</a:t>
            </a:r>
          </a:p>
        </p:txBody>
      </p:sp>
      <p:sp>
        <p:nvSpPr>
          <p:cNvPr id="250439" name="Freeform 583"/>
          <p:cNvSpPr>
            <a:spLocks/>
          </p:cNvSpPr>
          <p:nvPr/>
        </p:nvSpPr>
        <p:spPr bwMode="auto">
          <a:xfrm>
            <a:off x="5755482" y="2334816"/>
            <a:ext cx="75010" cy="72628"/>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close/>
              </a:path>
            </a:pathLst>
          </a:custGeom>
          <a:solidFill>
            <a:srgbClr val="FFFFFF"/>
          </a:solidFill>
          <a:ln w="9525">
            <a:noFill/>
            <a:round/>
            <a:headEnd/>
            <a:tailEnd/>
          </a:ln>
        </p:spPr>
        <p:txBody>
          <a:bodyPr/>
          <a:lstStyle/>
          <a:p>
            <a:endParaRPr lang="en-US" sz="1350"/>
          </a:p>
        </p:txBody>
      </p:sp>
      <p:grpSp>
        <p:nvGrpSpPr>
          <p:cNvPr id="250257" name="Group 584"/>
          <p:cNvGrpSpPr>
            <a:grpSpLocks/>
          </p:cNvGrpSpPr>
          <p:nvPr/>
        </p:nvGrpSpPr>
        <p:grpSpPr bwMode="auto">
          <a:xfrm>
            <a:off x="4767263" y="2018110"/>
            <a:ext cx="70247" cy="90488"/>
            <a:chOff x="2843" y="2162"/>
            <a:chExt cx="68" cy="85"/>
          </a:xfrm>
        </p:grpSpPr>
        <p:sp>
          <p:nvSpPr>
            <p:cNvPr id="250441" name="Freeform 585"/>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50442" name="Freeform 586"/>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50443" name="Freeform 587"/>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6"/>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6"/>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50444" name="Freeform 588"/>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6"/>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6"/>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grpSp>
        <p:nvGrpSpPr>
          <p:cNvPr id="250259" name="Group 589"/>
          <p:cNvGrpSpPr>
            <a:grpSpLocks/>
          </p:cNvGrpSpPr>
          <p:nvPr/>
        </p:nvGrpSpPr>
        <p:grpSpPr bwMode="auto">
          <a:xfrm>
            <a:off x="4641057" y="2508647"/>
            <a:ext cx="46435" cy="66675"/>
            <a:chOff x="2854" y="2174"/>
            <a:chExt cx="45" cy="62"/>
          </a:xfrm>
        </p:grpSpPr>
        <p:sp>
          <p:nvSpPr>
            <p:cNvPr id="250446" name="Freeform 590"/>
            <p:cNvSpPr>
              <a:spLocks/>
            </p:cNvSpPr>
            <p:nvPr/>
          </p:nvSpPr>
          <p:spPr bwMode="auto">
            <a:xfrm>
              <a:off x="2854" y="2174"/>
              <a:ext cx="45" cy="62"/>
            </a:xfrm>
            <a:custGeom>
              <a:avLst/>
              <a:gdLst/>
              <a:ahLst/>
              <a:cxnLst>
                <a:cxn ang="0">
                  <a:pos x="45" y="34"/>
                </a:cxn>
                <a:cxn ang="0">
                  <a:pos x="34" y="34"/>
                </a:cxn>
                <a:cxn ang="0">
                  <a:pos x="34" y="17"/>
                </a:cxn>
                <a:cxn ang="0">
                  <a:pos x="28" y="0"/>
                </a:cxn>
                <a:cxn ang="0">
                  <a:pos x="23" y="0"/>
                </a:cxn>
                <a:cxn ang="0">
                  <a:pos x="17" y="0"/>
                </a:cxn>
                <a:cxn ang="0">
                  <a:pos x="11" y="0"/>
                </a:cxn>
                <a:cxn ang="0">
                  <a:pos x="6" y="0"/>
                </a:cxn>
                <a:cxn ang="0">
                  <a:pos x="6" y="0"/>
                </a:cxn>
                <a:cxn ang="0">
                  <a:pos x="6" y="0"/>
                </a:cxn>
                <a:cxn ang="0">
                  <a:pos x="0" y="0"/>
                </a:cxn>
                <a:cxn ang="0">
                  <a:pos x="11" y="6"/>
                </a:cxn>
                <a:cxn ang="0">
                  <a:pos x="17" y="11"/>
                </a:cxn>
                <a:cxn ang="0">
                  <a:pos x="17" y="23"/>
                </a:cxn>
                <a:cxn ang="0">
                  <a:pos x="17" y="34"/>
                </a:cxn>
                <a:cxn ang="0">
                  <a:pos x="11" y="34"/>
                </a:cxn>
                <a:cxn ang="0">
                  <a:pos x="11" y="34"/>
                </a:cxn>
                <a:cxn ang="0">
                  <a:pos x="6" y="34"/>
                </a:cxn>
                <a:cxn ang="0">
                  <a:pos x="23" y="62"/>
                </a:cxn>
                <a:cxn ang="0">
                  <a:pos x="28" y="57"/>
                </a:cxn>
                <a:cxn ang="0">
                  <a:pos x="28" y="57"/>
                </a:cxn>
                <a:cxn ang="0">
                  <a:pos x="40" y="45"/>
                </a:cxn>
                <a:cxn ang="0">
                  <a:pos x="45" y="34"/>
                </a:cxn>
                <a:cxn ang="0">
                  <a:pos x="45" y="34"/>
                </a:cxn>
              </a:cxnLst>
              <a:rect l="0" t="0" r="r" b="b"/>
              <a:pathLst>
                <a:path w="45" h="62">
                  <a:moveTo>
                    <a:pt x="45" y="34"/>
                  </a:moveTo>
                  <a:lnTo>
                    <a:pt x="34" y="34"/>
                  </a:lnTo>
                  <a:lnTo>
                    <a:pt x="34" y="17"/>
                  </a:lnTo>
                  <a:lnTo>
                    <a:pt x="28" y="0"/>
                  </a:lnTo>
                  <a:lnTo>
                    <a:pt x="23" y="0"/>
                  </a:lnTo>
                  <a:lnTo>
                    <a:pt x="17" y="0"/>
                  </a:lnTo>
                  <a:lnTo>
                    <a:pt x="11" y="0"/>
                  </a:lnTo>
                  <a:lnTo>
                    <a:pt x="6" y="0"/>
                  </a:lnTo>
                  <a:lnTo>
                    <a:pt x="6" y="0"/>
                  </a:lnTo>
                  <a:lnTo>
                    <a:pt x="6" y="0"/>
                  </a:lnTo>
                  <a:lnTo>
                    <a:pt x="0" y="0"/>
                  </a:lnTo>
                  <a:lnTo>
                    <a:pt x="11" y="6"/>
                  </a:lnTo>
                  <a:lnTo>
                    <a:pt x="17" y="11"/>
                  </a:lnTo>
                  <a:lnTo>
                    <a:pt x="17" y="23"/>
                  </a:lnTo>
                  <a:lnTo>
                    <a:pt x="17" y="34"/>
                  </a:lnTo>
                  <a:lnTo>
                    <a:pt x="11" y="34"/>
                  </a:lnTo>
                  <a:lnTo>
                    <a:pt x="11" y="34"/>
                  </a:lnTo>
                  <a:lnTo>
                    <a:pt x="6" y="34"/>
                  </a:lnTo>
                  <a:lnTo>
                    <a:pt x="23" y="62"/>
                  </a:lnTo>
                  <a:lnTo>
                    <a:pt x="28" y="57"/>
                  </a:lnTo>
                  <a:lnTo>
                    <a:pt x="28" y="57"/>
                  </a:lnTo>
                  <a:lnTo>
                    <a:pt x="40" y="45"/>
                  </a:lnTo>
                  <a:lnTo>
                    <a:pt x="45" y="34"/>
                  </a:lnTo>
                  <a:lnTo>
                    <a:pt x="45" y="34"/>
                  </a:lnTo>
                  <a:close/>
                </a:path>
              </a:pathLst>
            </a:custGeom>
            <a:solidFill>
              <a:srgbClr val="000000"/>
            </a:solidFill>
            <a:ln w="9525">
              <a:noFill/>
              <a:round/>
              <a:headEnd/>
              <a:tailEnd/>
            </a:ln>
          </p:spPr>
          <p:txBody>
            <a:bodyPr/>
            <a:lstStyle/>
            <a:p>
              <a:endParaRPr lang="en-US" sz="1350"/>
            </a:p>
          </p:txBody>
        </p:sp>
        <p:sp>
          <p:nvSpPr>
            <p:cNvPr id="250447" name="Freeform 591"/>
            <p:cNvSpPr>
              <a:spLocks/>
            </p:cNvSpPr>
            <p:nvPr/>
          </p:nvSpPr>
          <p:spPr bwMode="auto">
            <a:xfrm>
              <a:off x="2860" y="2174"/>
              <a:ext cx="34" cy="57"/>
            </a:xfrm>
            <a:custGeom>
              <a:avLst/>
              <a:gdLst/>
              <a:ahLst/>
              <a:cxnLst>
                <a:cxn ang="0">
                  <a:pos x="34" y="40"/>
                </a:cxn>
                <a:cxn ang="0">
                  <a:pos x="17" y="57"/>
                </a:cxn>
                <a:cxn ang="0">
                  <a:pos x="5" y="40"/>
                </a:cxn>
                <a:cxn ang="0">
                  <a:pos x="11" y="40"/>
                </a:cxn>
                <a:cxn ang="0">
                  <a:pos x="11" y="23"/>
                </a:cxn>
                <a:cxn ang="0">
                  <a:pos x="11" y="11"/>
                </a:cxn>
                <a:cxn ang="0">
                  <a:pos x="0" y="0"/>
                </a:cxn>
                <a:cxn ang="0">
                  <a:pos x="5" y="0"/>
                </a:cxn>
                <a:cxn ang="0">
                  <a:pos x="17" y="6"/>
                </a:cxn>
                <a:cxn ang="0">
                  <a:pos x="22" y="11"/>
                </a:cxn>
                <a:cxn ang="0">
                  <a:pos x="22" y="23"/>
                </a:cxn>
                <a:cxn ang="0">
                  <a:pos x="22" y="40"/>
                </a:cxn>
                <a:cxn ang="0">
                  <a:pos x="34" y="40"/>
                </a:cxn>
                <a:cxn ang="0">
                  <a:pos x="34" y="40"/>
                </a:cxn>
              </a:cxnLst>
              <a:rect l="0" t="0" r="r" b="b"/>
              <a:pathLst>
                <a:path w="34" h="57">
                  <a:moveTo>
                    <a:pt x="34" y="40"/>
                  </a:moveTo>
                  <a:lnTo>
                    <a:pt x="17" y="57"/>
                  </a:lnTo>
                  <a:lnTo>
                    <a:pt x="5" y="40"/>
                  </a:lnTo>
                  <a:lnTo>
                    <a:pt x="11" y="40"/>
                  </a:lnTo>
                  <a:lnTo>
                    <a:pt x="11" y="23"/>
                  </a:lnTo>
                  <a:lnTo>
                    <a:pt x="11" y="11"/>
                  </a:lnTo>
                  <a:lnTo>
                    <a:pt x="0" y="0"/>
                  </a:lnTo>
                  <a:lnTo>
                    <a:pt x="5" y="0"/>
                  </a:lnTo>
                  <a:lnTo>
                    <a:pt x="17" y="6"/>
                  </a:lnTo>
                  <a:lnTo>
                    <a:pt x="22" y="11"/>
                  </a:lnTo>
                  <a:lnTo>
                    <a:pt x="22" y="23"/>
                  </a:lnTo>
                  <a:lnTo>
                    <a:pt x="22" y="40"/>
                  </a:lnTo>
                  <a:lnTo>
                    <a:pt x="34" y="40"/>
                  </a:lnTo>
                  <a:lnTo>
                    <a:pt x="34" y="40"/>
                  </a:lnTo>
                  <a:close/>
                </a:path>
              </a:pathLst>
            </a:custGeom>
            <a:solidFill>
              <a:srgbClr val="FFFFFF"/>
            </a:solidFill>
            <a:ln w="9525">
              <a:noFill/>
              <a:round/>
              <a:headEnd/>
              <a:tailEnd/>
            </a:ln>
          </p:spPr>
          <p:txBody>
            <a:bodyPr/>
            <a:lstStyle/>
            <a:p>
              <a:endParaRPr lang="en-US" sz="1350"/>
            </a:p>
          </p:txBody>
        </p:sp>
        <p:sp>
          <p:nvSpPr>
            <p:cNvPr id="250448" name="Freeform 592"/>
            <p:cNvSpPr>
              <a:spLocks/>
            </p:cNvSpPr>
            <p:nvPr/>
          </p:nvSpPr>
          <p:spPr bwMode="auto">
            <a:xfrm>
              <a:off x="2860" y="2174"/>
              <a:ext cx="34" cy="57"/>
            </a:xfrm>
            <a:custGeom>
              <a:avLst/>
              <a:gdLst/>
              <a:ahLst/>
              <a:cxnLst>
                <a:cxn ang="0">
                  <a:pos x="34" y="40"/>
                </a:cxn>
                <a:cxn ang="0">
                  <a:pos x="17" y="57"/>
                </a:cxn>
                <a:cxn ang="0">
                  <a:pos x="5" y="40"/>
                </a:cxn>
                <a:cxn ang="0">
                  <a:pos x="11" y="40"/>
                </a:cxn>
                <a:cxn ang="0">
                  <a:pos x="11" y="23"/>
                </a:cxn>
                <a:cxn ang="0">
                  <a:pos x="11" y="11"/>
                </a:cxn>
                <a:cxn ang="0">
                  <a:pos x="0" y="0"/>
                </a:cxn>
                <a:cxn ang="0">
                  <a:pos x="5" y="0"/>
                </a:cxn>
                <a:cxn ang="0">
                  <a:pos x="17" y="6"/>
                </a:cxn>
                <a:cxn ang="0">
                  <a:pos x="22" y="11"/>
                </a:cxn>
                <a:cxn ang="0">
                  <a:pos x="22" y="23"/>
                </a:cxn>
                <a:cxn ang="0">
                  <a:pos x="22" y="40"/>
                </a:cxn>
                <a:cxn ang="0">
                  <a:pos x="34" y="40"/>
                </a:cxn>
                <a:cxn ang="0">
                  <a:pos x="34" y="40"/>
                </a:cxn>
              </a:cxnLst>
              <a:rect l="0" t="0" r="r" b="b"/>
              <a:pathLst>
                <a:path w="34" h="57">
                  <a:moveTo>
                    <a:pt x="34" y="40"/>
                  </a:moveTo>
                  <a:lnTo>
                    <a:pt x="17" y="57"/>
                  </a:lnTo>
                  <a:lnTo>
                    <a:pt x="5" y="40"/>
                  </a:lnTo>
                  <a:lnTo>
                    <a:pt x="11" y="40"/>
                  </a:lnTo>
                  <a:lnTo>
                    <a:pt x="11" y="23"/>
                  </a:lnTo>
                  <a:lnTo>
                    <a:pt x="11" y="11"/>
                  </a:lnTo>
                  <a:lnTo>
                    <a:pt x="0" y="0"/>
                  </a:lnTo>
                  <a:lnTo>
                    <a:pt x="5" y="0"/>
                  </a:lnTo>
                  <a:lnTo>
                    <a:pt x="17" y="6"/>
                  </a:lnTo>
                  <a:lnTo>
                    <a:pt x="22" y="11"/>
                  </a:lnTo>
                  <a:lnTo>
                    <a:pt x="22" y="23"/>
                  </a:lnTo>
                  <a:lnTo>
                    <a:pt x="22" y="40"/>
                  </a:lnTo>
                  <a:lnTo>
                    <a:pt x="34" y="40"/>
                  </a:lnTo>
                  <a:lnTo>
                    <a:pt x="34" y="40"/>
                  </a:lnTo>
                </a:path>
              </a:pathLst>
            </a:custGeom>
            <a:noFill/>
            <a:ln w="0">
              <a:solidFill>
                <a:srgbClr val="000000"/>
              </a:solidFill>
              <a:prstDash val="solid"/>
              <a:round/>
              <a:headEnd/>
              <a:tailEnd/>
            </a:ln>
          </p:spPr>
          <p:txBody>
            <a:bodyPr/>
            <a:lstStyle/>
            <a:p>
              <a:endParaRPr lang="en-US" sz="1350"/>
            </a:p>
          </p:txBody>
        </p:sp>
      </p:grpSp>
      <p:sp>
        <p:nvSpPr>
          <p:cNvPr id="250451" name="Text Box 595"/>
          <p:cNvSpPr txBox="1">
            <a:spLocks noChangeArrowheads="1"/>
          </p:cNvSpPr>
          <p:nvPr/>
        </p:nvSpPr>
        <p:spPr bwMode="auto">
          <a:xfrm>
            <a:off x="4288632" y="1460897"/>
            <a:ext cx="359569" cy="369332"/>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North Kern WSD</a:t>
            </a:r>
          </a:p>
        </p:txBody>
      </p:sp>
      <p:sp>
        <p:nvSpPr>
          <p:cNvPr id="250452" name="Text Box 596"/>
          <p:cNvSpPr txBox="1">
            <a:spLocks noChangeArrowheads="1"/>
          </p:cNvSpPr>
          <p:nvPr/>
        </p:nvSpPr>
        <p:spPr bwMode="auto">
          <a:xfrm>
            <a:off x="4639866" y="1633538"/>
            <a:ext cx="360759"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Cawelo WD</a:t>
            </a:r>
          </a:p>
        </p:txBody>
      </p:sp>
      <p:sp>
        <p:nvSpPr>
          <p:cNvPr id="250453" name="Text Box 597"/>
          <p:cNvSpPr txBox="1">
            <a:spLocks noChangeArrowheads="1"/>
          </p:cNvSpPr>
          <p:nvPr/>
        </p:nvSpPr>
        <p:spPr bwMode="auto">
          <a:xfrm>
            <a:off x="4839891" y="2931319"/>
            <a:ext cx="542925"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Kern Delta WD</a:t>
            </a:r>
          </a:p>
        </p:txBody>
      </p:sp>
      <p:sp>
        <p:nvSpPr>
          <p:cNvPr id="250454" name="Text Box 598"/>
          <p:cNvSpPr txBox="1">
            <a:spLocks noChangeArrowheads="1"/>
          </p:cNvSpPr>
          <p:nvPr/>
        </p:nvSpPr>
        <p:spPr bwMode="auto">
          <a:xfrm>
            <a:off x="4162425" y="3053954"/>
            <a:ext cx="494110"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Henry Miller WD</a:t>
            </a:r>
          </a:p>
        </p:txBody>
      </p:sp>
      <p:sp>
        <p:nvSpPr>
          <p:cNvPr id="250455" name="Text Box 599"/>
          <p:cNvSpPr txBox="1">
            <a:spLocks noChangeArrowheads="1"/>
          </p:cNvSpPr>
          <p:nvPr/>
        </p:nvSpPr>
        <p:spPr bwMode="auto">
          <a:xfrm rot="2700000">
            <a:off x="3405187" y="2098685"/>
            <a:ext cx="509588"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Buena Vista WSD</a:t>
            </a:r>
          </a:p>
        </p:txBody>
      </p:sp>
      <p:sp>
        <p:nvSpPr>
          <p:cNvPr id="250457" name="Text Box 601"/>
          <p:cNvSpPr txBox="1">
            <a:spLocks noChangeArrowheads="1"/>
          </p:cNvSpPr>
          <p:nvPr/>
        </p:nvSpPr>
        <p:spPr bwMode="auto">
          <a:xfrm>
            <a:off x="3983831" y="2400300"/>
            <a:ext cx="790575"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Cross Valley Canal</a:t>
            </a:r>
          </a:p>
        </p:txBody>
      </p:sp>
      <p:sp>
        <p:nvSpPr>
          <p:cNvPr id="250458" name="Text Box 602"/>
          <p:cNvSpPr txBox="1">
            <a:spLocks noChangeArrowheads="1"/>
          </p:cNvSpPr>
          <p:nvPr/>
        </p:nvSpPr>
        <p:spPr bwMode="auto">
          <a:xfrm>
            <a:off x="2792016" y="1041797"/>
            <a:ext cx="542925"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Lost Hills WD</a:t>
            </a:r>
          </a:p>
        </p:txBody>
      </p:sp>
      <p:sp>
        <p:nvSpPr>
          <p:cNvPr id="250459" name="Text Box 603"/>
          <p:cNvSpPr txBox="1">
            <a:spLocks noChangeArrowheads="1"/>
          </p:cNvSpPr>
          <p:nvPr/>
        </p:nvSpPr>
        <p:spPr bwMode="auto">
          <a:xfrm>
            <a:off x="2114551" y="1326356"/>
            <a:ext cx="641747"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Berrenda Mesa WD</a:t>
            </a:r>
          </a:p>
        </p:txBody>
      </p:sp>
      <p:sp>
        <p:nvSpPr>
          <p:cNvPr id="250461" name="Freeform 605"/>
          <p:cNvSpPr>
            <a:spLocks/>
          </p:cNvSpPr>
          <p:nvPr/>
        </p:nvSpPr>
        <p:spPr bwMode="auto">
          <a:xfrm>
            <a:off x="2632613" y="931069"/>
            <a:ext cx="512629" cy="686595"/>
          </a:xfrm>
          <a:custGeom>
            <a:avLst/>
            <a:gdLst/>
            <a:ahLst/>
            <a:cxnLst>
              <a:cxn ang="0">
                <a:pos x="498" y="646"/>
              </a:cxn>
              <a:cxn ang="0">
                <a:pos x="481" y="612"/>
              </a:cxn>
              <a:cxn ang="0">
                <a:pos x="476" y="595"/>
              </a:cxn>
              <a:cxn ang="0">
                <a:pos x="464" y="578"/>
              </a:cxn>
              <a:cxn ang="0">
                <a:pos x="453" y="556"/>
              </a:cxn>
              <a:cxn ang="0">
                <a:pos x="442" y="539"/>
              </a:cxn>
              <a:cxn ang="0">
                <a:pos x="430" y="516"/>
              </a:cxn>
              <a:cxn ang="0">
                <a:pos x="419" y="493"/>
              </a:cxn>
              <a:cxn ang="0">
                <a:pos x="419" y="493"/>
              </a:cxn>
              <a:cxn ang="0">
                <a:pos x="408" y="476"/>
              </a:cxn>
              <a:cxn ang="0">
                <a:pos x="396" y="465"/>
              </a:cxn>
              <a:cxn ang="0">
                <a:pos x="385" y="454"/>
              </a:cxn>
              <a:cxn ang="0">
                <a:pos x="368" y="442"/>
              </a:cxn>
              <a:cxn ang="0">
                <a:pos x="345" y="425"/>
              </a:cxn>
              <a:cxn ang="0">
                <a:pos x="334" y="420"/>
              </a:cxn>
              <a:cxn ang="0">
                <a:pos x="328" y="408"/>
              </a:cxn>
              <a:cxn ang="0">
                <a:pos x="323" y="397"/>
              </a:cxn>
              <a:cxn ang="0">
                <a:pos x="317" y="369"/>
              </a:cxn>
              <a:cxn ang="0">
                <a:pos x="311" y="357"/>
              </a:cxn>
              <a:cxn ang="0">
                <a:pos x="311" y="357"/>
              </a:cxn>
              <a:cxn ang="0">
                <a:pos x="311" y="357"/>
              </a:cxn>
              <a:cxn ang="0">
                <a:pos x="306" y="352"/>
              </a:cxn>
              <a:cxn ang="0">
                <a:pos x="289" y="340"/>
              </a:cxn>
              <a:cxn ang="0">
                <a:pos x="283" y="340"/>
              </a:cxn>
              <a:cxn ang="0">
                <a:pos x="277" y="335"/>
              </a:cxn>
              <a:cxn ang="0">
                <a:pos x="272" y="323"/>
              </a:cxn>
              <a:cxn ang="0">
                <a:pos x="266" y="306"/>
              </a:cxn>
              <a:cxn ang="0">
                <a:pos x="260" y="300"/>
              </a:cxn>
              <a:cxn ang="0">
                <a:pos x="255" y="295"/>
              </a:cxn>
              <a:cxn ang="0">
                <a:pos x="249" y="289"/>
              </a:cxn>
              <a:cxn ang="0">
                <a:pos x="238" y="278"/>
              </a:cxn>
              <a:cxn ang="0">
                <a:pos x="232" y="272"/>
              </a:cxn>
              <a:cxn ang="0">
                <a:pos x="226" y="266"/>
              </a:cxn>
              <a:cxn ang="0">
                <a:pos x="221" y="255"/>
              </a:cxn>
              <a:cxn ang="0">
                <a:pos x="204" y="238"/>
              </a:cxn>
              <a:cxn ang="0">
                <a:pos x="192" y="221"/>
              </a:cxn>
              <a:cxn ang="0">
                <a:pos x="187" y="215"/>
              </a:cxn>
              <a:cxn ang="0">
                <a:pos x="181" y="215"/>
              </a:cxn>
              <a:cxn ang="0">
                <a:pos x="181" y="215"/>
              </a:cxn>
              <a:cxn ang="0">
                <a:pos x="147" y="176"/>
              </a:cxn>
              <a:cxn ang="0">
                <a:pos x="141" y="164"/>
              </a:cxn>
              <a:cxn ang="0">
                <a:pos x="141" y="159"/>
              </a:cxn>
              <a:cxn ang="0">
                <a:pos x="136" y="153"/>
              </a:cxn>
              <a:cxn ang="0">
                <a:pos x="130" y="142"/>
              </a:cxn>
              <a:cxn ang="0">
                <a:pos x="124" y="136"/>
              </a:cxn>
              <a:cxn ang="0">
                <a:pos x="119" y="125"/>
              </a:cxn>
              <a:cxn ang="0">
                <a:pos x="113" y="113"/>
              </a:cxn>
              <a:cxn ang="0">
                <a:pos x="107" y="102"/>
              </a:cxn>
              <a:cxn ang="0">
                <a:pos x="85" y="74"/>
              </a:cxn>
              <a:cxn ang="0">
                <a:pos x="85" y="68"/>
              </a:cxn>
              <a:cxn ang="0">
                <a:pos x="79" y="68"/>
              </a:cxn>
              <a:cxn ang="0">
                <a:pos x="79" y="62"/>
              </a:cxn>
              <a:cxn ang="0">
                <a:pos x="68" y="62"/>
              </a:cxn>
              <a:cxn ang="0">
                <a:pos x="51" y="51"/>
              </a:cxn>
              <a:cxn ang="0">
                <a:pos x="34" y="45"/>
              </a:cxn>
              <a:cxn ang="0">
                <a:pos x="22" y="34"/>
              </a:cxn>
              <a:cxn ang="0">
                <a:pos x="11" y="23"/>
              </a:cxn>
              <a:cxn ang="0">
                <a:pos x="5" y="17"/>
              </a:cxn>
              <a:cxn ang="0">
                <a:pos x="0" y="0"/>
              </a:cxn>
            </a:cxnLst>
            <a:rect l="0" t="0" r="r" b="b"/>
            <a:pathLst>
              <a:path w="498" h="646">
                <a:moveTo>
                  <a:pt x="498" y="646"/>
                </a:moveTo>
                <a:lnTo>
                  <a:pt x="481" y="612"/>
                </a:lnTo>
                <a:lnTo>
                  <a:pt x="476" y="595"/>
                </a:lnTo>
                <a:lnTo>
                  <a:pt x="464" y="578"/>
                </a:lnTo>
                <a:lnTo>
                  <a:pt x="453" y="556"/>
                </a:lnTo>
                <a:lnTo>
                  <a:pt x="442" y="539"/>
                </a:lnTo>
                <a:lnTo>
                  <a:pt x="430" y="516"/>
                </a:lnTo>
                <a:lnTo>
                  <a:pt x="419" y="493"/>
                </a:lnTo>
                <a:lnTo>
                  <a:pt x="419" y="493"/>
                </a:lnTo>
                <a:lnTo>
                  <a:pt x="408" y="476"/>
                </a:lnTo>
                <a:lnTo>
                  <a:pt x="396" y="465"/>
                </a:lnTo>
                <a:lnTo>
                  <a:pt x="385" y="454"/>
                </a:lnTo>
                <a:lnTo>
                  <a:pt x="368" y="442"/>
                </a:lnTo>
                <a:lnTo>
                  <a:pt x="345" y="425"/>
                </a:lnTo>
                <a:lnTo>
                  <a:pt x="334" y="420"/>
                </a:lnTo>
                <a:lnTo>
                  <a:pt x="328" y="408"/>
                </a:lnTo>
                <a:lnTo>
                  <a:pt x="323" y="397"/>
                </a:lnTo>
                <a:lnTo>
                  <a:pt x="317" y="369"/>
                </a:lnTo>
                <a:lnTo>
                  <a:pt x="311" y="357"/>
                </a:lnTo>
                <a:lnTo>
                  <a:pt x="311" y="357"/>
                </a:lnTo>
                <a:lnTo>
                  <a:pt x="311" y="357"/>
                </a:lnTo>
                <a:lnTo>
                  <a:pt x="306" y="352"/>
                </a:lnTo>
                <a:lnTo>
                  <a:pt x="289" y="340"/>
                </a:lnTo>
                <a:lnTo>
                  <a:pt x="283" y="340"/>
                </a:lnTo>
                <a:lnTo>
                  <a:pt x="277" y="335"/>
                </a:lnTo>
                <a:lnTo>
                  <a:pt x="272" y="323"/>
                </a:lnTo>
                <a:lnTo>
                  <a:pt x="266" y="306"/>
                </a:lnTo>
                <a:lnTo>
                  <a:pt x="260" y="300"/>
                </a:lnTo>
                <a:lnTo>
                  <a:pt x="255" y="295"/>
                </a:lnTo>
                <a:lnTo>
                  <a:pt x="249" y="289"/>
                </a:lnTo>
                <a:lnTo>
                  <a:pt x="238" y="278"/>
                </a:lnTo>
                <a:lnTo>
                  <a:pt x="232" y="272"/>
                </a:lnTo>
                <a:lnTo>
                  <a:pt x="226" y="266"/>
                </a:lnTo>
                <a:lnTo>
                  <a:pt x="221" y="255"/>
                </a:lnTo>
                <a:lnTo>
                  <a:pt x="204" y="238"/>
                </a:lnTo>
                <a:lnTo>
                  <a:pt x="192" y="221"/>
                </a:lnTo>
                <a:lnTo>
                  <a:pt x="187" y="215"/>
                </a:lnTo>
                <a:lnTo>
                  <a:pt x="181" y="215"/>
                </a:lnTo>
                <a:lnTo>
                  <a:pt x="181" y="215"/>
                </a:lnTo>
                <a:lnTo>
                  <a:pt x="147" y="176"/>
                </a:lnTo>
                <a:lnTo>
                  <a:pt x="141" y="164"/>
                </a:lnTo>
                <a:lnTo>
                  <a:pt x="141" y="159"/>
                </a:lnTo>
                <a:lnTo>
                  <a:pt x="136" y="153"/>
                </a:lnTo>
                <a:lnTo>
                  <a:pt x="130" y="142"/>
                </a:lnTo>
                <a:lnTo>
                  <a:pt x="124" y="136"/>
                </a:lnTo>
                <a:lnTo>
                  <a:pt x="119" y="125"/>
                </a:lnTo>
                <a:lnTo>
                  <a:pt x="113" y="113"/>
                </a:lnTo>
                <a:lnTo>
                  <a:pt x="107" y="102"/>
                </a:lnTo>
                <a:lnTo>
                  <a:pt x="85" y="74"/>
                </a:lnTo>
                <a:lnTo>
                  <a:pt x="85" y="68"/>
                </a:lnTo>
                <a:lnTo>
                  <a:pt x="79" y="68"/>
                </a:lnTo>
                <a:lnTo>
                  <a:pt x="79" y="62"/>
                </a:lnTo>
                <a:lnTo>
                  <a:pt x="68" y="62"/>
                </a:lnTo>
                <a:lnTo>
                  <a:pt x="51" y="51"/>
                </a:lnTo>
                <a:lnTo>
                  <a:pt x="34" y="45"/>
                </a:lnTo>
                <a:lnTo>
                  <a:pt x="22" y="34"/>
                </a:lnTo>
                <a:lnTo>
                  <a:pt x="11" y="23"/>
                </a:lnTo>
                <a:lnTo>
                  <a:pt x="5" y="17"/>
                </a:lnTo>
                <a:lnTo>
                  <a:pt x="0" y="0"/>
                </a:lnTo>
              </a:path>
            </a:pathLst>
          </a:custGeom>
          <a:noFill/>
          <a:ln w="26988">
            <a:solidFill>
              <a:srgbClr val="00A0C6"/>
            </a:solidFill>
            <a:prstDash val="solid"/>
            <a:round/>
            <a:headEnd/>
            <a:tailEnd/>
          </a:ln>
        </p:spPr>
        <p:txBody>
          <a:bodyPr/>
          <a:lstStyle/>
          <a:p>
            <a:endParaRPr lang="en-US" sz="1350"/>
          </a:p>
        </p:txBody>
      </p:sp>
      <p:sp>
        <p:nvSpPr>
          <p:cNvPr id="250462" name="Freeform 606"/>
          <p:cNvSpPr>
            <a:spLocks/>
          </p:cNvSpPr>
          <p:nvPr/>
        </p:nvSpPr>
        <p:spPr bwMode="auto">
          <a:xfrm>
            <a:off x="3145242" y="1617664"/>
            <a:ext cx="2935779" cy="2838846"/>
          </a:xfrm>
          <a:custGeom>
            <a:avLst/>
            <a:gdLst/>
            <a:ahLst/>
            <a:cxnLst>
              <a:cxn ang="0">
                <a:pos x="2779" y="2603"/>
              </a:cxn>
              <a:cxn ang="0">
                <a:pos x="2654" y="2501"/>
              </a:cxn>
              <a:cxn ang="0">
                <a:pos x="2557" y="2376"/>
              </a:cxn>
              <a:cxn ang="0">
                <a:pos x="2461" y="2274"/>
              </a:cxn>
              <a:cxn ang="0">
                <a:pos x="2410" y="2251"/>
              </a:cxn>
              <a:cxn ang="0">
                <a:pos x="2336" y="2268"/>
              </a:cxn>
              <a:cxn ang="0">
                <a:pos x="2195" y="2172"/>
              </a:cxn>
              <a:cxn ang="0">
                <a:pos x="2149" y="2149"/>
              </a:cxn>
              <a:cxn ang="0">
                <a:pos x="2070" y="2143"/>
              </a:cxn>
              <a:cxn ang="0">
                <a:pos x="2008" y="2121"/>
              </a:cxn>
              <a:cxn ang="0">
                <a:pos x="1973" y="2075"/>
              </a:cxn>
              <a:cxn ang="0">
                <a:pos x="1990" y="2013"/>
              </a:cxn>
              <a:cxn ang="0">
                <a:pos x="1956" y="1979"/>
              </a:cxn>
              <a:cxn ang="0">
                <a:pos x="1888" y="1945"/>
              </a:cxn>
              <a:cxn ang="0">
                <a:pos x="1832" y="1951"/>
              </a:cxn>
              <a:cxn ang="0">
                <a:pos x="1667" y="1860"/>
              </a:cxn>
              <a:cxn ang="0">
                <a:pos x="1622" y="1849"/>
              </a:cxn>
              <a:cxn ang="0">
                <a:pos x="1480" y="1820"/>
              </a:cxn>
              <a:cxn ang="0">
                <a:pos x="1356" y="1820"/>
              </a:cxn>
              <a:cxn ang="0">
                <a:pos x="1265" y="1826"/>
              </a:cxn>
              <a:cxn ang="0">
                <a:pos x="1214" y="1826"/>
              </a:cxn>
              <a:cxn ang="0">
                <a:pos x="1134" y="1786"/>
              </a:cxn>
              <a:cxn ang="0">
                <a:pos x="987" y="1775"/>
              </a:cxn>
              <a:cxn ang="0">
                <a:pos x="925" y="1741"/>
              </a:cxn>
              <a:cxn ang="0">
                <a:pos x="891" y="1701"/>
              </a:cxn>
              <a:cxn ang="0">
                <a:pos x="942" y="1610"/>
              </a:cxn>
              <a:cxn ang="0">
                <a:pos x="976" y="1497"/>
              </a:cxn>
              <a:cxn ang="0">
                <a:pos x="942" y="1452"/>
              </a:cxn>
              <a:cxn ang="0">
                <a:pos x="936" y="1361"/>
              </a:cxn>
              <a:cxn ang="0">
                <a:pos x="959" y="1310"/>
              </a:cxn>
              <a:cxn ang="0">
                <a:pos x="1027" y="1270"/>
              </a:cxn>
              <a:cxn ang="0">
                <a:pos x="1089" y="1191"/>
              </a:cxn>
              <a:cxn ang="0">
                <a:pos x="1049" y="1140"/>
              </a:cxn>
              <a:cxn ang="0">
                <a:pos x="1010" y="1095"/>
              </a:cxn>
              <a:cxn ang="0">
                <a:pos x="942" y="1049"/>
              </a:cxn>
              <a:cxn ang="0">
                <a:pos x="902" y="1015"/>
              </a:cxn>
              <a:cxn ang="0">
                <a:pos x="806" y="953"/>
              </a:cxn>
              <a:cxn ang="0">
                <a:pos x="766" y="930"/>
              </a:cxn>
              <a:cxn ang="0">
                <a:pos x="698" y="907"/>
              </a:cxn>
              <a:cxn ang="0">
                <a:pos x="664" y="885"/>
              </a:cxn>
              <a:cxn ang="0">
                <a:pos x="596" y="845"/>
              </a:cxn>
              <a:cxn ang="0">
                <a:pos x="522" y="828"/>
              </a:cxn>
              <a:cxn ang="0">
                <a:pos x="437" y="771"/>
              </a:cxn>
              <a:cxn ang="0">
                <a:pos x="380" y="715"/>
              </a:cxn>
              <a:cxn ang="0">
                <a:pos x="267" y="635"/>
              </a:cxn>
              <a:cxn ang="0">
                <a:pos x="205" y="556"/>
              </a:cxn>
              <a:cxn ang="0">
                <a:pos x="142" y="448"/>
              </a:cxn>
              <a:cxn ang="0">
                <a:pos x="103" y="301"/>
              </a:cxn>
              <a:cxn ang="0">
                <a:pos x="69" y="193"/>
              </a:cxn>
              <a:cxn ang="0">
                <a:pos x="46" y="80"/>
              </a:cxn>
            </a:cxnLst>
            <a:rect l="0" t="0" r="r" b="b"/>
            <a:pathLst>
              <a:path w="2852" h="2671">
                <a:moveTo>
                  <a:pt x="2852" y="2671"/>
                </a:moveTo>
                <a:lnTo>
                  <a:pt x="2830" y="2648"/>
                </a:lnTo>
                <a:lnTo>
                  <a:pt x="2813" y="2631"/>
                </a:lnTo>
                <a:lnTo>
                  <a:pt x="2779" y="2603"/>
                </a:lnTo>
                <a:lnTo>
                  <a:pt x="2745" y="2574"/>
                </a:lnTo>
                <a:lnTo>
                  <a:pt x="2705" y="2540"/>
                </a:lnTo>
                <a:lnTo>
                  <a:pt x="2682" y="2523"/>
                </a:lnTo>
                <a:lnTo>
                  <a:pt x="2654" y="2501"/>
                </a:lnTo>
                <a:lnTo>
                  <a:pt x="2631" y="2478"/>
                </a:lnTo>
                <a:lnTo>
                  <a:pt x="2603" y="2444"/>
                </a:lnTo>
                <a:lnTo>
                  <a:pt x="2586" y="2416"/>
                </a:lnTo>
                <a:lnTo>
                  <a:pt x="2557" y="2376"/>
                </a:lnTo>
                <a:lnTo>
                  <a:pt x="2523" y="2342"/>
                </a:lnTo>
                <a:lnTo>
                  <a:pt x="2501" y="2319"/>
                </a:lnTo>
                <a:lnTo>
                  <a:pt x="2484" y="2296"/>
                </a:lnTo>
                <a:lnTo>
                  <a:pt x="2461" y="2274"/>
                </a:lnTo>
                <a:lnTo>
                  <a:pt x="2444" y="2257"/>
                </a:lnTo>
                <a:lnTo>
                  <a:pt x="2433" y="2257"/>
                </a:lnTo>
                <a:lnTo>
                  <a:pt x="2421" y="2251"/>
                </a:lnTo>
                <a:lnTo>
                  <a:pt x="2410" y="2251"/>
                </a:lnTo>
                <a:lnTo>
                  <a:pt x="2404" y="2251"/>
                </a:lnTo>
                <a:lnTo>
                  <a:pt x="2387" y="2262"/>
                </a:lnTo>
                <a:lnTo>
                  <a:pt x="2359" y="2274"/>
                </a:lnTo>
                <a:lnTo>
                  <a:pt x="2336" y="2268"/>
                </a:lnTo>
                <a:lnTo>
                  <a:pt x="2319" y="2262"/>
                </a:lnTo>
                <a:lnTo>
                  <a:pt x="2297" y="2251"/>
                </a:lnTo>
                <a:lnTo>
                  <a:pt x="2229" y="2206"/>
                </a:lnTo>
                <a:lnTo>
                  <a:pt x="2195" y="2172"/>
                </a:lnTo>
                <a:lnTo>
                  <a:pt x="2183" y="2166"/>
                </a:lnTo>
                <a:lnTo>
                  <a:pt x="2172" y="2160"/>
                </a:lnTo>
                <a:lnTo>
                  <a:pt x="2161" y="2155"/>
                </a:lnTo>
                <a:lnTo>
                  <a:pt x="2149" y="2149"/>
                </a:lnTo>
                <a:lnTo>
                  <a:pt x="2144" y="2143"/>
                </a:lnTo>
                <a:lnTo>
                  <a:pt x="2132" y="2143"/>
                </a:lnTo>
                <a:lnTo>
                  <a:pt x="2087" y="2143"/>
                </a:lnTo>
                <a:lnTo>
                  <a:pt x="2070" y="2143"/>
                </a:lnTo>
                <a:lnTo>
                  <a:pt x="2053" y="2138"/>
                </a:lnTo>
                <a:lnTo>
                  <a:pt x="2036" y="2132"/>
                </a:lnTo>
                <a:lnTo>
                  <a:pt x="2019" y="2126"/>
                </a:lnTo>
                <a:lnTo>
                  <a:pt x="2008" y="2121"/>
                </a:lnTo>
                <a:lnTo>
                  <a:pt x="1990" y="2109"/>
                </a:lnTo>
                <a:lnTo>
                  <a:pt x="1985" y="2098"/>
                </a:lnTo>
                <a:lnTo>
                  <a:pt x="1973" y="2087"/>
                </a:lnTo>
                <a:lnTo>
                  <a:pt x="1973" y="2075"/>
                </a:lnTo>
                <a:lnTo>
                  <a:pt x="1973" y="2058"/>
                </a:lnTo>
                <a:lnTo>
                  <a:pt x="1979" y="2047"/>
                </a:lnTo>
                <a:lnTo>
                  <a:pt x="1985" y="2030"/>
                </a:lnTo>
                <a:lnTo>
                  <a:pt x="1990" y="2013"/>
                </a:lnTo>
                <a:lnTo>
                  <a:pt x="1990" y="2002"/>
                </a:lnTo>
                <a:lnTo>
                  <a:pt x="1990" y="1996"/>
                </a:lnTo>
                <a:lnTo>
                  <a:pt x="1979" y="1990"/>
                </a:lnTo>
                <a:lnTo>
                  <a:pt x="1956" y="1979"/>
                </a:lnTo>
                <a:lnTo>
                  <a:pt x="1939" y="1973"/>
                </a:lnTo>
                <a:lnTo>
                  <a:pt x="1922" y="1962"/>
                </a:lnTo>
                <a:lnTo>
                  <a:pt x="1900" y="1945"/>
                </a:lnTo>
                <a:lnTo>
                  <a:pt x="1888" y="1945"/>
                </a:lnTo>
                <a:lnTo>
                  <a:pt x="1877" y="1945"/>
                </a:lnTo>
                <a:lnTo>
                  <a:pt x="1854" y="1956"/>
                </a:lnTo>
                <a:lnTo>
                  <a:pt x="1843" y="1956"/>
                </a:lnTo>
                <a:lnTo>
                  <a:pt x="1832" y="1951"/>
                </a:lnTo>
                <a:lnTo>
                  <a:pt x="1803" y="1934"/>
                </a:lnTo>
                <a:lnTo>
                  <a:pt x="1735" y="1900"/>
                </a:lnTo>
                <a:lnTo>
                  <a:pt x="1701" y="1883"/>
                </a:lnTo>
                <a:lnTo>
                  <a:pt x="1667" y="1860"/>
                </a:lnTo>
                <a:lnTo>
                  <a:pt x="1656" y="1854"/>
                </a:lnTo>
                <a:lnTo>
                  <a:pt x="1650" y="1854"/>
                </a:lnTo>
                <a:lnTo>
                  <a:pt x="1639" y="1849"/>
                </a:lnTo>
                <a:lnTo>
                  <a:pt x="1622" y="1849"/>
                </a:lnTo>
                <a:lnTo>
                  <a:pt x="1599" y="1843"/>
                </a:lnTo>
                <a:lnTo>
                  <a:pt x="1560" y="1837"/>
                </a:lnTo>
                <a:lnTo>
                  <a:pt x="1520" y="1826"/>
                </a:lnTo>
                <a:lnTo>
                  <a:pt x="1480" y="1820"/>
                </a:lnTo>
                <a:lnTo>
                  <a:pt x="1452" y="1815"/>
                </a:lnTo>
                <a:lnTo>
                  <a:pt x="1390" y="1815"/>
                </a:lnTo>
                <a:lnTo>
                  <a:pt x="1367" y="1820"/>
                </a:lnTo>
                <a:lnTo>
                  <a:pt x="1356" y="1820"/>
                </a:lnTo>
                <a:lnTo>
                  <a:pt x="1333" y="1820"/>
                </a:lnTo>
                <a:lnTo>
                  <a:pt x="1310" y="1820"/>
                </a:lnTo>
                <a:lnTo>
                  <a:pt x="1293" y="1826"/>
                </a:lnTo>
                <a:lnTo>
                  <a:pt x="1265" y="1826"/>
                </a:lnTo>
                <a:lnTo>
                  <a:pt x="1253" y="1826"/>
                </a:lnTo>
                <a:lnTo>
                  <a:pt x="1242" y="1826"/>
                </a:lnTo>
                <a:lnTo>
                  <a:pt x="1231" y="1826"/>
                </a:lnTo>
                <a:lnTo>
                  <a:pt x="1214" y="1826"/>
                </a:lnTo>
                <a:lnTo>
                  <a:pt x="1191" y="1809"/>
                </a:lnTo>
                <a:lnTo>
                  <a:pt x="1163" y="1798"/>
                </a:lnTo>
                <a:lnTo>
                  <a:pt x="1146" y="1786"/>
                </a:lnTo>
                <a:lnTo>
                  <a:pt x="1134" y="1786"/>
                </a:lnTo>
                <a:lnTo>
                  <a:pt x="1083" y="1786"/>
                </a:lnTo>
                <a:lnTo>
                  <a:pt x="1066" y="1786"/>
                </a:lnTo>
                <a:lnTo>
                  <a:pt x="1049" y="1781"/>
                </a:lnTo>
                <a:lnTo>
                  <a:pt x="987" y="1775"/>
                </a:lnTo>
                <a:lnTo>
                  <a:pt x="959" y="1769"/>
                </a:lnTo>
                <a:lnTo>
                  <a:pt x="936" y="1758"/>
                </a:lnTo>
                <a:lnTo>
                  <a:pt x="925" y="1747"/>
                </a:lnTo>
                <a:lnTo>
                  <a:pt x="925" y="1741"/>
                </a:lnTo>
                <a:lnTo>
                  <a:pt x="919" y="1730"/>
                </a:lnTo>
                <a:lnTo>
                  <a:pt x="908" y="1724"/>
                </a:lnTo>
                <a:lnTo>
                  <a:pt x="896" y="1713"/>
                </a:lnTo>
                <a:lnTo>
                  <a:pt x="891" y="1701"/>
                </a:lnTo>
                <a:lnTo>
                  <a:pt x="891" y="1667"/>
                </a:lnTo>
                <a:lnTo>
                  <a:pt x="908" y="1644"/>
                </a:lnTo>
                <a:lnTo>
                  <a:pt x="925" y="1627"/>
                </a:lnTo>
                <a:lnTo>
                  <a:pt x="942" y="1610"/>
                </a:lnTo>
                <a:lnTo>
                  <a:pt x="964" y="1588"/>
                </a:lnTo>
                <a:lnTo>
                  <a:pt x="976" y="1565"/>
                </a:lnTo>
                <a:lnTo>
                  <a:pt x="981" y="1537"/>
                </a:lnTo>
                <a:lnTo>
                  <a:pt x="976" y="1497"/>
                </a:lnTo>
                <a:lnTo>
                  <a:pt x="970" y="1486"/>
                </a:lnTo>
                <a:lnTo>
                  <a:pt x="959" y="1474"/>
                </a:lnTo>
                <a:lnTo>
                  <a:pt x="947" y="1463"/>
                </a:lnTo>
                <a:lnTo>
                  <a:pt x="942" y="1452"/>
                </a:lnTo>
                <a:lnTo>
                  <a:pt x="942" y="1446"/>
                </a:lnTo>
                <a:lnTo>
                  <a:pt x="942" y="1435"/>
                </a:lnTo>
                <a:lnTo>
                  <a:pt x="936" y="1401"/>
                </a:lnTo>
                <a:lnTo>
                  <a:pt x="936" y="1361"/>
                </a:lnTo>
                <a:lnTo>
                  <a:pt x="936" y="1350"/>
                </a:lnTo>
                <a:lnTo>
                  <a:pt x="942" y="1338"/>
                </a:lnTo>
                <a:lnTo>
                  <a:pt x="953" y="1321"/>
                </a:lnTo>
                <a:lnTo>
                  <a:pt x="959" y="1310"/>
                </a:lnTo>
                <a:lnTo>
                  <a:pt x="970" y="1299"/>
                </a:lnTo>
                <a:lnTo>
                  <a:pt x="981" y="1293"/>
                </a:lnTo>
                <a:lnTo>
                  <a:pt x="987" y="1287"/>
                </a:lnTo>
                <a:lnTo>
                  <a:pt x="1027" y="1270"/>
                </a:lnTo>
                <a:lnTo>
                  <a:pt x="1061" y="1248"/>
                </a:lnTo>
                <a:lnTo>
                  <a:pt x="1078" y="1231"/>
                </a:lnTo>
                <a:lnTo>
                  <a:pt x="1089" y="1214"/>
                </a:lnTo>
                <a:lnTo>
                  <a:pt x="1089" y="1191"/>
                </a:lnTo>
                <a:lnTo>
                  <a:pt x="1083" y="1174"/>
                </a:lnTo>
                <a:lnTo>
                  <a:pt x="1066" y="1157"/>
                </a:lnTo>
                <a:lnTo>
                  <a:pt x="1061" y="1146"/>
                </a:lnTo>
                <a:lnTo>
                  <a:pt x="1049" y="1140"/>
                </a:lnTo>
                <a:lnTo>
                  <a:pt x="1038" y="1129"/>
                </a:lnTo>
                <a:lnTo>
                  <a:pt x="1032" y="1123"/>
                </a:lnTo>
                <a:lnTo>
                  <a:pt x="1021" y="1106"/>
                </a:lnTo>
                <a:lnTo>
                  <a:pt x="1010" y="1095"/>
                </a:lnTo>
                <a:lnTo>
                  <a:pt x="998" y="1089"/>
                </a:lnTo>
                <a:lnTo>
                  <a:pt x="970" y="1061"/>
                </a:lnTo>
                <a:lnTo>
                  <a:pt x="959" y="1055"/>
                </a:lnTo>
                <a:lnTo>
                  <a:pt x="942" y="1049"/>
                </a:lnTo>
                <a:lnTo>
                  <a:pt x="930" y="1044"/>
                </a:lnTo>
                <a:lnTo>
                  <a:pt x="925" y="1038"/>
                </a:lnTo>
                <a:lnTo>
                  <a:pt x="913" y="1032"/>
                </a:lnTo>
                <a:lnTo>
                  <a:pt x="902" y="1015"/>
                </a:lnTo>
                <a:lnTo>
                  <a:pt x="874" y="992"/>
                </a:lnTo>
                <a:lnTo>
                  <a:pt x="840" y="975"/>
                </a:lnTo>
                <a:lnTo>
                  <a:pt x="817" y="958"/>
                </a:lnTo>
                <a:lnTo>
                  <a:pt x="806" y="953"/>
                </a:lnTo>
                <a:lnTo>
                  <a:pt x="794" y="953"/>
                </a:lnTo>
                <a:lnTo>
                  <a:pt x="777" y="953"/>
                </a:lnTo>
                <a:lnTo>
                  <a:pt x="772" y="941"/>
                </a:lnTo>
                <a:lnTo>
                  <a:pt x="766" y="930"/>
                </a:lnTo>
                <a:lnTo>
                  <a:pt x="755" y="930"/>
                </a:lnTo>
                <a:lnTo>
                  <a:pt x="743" y="924"/>
                </a:lnTo>
                <a:lnTo>
                  <a:pt x="715" y="919"/>
                </a:lnTo>
                <a:lnTo>
                  <a:pt x="698" y="907"/>
                </a:lnTo>
                <a:lnTo>
                  <a:pt x="686" y="902"/>
                </a:lnTo>
                <a:lnTo>
                  <a:pt x="669" y="890"/>
                </a:lnTo>
                <a:lnTo>
                  <a:pt x="664" y="890"/>
                </a:lnTo>
                <a:lnTo>
                  <a:pt x="664" y="885"/>
                </a:lnTo>
                <a:lnTo>
                  <a:pt x="647" y="879"/>
                </a:lnTo>
                <a:lnTo>
                  <a:pt x="635" y="868"/>
                </a:lnTo>
                <a:lnTo>
                  <a:pt x="618" y="856"/>
                </a:lnTo>
                <a:lnTo>
                  <a:pt x="596" y="845"/>
                </a:lnTo>
                <a:lnTo>
                  <a:pt x="579" y="834"/>
                </a:lnTo>
                <a:lnTo>
                  <a:pt x="556" y="828"/>
                </a:lnTo>
                <a:lnTo>
                  <a:pt x="539" y="828"/>
                </a:lnTo>
                <a:lnTo>
                  <a:pt x="522" y="828"/>
                </a:lnTo>
                <a:lnTo>
                  <a:pt x="505" y="828"/>
                </a:lnTo>
                <a:lnTo>
                  <a:pt x="488" y="822"/>
                </a:lnTo>
                <a:lnTo>
                  <a:pt x="460" y="800"/>
                </a:lnTo>
                <a:lnTo>
                  <a:pt x="437" y="771"/>
                </a:lnTo>
                <a:lnTo>
                  <a:pt x="431" y="749"/>
                </a:lnTo>
                <a:lnTo>
                  <a:pt x="426" y="737"/>
                </a:lnTo>
                <a:lnTo>
                  <a:pt x="414" y="726"/>
                </a:lnTo>
                <a:lnTo>
                  <a:pt x="380" y="715"/>
                </a:lnTo>
                <a:lnTo>
                  <a:pt x="352" y="709"/>
                </a:lnTo>
                <a:lnTo>
                  <a:pt x="329" y="692"/>
                </a:lnTo>
                <a:lnTo>
                  <a:pt x="290" y="658"/>
                </a:lnTo>
                <a:lnTo>
                  <a:pt x="267" y="635"/>
                </a:lnTo>
                <a:lnTo>
                  <a:pt x="256" y="624"/>
                </a:lnTo>
                <a:lnTo>
                  <a:pt x="250" y="607"/>
                </a:lnTo>
                <a:lnTo>
                  <a:pt x="227" y="584"/>
                </a:lnTo>
                <a:lnTo>
                  <a:pt x="205" y="556"/>
                </a:lnTo>
                <a:lnTo>
                  <a:pt x="182" y="533"/>
                </a:lnTo>
                <a:lnTo>
                  <a:pt x="148" y="494"/>
                </a:lnTo>
                <a:lnTo>
                  <a:pt x="148" y="477"/>
                </a:lnTo>
                <a:lnTo>
                  <a:pt x="142" y="448"/>
                </a:lnTo>
                <a:lnTo>
                  <a:pt x="137" y="397"/>
                </a:lnTo>
                <a:lnTo>
                  <a:pt x="131" y="363"/>
                </a:lnTo>
                <a:lnTo>
                  <a:pt x="120" y="323"/>
                </a:lnTo>
                <a:lnTo>
                  <a:pt x="103" y="301"/>
                </a:lnTo>
                <a:lnTo>
                  <a:pt x="97" y="289"/>
                </a:lnTo>
                <a:lnTo>
                  <a:pt x="74" y="250"/>
                </a:lnTo>
                <a:lnTo>
                  <a:pt x="69" y="221"/>
                </a:lnTo>
                <a:lnTo>
                  <a:pt x="69" y="193"/>
                </a:lnTo>
                <a:lnTo>
                  <a:pt x="69" y="165"/>
                </a:lnTo>
                <a:lnTo>
                  <a:pt x="63" y="136"/>
                </a:lnTo>
                <a:lnTo>
                  <a:pt x="51" y="108"/>
                </a:lnTo>
                <a:lnTo>
                  <a:pt x="46" y="80"/>
                </a:lnTo>
                <a:lnTo>
                  <a:pt x="29" y="46"/>
                </a:lnTo>
                <a:lnTo>
                  <a:pt x="0" y="0"/>
                </a:lnTo>
              </a:path>
            </a:pathLst>
          </a:custGeom>
          <a:noFill/>
          <a:ln w="26988">
            <a:solidFill>
              <a:srgbClr val="00A0C6"/>
            </a:solidFill>
            <a:prstDash val="solid"/>
            <a:round/>
            <a:headEnd/>
            <a:tailEnd/>
          </a:ln>
        </p:spPr>
        <p:txBody>
          <a:bodyPr/>
          <a:lstStyle/>
          <a:p>
            <a:endParaRPr lang="en-US" sz="1350"/>
          </a:p>
        </p:txBody>
      </p:sp>
      <p:sp>
        <p:nvSpPr>
          <p:cNvPr id="250463" name="Freeform 607"/>
          <p:cNvSpPr>
            <a:spLocks/>
          </p:cNvSpPr>
          <p:nvPr/>
        </p:nvSpPr>
        <p:spPr bwMode="auto">
          <a:xfrm>
            <a:off x="4184911" y="2364840"/>
            <a:ext cx="868793" cy="362429"/>
          </a:xfrm>
          <a:custGeom>
            <a:avLst/>
            <a:gdLst/>
            <a:ahLst/>
            <a:cxnLst>
              <a:cxn ang="0">
                <a:pos x="0" y="341"/>
              </a:cxn>
              <a:cxn ang="0">
                <a:pos x="17" y="324"/>
              </a:cxn>
              <a:cxn ang="0">
                <a:pos x="28" y="301"/>
              </a:cxn>
              <a:cxn ang="0">
                <a:pos x="68" y="272"/>
              </a:cxn>
              <a:cxn ang="0">
                <a:pos x="73" y="255"/>
              </a:cxn>
              <a:cxn ang="0">
                <a:pos x="79" y="238"/>
              </a:cxn>
              <a:cxn ang="0">
                <a:pos x="90" y="227"/>
              </a:cxn>
              <a:cxn ang="0">
                <a:pos x="107" y="216"/>
              </a:cxn>
              <a:cxn ang="0">
                <a:pos x="153" y="187"/>
              </a:cxn>
              <a:cxn ang="0">
                <a:pos x="408" y="187"/>
              </a:cxn>
              <a:cxn ang="0">
                <a:pos x="442" y="187"/>
              </a:cxn>
              <a:cxn ang="0">
                <a:pos x="476" y="182"/>
              </a:cxn>
              <a:cxn ang="0">
                <a:pos x="504" y="182"/>
              </a:cxn>
              <a:cxn ang="0">
                <a:pos x="527" y="170"/>
              </a:cxn>
              <a:cxn ang="0">
                <a:pos x="550" y="165"/>
              </a:cxn>
              <a:cxn ang="0">
                <a:pos x="572" y="148"/>
              </a:cxn>
              <a:cxn ang="0">
                <a:pos x="589" y="136"/>
              </a:cxn>
              <a:cxn ang="0">
                <a:pos x="612" y="125"/>
              </a:cxn>
              <a:cxn ang="0">
                <a:pos x="640" y="125"/>
              </a:cxn>
              <a:cxn ang="0">
                <a:pos x="663" y="119"/>
              </a:cxn>
              <a:cxn ang="0">
                <a:pos x="691" y="114"/>
              </a:cxn>
              <a:cxn ang="0">
                <a:pos x="720" y="102"/>
              </a:cxn>
              <a:cxn ang="0">
                <a:pos x="776" y="74"/>
              </a:cxn>
              <a:cxn ang="0">
                <a:pos x="793" y="57"/>
              </a:cxn>
              <a:cxn ang="0">
                <a:pos x="810" y="46"/>
              </a:cxn>
              <a:cxn ang="0">
                <a:pos x="827" y="23"/>
              </a:cxn>
              <a:cxn ang="0">
                <a:pos x="844" y="0"/>
              </a:cxn>
            </a:cxnLst>
            <a:rect l="0" t="0" r="r" b="b"/>
            <a:pathLst>
              <a:path w="844" h="341">
                <a:moveTo>
                  <a:pt x="0" y="341"/>
                </a:moveTo>
                <a:lnTo>
                  <a:pt x="17" y="324"/>
                </a:lnTo>
                <a:lnTo>
                  <a:pt x="28" y="301"/>
                </a:lnTo>
                <a:lnTo>
                  <a:pt x="68" y="272"/>
                </a:lnTo>
                <a:lnTo>
                  <a:pt x="73" y="255"/>
                </a:lnTo>
                <a:lnTo>
                  <a:pt x="79" y="238"/>
                </a:lnTo>
                <a:lnTo>
                  <a:pt x="90" y="227"/>
                </a:lnTo>
                <a:lnTo>
                  <a:pt x="107" y="216"/>
                </a:lnTo>
                <a:lnTo>
                  <a:pt x="153" y="187"/>
                </a:lnTo>
                <a:lnTo>
                  <a:pt x="408" y="187"/>
                </a:lnTo>
                <a:lnTo>
                  <a:pt x="442" y="187"/>
                </a:lnTo>
                <a:lnTo>
                  <a:pt x="476" y="182"/>
                </a:lnTo>
                <a:lnTo>
                  <a:pt x="504" y="182"/>
                </a:lnTo>
                <a:lnTo>
                  <a:pt x="527" y="170"/>
                </a:lnTo>
                <a:lnTo>
                  <a:pt x="550" y="165"/>
                </a:lnTo>
                <a:lnTo>
                  <a:pt x="572" y="148"/>
                </a:lnTo>
                <a:lnTo>
                  <a:pt x="589" y="136"/>
                </a:lnTo>
                <a:lnTo>
                  <a:pt x="612" y="125"/>
                </a:lnTo>
                <a:lnTo>
                  <a:pt x="640" y="125"/>
                </a:lnTo>
                <a:lnTo>
                  <a:pt x="663" y="119"/>
                </a:lnTo>
                <a:lnTo>
                  <a:pt x="691" y="114"/>
                </a:lnTo>
                <a:lnTo>
                  <a:pt x="720" y="102"/>
                </a:lnTo>
                <a:lnTo>
                  <a:pt x="776" y="74"/>
                </a:lnTo>
                <a:lnTo>
                  <a:pt x="793" y="57"/>
                </a:lnTo>
                <a:lnTo>
                  <a:pt x="810" y="46"/>
                </a:lnTo>
                <a:lnTo>
                  <a:pt x="827" y="23"/>
                </a:lnTo>
                <a:lnTo>
                  <a:pt x="844" y="0"/>
                </a:lnTo>
              </a:path>
            </a:pathLst>
          </a:custGeom>
          <a:noFill/>
          <a:ln w="17463">
            <a:solidFill>
              <a:srgbClr val="00A0C6"/>
            </a:solidFill>
            <a:prstDash val="solid"/>
            <a:round/>
            <a:headEnd/>
            <a:tailEnd/>
          </a:ln>
        </p:spPr>
        <p:txBody>
          <a:bodyPr/>
          <a:lstStyle/>
          <a:p>
            <a:endParaRPr lang="en-US" sz="1350"/>
          </a:p>
        </p:txBody>
      </p:sp>
      <p:sp>
        <p:nvSpPr>
          <p:cNvPr id="250464" name="Freeform 608"/>
          <p:cNvSpPr>
            <a:spLocks/>
          </p:cNvSpPr>
          <p:nvPr/>
        </p:nvSpPr>
        <p:spPr bwMode="auto">
          <a:xfrm>
            <a:off x="2632613" y="931069"/>
            <a:ext cx="495130" cy="650459"/>
          </a:xfrm>
          <a:custGeom>
            <a:avLst/>
            <a:gdLst/>
            <a:ahLst/>
            <a:cxnLst>
              <a:cxn ang="0">
                <a:pos x="0" y="0"/>
              </a:cxn>
              <a:cxn ang="0">
                <a:pos x="5" y="17"/>
              </a:cxn>
              <a:cxn ang="0">
                <a:pos x="11" y="23"/>
              </a:cxn>
              <a:cxn ang="0">
                <a:pos x="22" y="34"/>
              </a:cxn>
              <a:cxn ang="0">
                <a:pos x="39" y="45"/>
              </a:cxn>
              <a:cxn ang="0">
                <a:pos x="51" y="51"/>
              </a:cxn>
              <a:cxn ang="0">
                <a:pos x="68" y="62"/>
              </a:cxn>
              <a:cxn ang="0">
                <a:pos x="79" y="62"/>
              </a:cxn>
              <a:cxn ang="0">
                <a:pos x="79" y="68"/>
              </a:cxn>
              <a:cxn ang="0">
                <a:pos x="85" y="68"/>
              </a:cxn>
              <a:cxn ang="0">
                <a:pos x="90" y="74"/>
              </a:cxn>
              <a:cxn ang="0">
                <a:pos x="107" y="102"/>
              </a:cxn>
              <a:cxn ang="0">
                <a:pos x="113" y="113"/>
              </a:cxn>
              <a:cxn ang="0">
                <a:pos x="119" y="125"/>
              </a:cxn>
              <a:cxn ang="0">
                <a:pos x="124" y="136"/>
              </a:cxn>
              <a:cxn ang="0">
                <a:pos x="130" y="142"/>
              </a:cxn>
              <a:cxn ang="0">
                <a:pos x="136" y="153"/>
              </a:cxn>
              <a:cxn ang="0">
                <a:pos x="141" y="159"/>
              </a:cxn>
              <a:cxn ang="0">
                <a:pos x="141" y="164"/>
              </a:cxn>
              <a:cxn ang="0">
                <a:pos x="147" y="176"/>
              </a:cxn>
              <a:cxn ang="0">
                <a:pos x="181" y="215"/>
              </a:cxn>
              <a:cxn ang="0">
                <a:pos x="181" y="215"/>
              </a:cxn>
              <a:cxn ang="0">
                <a:pos x="187" y="215"/>
              </a:cxn>
              <a:cxn ang="0">
                <a:pos x="192" y="221"/>
              </a:cxn>
              <a:cxn ang="0">
                <a:pos x="204" y="238"/>
              </a:cxn>
              <a:cxn ang="0">
                <a:pos x="221" y="261"/>
              </a:cxn>
              <a:cxn ang="0">
                <a:pos x="226" y="272"/>
              </a:cxn>
              <a:cxn ang="0">
                <a:pos x="232" y="278"/>
              </a:cxn>
              <a:cxn ang="0">
                <a:pos x="238" y="278"/>
              </a:cxn>
              <a:cxn ang="0">
                <a:pos x="249" y="289"/>
              </a:cxn>
              <a:cxn ang="0">
                <a:pos x="255" y="295"/>
              </a:cxn>
              <a:cxn ang="0">
                <a:pos x="260" y="300"/>
              </a:cxn>
              <a:cxn ang="0">
                <a:pos x="266" y="312"/>
              </a:cxn>
              <a:cxn ang="0">
                <a:pos x="272" y="323"/>
              </a:cxn>
              <a:cxn ang="0">
                <a:pos x="277" y="335"/>
              </a:cxn>
              <a:cxn ang="0">
                <a:pos x="283" y="340"/>
              </a:cxn>
              <a:cxn ang="0">
                <a:pos x="289" y="340"/>
              </a:cxn>
              <a:cxn ang="0">
                <a:pos x="306" y="352"/>
              </a:cxn>
              <a:cxn ang="0">
                <a:pos x="311" y="357"/>
              </a:cxn>
              <a:cxn ang="0">
                <a:pos x="311" y="357"/>
              </a:cxn>
              <a:cxn ang="0">
                <a:pos x="311" y="363"/>
              </a:cxn>
              <a:cxn ang="0">
                <a:pos x="317" y="369"/>
              </a:cxn>
              <a:cxn ang="0">
                <a:pos x="323" y="397"/>
              </a:cxn>
              <a:cxn ang="0">
                <a:pos x="328" y="408"/>
              </a:cxn>
              <a:cxn ang="0">
                <a:pos x="334" y="420"/>
              </a:cxn>
              <a:cxn ang="0">
                <a:pos x="351" y="425"/>
              </a:cxn>
              <a:cxn ang="0">
                <a:pos x="368" y="442"/>
              </a:cxn>
              <a:cxn ang="0">
                <a:pos x="385" y="454"/>
              </a:cxn>
              <a:cxn ang="0">
                <a:pos x="396" y="465"/>
              </a:cxn>
              <a:cxn ang="0">
                <a:pos x="408" y="476"/>
              </a:cxn>
              <a:cxn ang="0">
                <a:pos x="419" y="493"/>
              </a:cxn>
              <a:cxn ang="0">
                <a:pos x="419" y="493"/>
              </a:cxn>
              <a:cxn ang="0">
                <a:pos x="430" y="522"/>
              </a:cxn>
              <a:cxn ang="0">
                <a:pos x="436" y="533"/>
              </a:cxn>
              <a:cxn ang="0">
                <a:pos x="442" y="539"/>
              </a:cxn>
              <a:cxn ang="0">
                <a:pos x="453" y="556"/>
              </a:cxn>
              <a:cxn ang="0">
                <a:pos x="464" y="578"/>
              </a:cxn>
              <a:cxn ang="0">
                <a:pos x="476" y="595"/>
              </a:cxn>
              <a:cxn ang="0">
                <a:pos x="481" y="612"/>
              </a:cxn>
            </a:cxnLst>
            <a:rect l="0" t="0" r="r" b="b"/>
            <a:pathLst>
              <a:path w="481" h="612">
                <a:moveTo>
                  <a:pt x="0" y="0"/>
                </a:moveTo>
                <a:lnTo>
                  <a:pt x="5" y="17"/>
                </a:lnTo>
                <a:lnTo>
                  <a:pt x="11" y="23"/>
                </a:lnTo>
                <a:lnTo>
                  <a:pt x="22" y="34"/>
                </a:lnTo>
                <a:lnTo>
                  <a:pt x="39" y="45"/>
                </a:lnTo>
                <a:lnTo>
                  <a:pt x="51" y="51"/>
                </a:lnTo>
                <a:lnTo>
                  <a:pt x="68" y="62"/>
                </a:lnTo>
                <a:lnTo>
                  <a:pt x="79" y="62"/>
                </a:lnTo>
                <a:lnTo>
                  <a:pt x="79" y="68"/>
                </a:lnTo>
                <a:lnTo>
                  <a:pt x="85" y="68"/>
                </a:lnTo>
                <a:lnTo>
                  <a:pt x="90" y="74"/>
                </a:lnTo>
                <a:lnTo>
                  <a:pt x="107" y="102"/>
                </a:lnTo>
                <a:lnTo>
                  <a:pt x="113" y="113"/>
                </a:lnTo>
                <a:lnTo>
                  <a:pt x="119" y="125"/>
                </a:lnTo>
                <a:lnTo>
                  <a:pt x="124" y="136"/>
                </a:lnTo>
                <a:lnTo>
                  <a:pt x="130" y="142"/>
                </a:lnTo>
                <a:lnTo>
                  <a:pt x="136" y="153"/>
                </a:lnTo>
                <a:lnTo>
                  <a:pt x="141" y="159"/>
                </a:lnTo>
                <a:lnTo>
                  <a:pt x="141" y="164"/>
                </a:lnTo>
                <a:lnTo>
                  <a:pt x="147" y="176"/>
                </a:lnTo>
                <a:lnTo>
                  <a:pt x="181" y="215"/>
                </a:lnTo>
                <a:lnTo>
                  <a:pt x="181" y="215"/>
                </a:lnTo>
                <a:lnTo>
                  <a:pt x="187" y="215"/>
                </a:lnTo>
                <a:lnTo>
                  <a:pt x="192" y="221"/>
                </a:lnTo>
                <a:lnTo>
                  <a:pt x="204" y="238"/>
                </a:lnTo>
                <a:lnTo>
                  <a:pt x="221" y="261"/>
                </a:lnTo>
                <a:lnTo>
                  <a:pt x="226" y="272"/>
                </a:lnTo>
                <a:lnTo>
                  <a:pt x="232" y="278"/>
                </a:lnTo>
                <a:lnTo>
                  <a:pt x="238" y="278"/>
                </a:lnTo>
                <a:lnTo>
                  <a:pt x="249" y="289"/>
                </a:lnTo>
                <a:lnTo>
                  <a:pt x="255" y="295"/>
                </a:lnTo>
                <a:lnTo>
                  <a:pt x="260" y="300"/>
                </a:lnTo>
                <a:lnTo>
                  <a:pt x="266" y="312"/>
                </a:lnTo>
                <a:lnTo>
                  <a:pt x="272" y="323"/>
                </a:lnTo>
                <a:lnTo>
                  <a:pt x="277" y="335"/>
                </a:lnTo>
                <a:lnTo>
                  <a:pt x="283" y="340"/>
                </a:lnTo>
                <a:lnTo>
                  <a:pt x="289" y="340"/>
                </a:lnTo>
                <a:lnTo>
                  <a:pt x="306" y="352"/>
                </a:lnTo>
                <a:lnTo>
                  <a:pt x="311" y="357"/>
                </a:lnTo>
                <a:lnTo>
                  <a:pt x="311" y="357"/>
                </a:lnTo>
                <a:lnTo>
                  <a:pt x="311" y="363"/>
                </a:lnTo>
                <a:lnTo>
                  <a:pt x="317" y="369"/>
                </a:lnTo>
                <a:lnTo>
                  <a:pt x="323" y="397"/>
                </a:lnTo>
                <a:lnTo>
                  <a:pt x="328" y="408"/>
                </a:lnTo>
                <a:lnTo>
                  <a:pt x="334" y="420"/>
                </a:lnTo>
                <a:lnTo>
                  <a:pt x="351" y="425"/>
                </a:lnTo>
                <a:lnTo>
                  <a:pt x="368" y="442"/>
                </a:lnTo>
                <a:lnTo>
                  <a:pt x="385" y="454"/>
                </a:lnTo>
                <a:lnTo>
                  <a:pt x="396" y="465"/>
                </a:lnTo>
                <a:lnTo>
                  <a:pt x="408" y="476"/>
                </a:lnTo>
                <a:lnTo>
                  <a:pt x="419" y="493"/>
                </a:lnTo>
                <a:lnTo>
                  <a:pt x="419" y="493"/>
                </a:lnTo>
                <a:lnTo>
                  <a:pt x="430" y="522"/>
                </a:lnTo>
                <a:lnTo>
                  <a:pt x="436" y="533"/>
                </a:lnTo>
                <a:lnTo>
                  <a:pt x="442" y="539"/>
                </a:lnTo>
                <a:lnTo>
                  <a:pt x="453" y="556"/>
                </a:lnTo>
                <a:lnTo>
                  <a:pt x="464" y="578"/>
                </a:lnTo>
                <a:lnTo>
                  <a:pt x="476" y="595"/>
                </a:lnTo>
                <a:lnTo>
                  <a:pt x="481" y="612"/>
                </a:lnTo>
              </a:path>
            </a:pathLst>
          </a:custGeom>
          <a:noFill/>
          <a:ln w="26988">
            <a:solidFill>
              <a:srgbClr val="00A0C6"/>
            </a:solidFill>
            <a:prstDash val="solid"/>
            <a:round/>
            <a:headEnd/>
            <a:tailEnd/>
          </a:ln>
        </p:spPr>
        <p:txBody>
          <a:bodyPr/>
          <a:lstStyle/>
          <a:p>
            <a:endParaRPr lang="en-US" sz="1350"/>
          </a:p>
        </p:txBody>
      </p:sp>
      <p:sp>
        <p:nvSpPr>
          <p:cNvPr id="250465" name="Freeform 609"/>
          <p:cNvSpPr>
            <a:spLocks/>
          </p:cNvSpPr>
          <p:nvPr/>
        </p:nvSpPr>
        <p:spPr bwMode="auto">
          <a:xfrm>
            <a:off x="3145242" y="1617664"/>
            <a:ext cx="298519" cy="699349"/>
          </a:xfrm>
          <a:custGeom>
            <a:avLst/>
            <a:gdLst/>
            <a:ahLst/>
            <a:cxnLst>
              <a:cxn ang="0">
                <a:pos x="0" y="0"/>
              </a:cxn>
              <a:cxn ang="0">
                <a:pos x="29" y="51"/>
              </a:cxn>
              <a:cxn ang="0">
                <a:pos x="46" y="80"/>
              </a:cxn>
              <a:cxn ang="0">
                <a:pos x="51" y="108"/>
              </a:cxn>
              <a:cxn ang="0">
                <a:pos x="63" y="136"/>
              </a:cxn>
              <a:cxn ang="0">
                <a:pos x="69" y="170"/>
              </a:cxn>
              <a:cxn ang="0">
                <a:pos x="69" y="193"/>
              </a:cxn>
              <a:cxn ang="0">
                <a:pos x="69" y="221"/>
              </a:cxn>
              <a:cxn ang="0">
                <a:pos x="74" y="250"/>
              </a:cxn>
              <a:cxn ang="0">
                <a:pos x="97" y="289"/>
              </a:cxn>
              <a:cxn ang="0">
                <a:pos x="103" y="301"/>
              </a:cxn>
              <a:cxn ang="0">
                <a:pos x="120" y="323"/>
              </a:cxn>
              <a:cxn ang="0">
                <a:pos x="131" y="363"/>
              </a:cxn>
              <a:cxn ang="0">
                <a:pos x="137" y="397"/>
              </a:cxn>
              <a:cxn ang="0">
                <a:pos x="142" y="448"/>
              </a:cxn>
              <a:cxn ang="0">
                <a:pos x="148" y="477"/>
              </a:cxn>
              <a:cxn ang="0">
                <a:pos x="154" y="494"/>
              </a:cxn>
              <a:cxn ang="0">
                <a:pos x="182" y="533"/>
              </a:cxn>
              <a:cxn ang="0">
                <a:pos x="205" y="556"/>
              </a:cxn>
              <a:cxn ang="0">
                <a:pos x="227" y="584"/>
              </a:cxn>
              <a:cxn ang="0">
                <a:pos x="250" y="607"/>
              </a:cxn>
              <a:cxn ang="0">
                <a:pos x="256" y="624"/>
              </a:cxn>
              <a:cxn ang="0">
                <a:pos x="267" y="635"/>
              </a:cxn>
              <a:cxn ang="0">
                <a:pos x="290" y="658"/>
              </a:cxn>
            </a:cxnLst>
            <a:rect l="0" t="0" r="r" b="b"/>
            <a:pathLst>
              <a:path w="290" h="658">
                <a:moveTo>
                  <a:pt x="0" y="0"/>
                </a:moveTo>
                <a:lnTo>
                  <a:pt x="29" y="51"/>
                </a:lnTo>
                <a:lnTo>
                  <a:pt x="46" y="80"/>
                </a:lnTo>
                <a:lnTo>
                  <a:pt x="51" y="108"/>
                </a:lnTo>
                <a:lnTo>
                  <a:pt x="63" y="136"/>
                </a:lnTo>
                <a:lnTo>
                  <a:pt x="69" y="170"/>
                </a:lnTo>
                <a:lnTo>
                  <a:pt x="69" y="193"/>
                </a:lnTo>
                <a:lnTo>
                  <a:pt x="69" y="221"/>
                </a:lnTo>
                <a:lnTo>
                  <a:pt x="74" y="250"/>
                </a:lnTo>
                <a:lnTo>
                  <a:pt x="97" y="289"/>
                </a:lnTo>
                <a:lnTo>
                  <a:pt x="103" y="301"/>
                </a:lnTo>
                <a:lnTo>
                  <a:pt x="120" y="323"/>
                </a:lnTo>
                <a:lnTo>
                  <a:pt x="131" y="363"/>
                </a:lnTo>
                <a:lnTo>
                  <a:pt x="137" y="397"/>
                </a:lnTo>
                <a:lnTo>
                  <a:pt x="142" y="448"/>
                </a:lnTo>
                <a:lnTo>
                  <a:pt x="148" y="477"/>
                </a:lnTo>
                <a:lnTo>
                  <a:pt x="154" y="494"/>
                </a:lnTo>
                <a:lnTo>
                  <a:pt x="182" y="533"/>
                </a:lnTo>
                <a:lnTo>
                  <a:pt x="205" y="556"/>
                </a:lnTo>
                <a:lnTo>
                  <a:pt x="227" y="584"/>
                </a:lnTo>
                <a:lnTo>
                  <a:pt x="250" y="607"/>
                </a:lnTo>
                <a:lnTo>
                  <a:pt x="256" y="624"/>
                </a:lnTo>
                <a:lnTo>
                  <a:pt x="267" y="635"/>
                </a:lnTo>
                <a:lnTo>
                  <a:pt x="290" y="658"/>
                </a:lnTo>
              </a:path>
            </a:pathLst>
          </a:custGeom>
          <a:noFill/>
          <a:ln w="26988">
            <a:solidFill>
              <a:srgbClr val="00A0C6"/>
            </a:solidFill>
            <a:prstDash val="solid"/>
            <a:round/>
            <a:headEnd/>
            <a:tailEnd/>
          </a:ln>
        </p:spPr>
        <p:txBody>
          <a:bodyPr/>
          <a:lstStyle/>
          <a:p>
            <a:endParaRPr lang="en-US" sz="1350"/>
          </a:p>
        </p:txBody>
      </p:sp>
      <p:sp>
        <p:nvSpPr>
          <p:cNvPr id="250466" name="Freeform 610"/>
          <p:cNvSpPr>
            <a:spLocks/>
          </p:cNvSpPr>
          <p:nvPr/>
        </p:nvSpPr>
        <p:spPr bwMode="auto">
          <a:xfrm>
            <a:off x="4721216" y="2504073"/>
            <a:ext cx="34999" cy="23383"/>
          </a:xfrm>
          <a:custGeom>
            <a:avLst/>
            <a:gdLst/>
            <a:ahLst/>
            <a:cxnLst>
              <a:cxn ang="0">
                <a:pos x="34" y="22"/>
              </a:cxn>
              <a:cxn ang="0">
                <a:pos x="17" y="11"/>
              </a:cxn>
              <a:cxn ang="0">
                <a:pos x="0" y="0"/>
              </a:cxn>
            </a:cxnLst>
            <a:rect l="0" t="0" r="r" b="b"/>
            <a:pathLst>
              <a:path w="34" h="22">
                <a:moveTo>
                  <a:pt x="34" y="22"/>
                </a:moveTo>
                <a:lnTo>
                  <a:pt x="17" y="11"/>
                </a:lnTo>
                <a:lnTo>
                  <a:pt x="0" y="0"/>
                </a:lnTo>
              </a:path>
            </a:pathLst>
          </a:custGeom>
          <a:noFill/>
          <a:ln w="0">
            <a:solidFill>
              <a:srgbClr val="008837"/>
            </a:solidFill>
            <a:prstDash val="solid"/>
            <a:round/>
            <a:headEnd/>
            <a:tailEnd/>
          </a:ln>
        </p:spPr>
        <p:txBody>
          <a:bodyPr/>
          <a:lstStyle/>
          <a:p>
            <a:endParaRPr lang="en-US" sz="1350"/>
          </a:p>
        </p:txBody>
      </p:sp>
      <p:sp>
        <p:nvSpPr>
          <p:cNvPr id="250467" name="Freeform 611"/>
          <p:cNvSpPr>
            <a:spLocks/>
          </p:cNvSpPr>
          <p:nvPr/>
        </p:nvSpPr>
        <p:spPr bwMode="auto">
          <a:xfrm>
            <a:off x="4277555" y="2473250"/>
            <a:ext cx="461160" cy="72273"/>
          </a:xfrm>
          <a:custGeom>
            <a:avLst/>
            <a:gdLst/>
            <a:ahLst/>
            <a:cxnLst>
              <a:cxn ang="0">
                <a:pos x="448" y="68"/>
              </a:cxn>
              <a:cxn ang="0">
                <a:pos x="443" y="57"/>
              </a:cxn>
              <a:cxn ang="0">
                <a:pos x="426" y="51"/>
              </a:cxn>
              <a:cxn ang="0">
                <a:pos x="386" y="34"/>
              </a:cxn>
              <a:cxn ang="0">
                <a:pos x="386" y="23"/>
              </a:cxn>
              <a:cxn ang="0">
                <a:pos x="318" y="23"/>
              </a:cxn>
              <a:cxn ang="0">
                <a:pos x="312" y="34"/>
              </a:cxn>
              <a:cxn ang="0">
                <a:pos x="307" y="34"/>
              </a:cxn>
              <a:cxn ang="0">
                <a:pos x="295" y="34"/>
              </a:cxn>
              <a:cxn ang="0">
                <a:pos x="284" y="29"/>
              </a:cxn>
              <a:cxn ang="0">
                <a:pos x="267" y="29"/>
              </a:cxn>
              <a:cxn ang="0">
                <a:pos x="250" y="12"/>
              </a:cxn>
              <a:cxn ang="0">
                <a:pos x="221" y="0"/>
              </a:cxn>
              <a:cxn ang="0">
                <a:pos x="204" y="0"/>
              </a:cxn>
              <a:cxn ang="0">
                <a:pos x="182" y="0"/>
              </a:cxn>
              <a:cxn ang="0">
                <a:pos x="125" y="6"/>
              </a:cxn>
              <a:cxn ang="0">
                <a:pos x="97" y="12"/>
              </a:cxn>
              <a:cxn ang="0">
                <a:pos x="74" y="12"/>
              </a:cxn>
              <a:cxn ang="0">
                <a:pos x="57" y="12"/>
              </a:cxn>
              <a:cxn ang="0">
                <a:pos x="46" y="12"/>
              </a:cxn>
              <a:cxn ang="0">
                <a:pos x="46" y="6"/>
              </a:cxn>
              <a:cxn ang="0">
                <a:pos x="34" y="6"/>
              </a:cxn>
              <a:cxn ang="0">
                <a:pos x="17" y="6"/>
              </a:cxn>
              <a:cxn ang="0">
                <a:pos x="0" y="6"/>
              </a:cxn>
            </a:cxnLst>
            <a:rect l="0" t="0" r="r" b="b"/>
            <a:pathLst>
              <a:path w="448" h="68">
                <a:moveTo>
                  <a:pt x="448" y="68"/>
                </a:moveTo>
                <a:lnTo>
                  <a:pt x="443" y="57"/>
                </a:lnTo>
                <a:lnTo>
                  <a:pt x="426" y="51"/>
                </a:lnTo>
                <a:lnTo>
                  <a:pt x="386" y="34"/>
                </a:lnTo>
                <a:lnTo>
                  <a:pt x="386" y="23"/>
                </a:lnTo>
                <a:lnTo>
                  <a:pt x="318" y="23"/>
                </a:lnTo>
                <a:lnTo>
                  <a:pt x="312" y="34"/>
                </a:lnTo>
                <a:lnTo>
                  <a:pt x="307" y="34"/>
                </a:lnTo>
                <a:lnTo>
                  <a:pt x="295" y="34"/>
                </a:lnTo>
                <a:lnTo>
                  <a:pt x="284" y="29"/>
                </a:lnTo>
                <a:lnTo>
                  <a:pt x="267" y="29"/>
                </a:lnTo>
                <a:lnTo>
                  <a:pt x="250" y="12"/>
                </a:lnTo>
                <a:lnTo>
                  <a:pt x="221" y="0"/>
                </a:lnTo>
                <a:lnTo>
                  <a:pt x="204" y="0"/>
                </a:lnTo>
                <a:lnTo>
                  <a:pt x="182" y="0"/>
                </a:lnTo>
                <a:lnTo>
                  <a:pt x="125" y="6"/>
                </a:lnTo>
                <a:lnTo>
                  <a:pt x="97" y="12"/>
                </a:lnTo>
                <a:lnTo>
                  <a:pt x="74" y="12"/>
                </a:lnTo>
                <a:lnTo>
                  <a:pt x="57" y="12"/>
                </a:lnTo>
                <a:lnTo>
                  <a:pt x="46" y="12"/>
                </a:lnTo>
                <a:lnTo>
                  <a:pt x="46" y="6"/>
                </a:lnTo>
                <a:lnTo>
                  <a:pt x="34" y="6"/>
                </a:lnTo>
                <a:lnTo>
                  <a:pt x="17" y="6"/>
                </a:lnTo>
                <a:lnTo>
                  <a:pt x="0" y="6"/>
                </a:lnTo>
              </a:path>
            </a:pathLst>
          </a:custGeom>
          <a:noFill/>
          <a:ln w="9525">
            <a:solidFill>
              <a:srgbClr val="00A0C6"/>
            </a:solidFill>
            <a:prstDash val="solid"/>
            <a:round/>
            <a:headEnd/>
            <a:tailEnd/>
          </a:ln>
        </p:spPr>
        <p:txBody>
          <a:bodyPr/>
          <a:lstStyle/>
          <a:p>
            <a:endParaRPr lang="en-US" sz="1350"/>
          </a:p>
        </p:txBody>
      </p:sp>
      <p:sp>
        <p:nvSpPr>
          <p:cNvPr id="250468" name="Freeform 612"/>
          <p:cNvSpPr>
            <a:spLocks/>
          </p:cNvSpPr>
          <p:nvPr/>
        </p:nvSpPr>
        <p:spPr bwMode="auto">
          <a:xfrm>
            <a:off x="2200275" y="942760"/>
            <a:ext cx="181170" cy="295469"/>
          </a:xfrm>
          <a:custGeom>
            <a:avLst/>
            <a:gdLst/>
            <a:ahLst/>
            <a:cxnLst>
              <a:cxn ang="0">
                <a:pos x="176" y="0"/>
              </a:cxn>
              <a:cxn ang="0">
                <a:pos x="170" y="17"/>
              </a:cxn>
              <a:cxn ang="0">
                <a:pos x="159" y="34"/>
              </a:cxn>
              <a:cxn ang="0">
                <a:pos x="147" y="40"/>
              </a:cxn>
              <a:cxn ang="0">
                <a:pos x="136" y="51"/>
              </a:cxn>
              <a:cxn ang="0">
                <a:pos x="119" y="74"/>
              </a:cxn>
              <a:cxn ang="0">
                <a:pos x="113" y="97"/>
              </a:cxn>
              <a:cxn ang="0">
                <a:pos x="113" y="142"/>
              </a:cxn>
              <a:cxn ang="0">
                <a:pos x="113" y="159"/>
              </a:cxn>
              <a:cxn ang="0">
                <a:pos x="108" y="176"/>
              </a:cxn>
              <a:cxn ang="0">
                <a:pos x="102" y="193"/>
              </a:cxn>
              <a:cxn ang="0">
                <a:pos x="96" y="210"/>
              </a:cxn>
              <a:cxn ang="0">
                <a:pos x="85" y="233"/>
              </a:cxn>
              <a:cxn ang="0">
                <a:pos x="68" y="250"/>
              </a:cxn>
              <a:cxn ang="0">
                <a:pos x="51" y="261"/>
              </a:cxn>
              <a:cxn ang="0">
                <a:pos x="23" y="272"/>
              </a:cxn>
              <a:cxn ang="0">
                <a:pos x="0" y="278"/>
              </a:cxn>
            </a:cxnLst>
            <a:rect l="0" t="0" r="r" b="b"/>
            <a:pathLst>
              <a:path w="176" h="278">
                <a:moveTo>
                  <a:pt x="176" y="0"/>
                </a:moveTo>
                <a:lnTo>
                  <a:pt x="170" y="17"/>
                </a:lnTo>
                <a:lnTo>
                  <a:pt x="159" y="34"/>
                </a:lnTo>
                <a:lnTo>
                  <a:pt x="147" y="40"/>
                </a:lnTo>
                <a:lnTo>
                  <a:pt x="136" y="51"/>
                </a:lnTo>
                <a:lnTo>
                  <a:pt x="119" y="74"/>
                </a:lnTo>
                <a:lnTo>
                  <a:pt x="113" y="97"/>
                </a:lnTo>
                <a:lnTo>
                  <a:pt x="113" y="142"/>
                </a:lnTo>
                <a:lnTo>
                  <a:pt x="113" y="159"/>
                </a:lnTo>
                <a:lnTo>
                  <a:pt x="108" y="176"/>
                </a:lnTo>
                <a:lnTo>
                  <a:pt x="102" y="193"/>
                </a:lnTo>
                <a:lnTo>
                  <a:pt x="96" y="210"/>
                </a:lnTo>
                <a:lnTo>
                  <a:pt x="85" y="233"/>
                </a:lnTo>
                <a:lnTo>
                  <a:pt x="68" y="250"/>
                </a:lnTo>
                <a:lnTo>
                  <a:pt x="51" y="261"/>
                </a:lnTo>
                <a:lnTo>
                  <a:pt x="23" y="272"/>
                </a:lnTo>
                <a:lnTo>
                  <a:pt x="0" y="278"/>
                </a:lnTo>
              </a:path>
            </a:pathLst>
          </a:custGeom>
          <a:noFill/>
          <a:ln w="26988">
            <a:solidFill>
              <a:srgbClr val="00A0C6"/>
            </a:solidFill>
            <a:prstDash val="solid"/>
            <a:round/>
            <a:headEnd/>
            <a:tailEnd/>
          </a:ln>
        </p:spPr>
        <p:txBody>
          <a:bodyPr/>
          <a:lstStyle/>
          <a:p>
            <a:endParaRPr lang="en-US" sz="1350"/>
          </a:p>
        </p:txBody>
      </p:sp>
      <p:sp>
        <p:nvSpPr>
          <p:cNvPr id="250469" name="Freeform 613"/>
          <p:cNvSpPr>
            <a:spLocks/>
          </p:cNvSpPr>
          <p:nvPr/>
        </p:nvSpPr>
        <p:spPr bwMode="auto">
          <a:xfrm>
            <a:off x="5654859" y="3407487"/>
            <a:ext cx="1219810" cy="602630"/>
          </a:xfrm>
          <a:custGeom>
            <a:avLst/>
            <a:gdLst/>
            <a:ahLst/>
            <a:cxnLst>
              <a:cxn ang="0">
                <a:pos x="0" y="567"/>
              </a:cxn>
              <a:cxn ang="0">
                <a:pos x="12" y="527"/>
              </a:cxn>
              <a:cxn ang="0">
                <a:pos x="29" y="493"/>
              </a:cxn>
              <a:cxn ang="0">
                <a:pos x="68" y="420"/>
              </a:cxn>
              <a:cxn ang="0">
                <a:pos x="131" y="380"/>
              </a:cxn>
              <a:cxn ang="0">
                <a:pos x="170" y="278"/>
              </a:cxn>
              <a:cxn ang="0">
                <a:pos x="375" y="165"/>
              </a:cxn>
              <a:cxn ang="0">
                <a:pos x="380" y="102"/>
              </a:cxn>
              <a:cxn ang="0">
                <a:pos x="488" y="34"/>
              </a:cxn>
              <a:cxn ang="0">
                <a:pos x="533" y="29"/>
              </a:cxn>
              <a:cxn ang="0">
                <a:pos x="601" y="0"/>
              </a:cxn>
              <a:cxn ang="0">
                <a:pos x="891" y="0"/>
              </a:cxn>
              <a:cxn ang="0">
                <a:pos x="913" y="12"/>
              </a:cxn>
              <a:cxn ang="0">
                <a:pos x="925" y="6"/>
              </a:cxn>
              <a:cxn ang="0">
                <a:pos x="930" y="0"/>
              </a:cxn>
              <a:cxn ang="0">
                <a:pos x="1185" y="0"/>
              </a:cxn>
            </a:cxnLst>
            <a:rect l="0" t="0" r="r" b="b"/>
            <a:pathLst>
              <a:path w="1185" h="567">
                <a:moveTo>
                  <a:pt x="0" y="567"/>
                </a:moveTo>
                <a:lnTo>
                  <a:pt x="12" y="527"/>
                </a:lnTo>
                <a:lnTo>
                  <a:pt x="29" y="493"/>
                </a:lnTo>
                <a:lnTo>
                  <a:pt x="68" y="420"/>
                </a:lnTo>
                <a:lnTo>
                  <a:pt x="131" y="380"/>
                </a:lnTo>
                <a:lnTo>
                  <a:pt x="170" y="278"/>
                </a:lnTo>
                <a:lnTo>
                  <a:pt x="375" y="165"/>
                </a:lnTo>
                <a:lnTo>
                  <a:pt x="380" y="102"/>
                </a:lnTo>
                <a:lnTo>
                  <a:pt x="488" y="34"/>
                </a:lnTo>
                <a:lnTo>
                  <a:pt x="533" y="29"/>
                </a:lnTo>
                <a:lnTo>
                  <a:pt x="601" y="0"/>
                </a:lnTo>
                <a:lnTo>
                  <a:pt x="891" y="0"/>
                </a:lnTo>
                <a:lnTo>
                  <a:pt x="913" y="12"/>
                </a:lnTo>
                <a:lnTo>
                  <a:pt x="925" y="6"/>
                </a:lnTo>
                <a:lnTo>
                  <a:pt x="930" y="0"/>
                </a:lnTo>
                <a:lnTo>
                  <a:pt x="1185" y="0"/>
                </a:lnTo>
              </a:path>
            </a:pathLst>
          </a:custGeom>
          <a:noFill/>
          <a:ln w="9525">
            <a:solidFill>
              <a:srgbClr val="00A0C6"/>
            </a:solidFill>
            <a:prstDash val="solid"/>
            <a:round/>
            <a:headEnd/>
            <a:tailEnd/>
          </a:ln>
        </p:spPr>
        <p:txBody>
          <a:bodyPr/>
          <a:lstStyle/>
          <a:p>
            <a:endParaRPr lang="en-US" sz="1350"/>
          </a:p>
        </p:txBody>
      </p:sp>
      <p:sp>
        <p:nvSpPr>
          <p:cNvPr id="250470" name="Freeform 614"/>
          <p:cNvSpPr>
            <a:spLocks/>
          </p:cNvSpPr>
          <p:nvPr/>
        </p:nvSpPr>
        <p:spPr bwMode="auto">
          <a:xfrm>
            <a:off x="4154030" y="2563592"/>
            <a:ext cx="345870" cy="189185"/>
          </a:xfrm>
          <a:custGeom>
            <a:avLst/>
            <a:gdLst/>
            <a:ahLst/>
            <a:cxnLst>
              <a:cxn ang="0">
                <a:pos x="0" y="178"/>
              </a:cxn>
              <a:cxn ang="0">
                <a:pos x="52" y="131"/>
              </a:cxn>
              <a:cxn ang="0">
                <a:pos x="69" y="114"/>
              </a:cxn>
              <a:cxn ang="0">
                <a:pos x="103" y="85"/>
              </a:cxn>
              <a:cxn ang="0">
                <a:pos x="109" y="68"/>
              </a:cxn>
              <a:cxn ang="0">
                <a:pos x="115" y="51"/>
              </a:cxn>
              <a:cxn ang="0">
                <a:pos x="132" y="40"/>
              </a:cxn>
              <a:cxn ang="0">
                <a:pos x="149" y="23"/>
              </a:cxn>
              <a:cxn ang="0">
                <a:pos x="183" y="0"/>
              </a:cxn>
              <a:cxn ang="0">
                <a:pos x="336" y="0"/>
              </a:cxn>
            </a:cxnLst>
            <a:rect l="0" t="0" r="r" b="b"/>
            <a:pathLst>
              <a:path w="336" h="178">
                <a:moveTo>
                  <a:pt x="0" y="178"/>
                </a:moveTo>
                <a:lnTo>
                  <a:pt x="52" y="131"/>
                </a:lnTo>
                <a:lnTo>
                  <a:pt x="69" y="114"/>
                </a:lnTo>
                <a:lnTo>
                  <a:pt x="103" y="85"/>
                </a:lnTo>
                <a:lnTo>
                  <a:pt x="109" y="68"/>
                </a:lnTo>
                <a:lnTo>
                  <a:pt x="115" y="51"/>
                </a:lnTo>
                <a:lnTo>
                  <a:pt x="132" y="40"/>
                </a:lnTo>
                <a:lnTo>
                  <a:pt x="149" y="23"/>
                </a:lnTo>
                <a:lnTo>
                  <a:pt x="183" y="0"/>
                </a:lnTo>
                <a:lnTo>
                  <a:pt x="336" y="0"/>
                </a:lnTo>
              </a:path>
            </a:pathLst>
          </a:custGeom>
          <a:noFill/>
          <a:ln w="26988">
            <a:solidFill>
              <a:srgbClr val="00A0C6"/>
            </a:solidFill>
            <a:prstDash val="solid"/>
            <a:round/>
            <a:headEnd/>
            <a:tailEnd/>
          </a:ln>
        </p:spPr>
        <p:txBody>
          <a:bodyPr/>
          <a:lstStyle/>
          <a:p>
            <a:endParaRPr lang="en-US" sz="1350"/>
          </a:p>
        </p:txBody>
      </p:sp>
      <p:sp>
        <p:nvSpPr>
          <p:cNvPr id="250473" name="Freeform 617"/>
          <p:cNvSpPr>
            <a:spLocks/>
          </p:cNvSpPr>
          <p:nvPr/>
        </p:nvSpPr>
        <p:spPr bwMode="auto">
          <a:xfrm>
            <a:off x="4267261" y="1461426"/>
            <a:ext cx="2454031" cy="1440149"/>
          </a:xfrm>
          <a:custGeom>
            <a:avLst/>
            <a:gdLst/>
            <a:ahLst/>
            <a:cxnLst>
              <a:cxn ang="0">
                <a:pos x="1551" y="646"/>
              </a:cxn>
              <a:cxn ang="0">
                <a:pos x="1619" y="595"/>
              </a:cxn>
              <a:cxn ang="0">
                <a:pos x="1721" y="584"/>
              </a:cxn>
              <a:cxn ang="0">
                <a:pos x="1772" y="493"/>
              </a:cxn>
              <a:cxn ang="0">
                <a:pos x="1891" y="402"/>
              </a:cxn>
              <a:cxn ang="0">
                <a:pos x="1993" y="391"/>
              </a:cxn>
              <a:cxn ang="0">
                <a:pos x="2055" y="323"/>
              </a:cxn>
              <a:cxn ang="0">
                <a:pos x="2141" y="255"/>
              </a:cxn>
              <a:cxn ang="0">
                <a:pos x="2231" y="244"/>
              </a:cxn>
              <a:cxn ang="0">
                <a:pos x="2254" y="187"/>
              </a:cxn>
              <a:cxn ang="0">
                <a:pos x="2328" y="164"/>
              </a:cxn>
              <a:cxn ang="0">
                <a:pos x="2362" y="45"/>
              </a:cxn>
              <a:cxn ang="0">
                <a:pos x="2339" y="57"/>
              </a:cxn>
              <a:cxn ang="0">
                <a:pos x="2316" y="159"/>
              </a:cxn>
              <a:cxn ang="0">
                <a:pos x="2265" y="159"/>
              </a:cxn>
              <a:cxn ang="0">
                <a:pos x="2243" y="210"/>
              </a:cxn>
              <a:cxn ang="0">
                <a:pos x="2186" y="221"/>
              </a:cxn>
              <a:cxn ang="0">
                <a:pos x="2089" y="266"/>
              </a:cxn>
              <a:cxn ang="0">
                <a:pos x="2010" y="317"/>
              </a:cxn>
              <a:cxn ang="0">
                <a:pos x="1953" y="380"/>
              </a:cxn>
              <a:cxn ang="0">
                <a:pos x="1800" y="436"/>
              </a:cxn>
              <a:cxn ang="0">
                <a:pos x="1715" y="521"/>
              </a:cxn>
              <a:cxn ang="0">
                <a:pos x="1687" y="572"/>
              </a:cxn>
              <a:cxn ang="0">
                <a:pos x="1602" y="578"/>
              </a:cxn>
              <a:cxn ang="0">
                <a:pos x="1534" y="635"/>
              </a:cxn>
              <a:cxn ang="0">
                <a:pos x="1443" y="726"/>
              </a:cxn>
              <a:cxn ang="0">
                <a:pos x="1358" y="743"/>
              </a:cxn>
              <a:cxn ang="0">
                <a:pos x="1296" y="709"/>
              </a:cxn>
              <a:cxn ang="0">
                <a:pos x="1216" y="703"/>
              </a:cxn>
              <a:cxn ang="0">
                <a:pos x="1137" y="680"/>
              </a:cxn>
              <a:cxn ang="0">
                <a:pos x="1080" y="737"/>
              </a:cxn>
              <a:cxn ang="0">
                <a:pos x="944" y="816"/>
              </a:cxn>
              <a:cxn ang="0">
                <a:pos x="802" y="913"/>
              </a:cxn>
              <a:cxn ang="0">
                <a:pos x="666" y="975"/>
              </a:cxn>
              <a:cxn ang="0">
                <a:pos x="564" y="1015"/>
              </a:cxn>
              <a:cxn ang="0">
                <a:pos x="474" y="1043"/>
              </a:cxn>
              <a:cxn ang="0">
                <a:pos x="406" y="1094"/>
              </a:cxn>
              <a:cxn ang="0">
                <a:pos x="343" y="1105"/>
              </a:cxn>
              <a:cxn ang="0">
                <a:pos x="173" y="1196"/>
              </a:cxn>
              <a:cxn ang="0">
                <a:pos x="105" y="1241"/>
              </a:cxn>
              <a:cxn ang="0">
                <a:pos x="0" y="1339"/>
              </a:cxn>
              <a:cxn ang="0">
                <a:pos x="105" y="1264"/>
              </a:cxn>
              <a:cxn ang="0">
                <a:pos x="196" y="1207"/>
              </a:cxn>
              <a:cxn ang="0">
                <a:pos x="320" y="1139"/>
              </a:cxn>
              <a:cxn ang="0">
                <a:pos x="394" y="1117"/>
              </a:cxn>
              <a:cxn ang="0">
                <a:pos x="462" y="1054"/>
              </a:cxn>
              <a:cxn ang="0">
                <a:pos x="570" y="1032"/>
              </a:cxn>
              <a:cxn ang="0">
                <a:pos x="632" y="1003"/>
              </a:cxn>
              <a:cxn ang="0">
                <a:pos x="768" y="964"/>
              </a:cxn>
              <a:cxn ang="0">
                <a:pos x="859" y="884"/>
              </a:cxn>
              <a:cxn ang="0">
                <a:pos x="961" y="828"/>
              </a:cxn>
              <a:cxn ang="0">
                <a:pos x="1024" y="782"/>
              </a:cxn>
              <a:cxn ang="0">
                <a:pos x="1114" y="731"/>
              </a:cxn>
              <a:cxn ang="0">
                <a:pos x="1171" y="703"/>
              </a:cxn>
              <a:cxn ang="0">
                <a:pos x="1262" y="737"/>
              </a:cxn>
              <a:cxn ang="0">
                <a:pos x="1352" y="765"/>
              </a:cxn>
              <a:cxn ang="0">
                <a:pos x="1460" y="737"/>
              </a:cxn>
            </a:cxnLst>
            <a:rect l="0" t="0" r="r" b="b"/>
            <a:pathLst>
              <a:path w="2384" h="1355">
                <a:moveTo>
                  <a:pt x="1494" y="714"/>
                </a:moveTo>
                <a:lnTo>
                  <a:pt x="1523" y="692"/>
                </a:lnTo>
                <a:lnTo>
                  <a:pt x="1534" y="680"/>
                </a:lnTo>
                <a:lnTo>
                  <a:pt x="1534" y="669"/>
                </a:lnTo>
                <a:lnTo>
                  <a:pt x="1540" y="652"/>
                </a:lnTo>
                <a:lnTo>
                  <a:pt x="1551" y="646"/>
                </a:lnTo>
                <a:lnTo>
                  <a:pt x="1562" y="646"/>
                </a:lnTo>
                <a:lnTo>
                  <a:pt x="1579" y="640"/>
                </a:lnTo>
                <a:lnTo>
                  <a:pt x="1591" y="635"/>
                </a:lnTo>
                <a:lnTo>
                  <a:pt x="1602" y="623"/>
                </a:lnTo>
                <a:lnTo>
                  <a:pt x="1613" y="612"/>
                </a:lnTo>
                <a:lnTo>
                  <a:pt x="1619" y="595"/>
                </a:lnTo>
                <a:lnTo>
                  <a:pt x="1630" y="584"/>
                </a:lnTo>
                <a:lnTo>
                  <a:pt x="1642" y="578"/>
                </a:lnTo>
                <a:lnTo>
                  <a:pt x="1670" y="584"/>
                </a:lnTo>
                <a:lnTo>
                  <a:pt x="1698" y="589"/>
                </a:lnTo>
                <a:lnTo>
                  <a:pt x="1715" y="589"/>
                </a:lnTo>
                <a:lnTo>
                  <a:pt x="1721" y="584"/>
                </a:lnTo>
                <a:lnTo>
                  <a:pt x="1727" y="567"/>
                </a:lnTo>
                <a:lnTo>
                  <a:pt x="1727" y="550"/>
                </a:lnTo>
                <a:lnTo>
                  <a:pt x="1732" y="538"/>
                </a:lnTo>
                <a:lnTo>
                  <a:pt x="1749" y="521"/>
                </a:lnTo>
                <a:lnTo>
                  <a:pt x="1766" y="510"/>
                </a:lnTo>
                <a:lnTo>
                  <a:pt x="1772" y="493"/>
                </a:lnTo>
                <a:lnTo>
                  <a:pt x="1795" y="465"/>
                </a:lnTo>
                <a:lnTo>
                  <a:pt x="1817" y="448"/>
                </a:lnTo>
                <a:lnTo>
                  <a:pt x="1846" y="425"/>
                </a:lnTo>
                <a:lnTo>
                  <a:pt x="1863" y="414"/>
                </a:lnTo>
                <a:lnTo>
                  <a:pt x="1880" y="408"/>
                </a:lnTo>
                <a:lnTo>
                  <a:pt x="1891" y="402"/>
                </a:lnTo>
                <a:lnTo>
                  <a:pt x="1902" y="397"/>
                </a:lnTo>
                <a:lnTo>
                  <a:pt x="1919" y="397"/>
                </a:lnTo>
                <a:lnTo>
                  <a:pt x="1942" y="397"/>
                </a:lnTo>
                <a:lnTo>
                  <a:pt x="1959" y="397"/>
                </a:lnTo>
                <a:lnTo>
                  <a:pt x="1976" y="397"/>
                </a:lnTo>
                <a:lnTo>
                  <a:pt x="1993" y="391"/>
                </a:lnTo>
                <a:lnTo>
                  <a:pt x="2004" y="374"/>
                </a:lnTo>
                <a:lnTo>
                  <a:pt x="2010" y="346"/>
                </a:lnTo>
                <a:lnTo>
                  <a:pt x="2016" y="334"/>
                </a:lnTo>
                <a:lnTo>
                  <a:pt x="2033" y="323"/>
                </a:lnTo>
                <a:lnTo>
                  <a:pt x="2050" y="323"/>
                </a:lnTo>
                <a:lnTo>
                  <a:pt x="2055" y="323"/>
                </a:lnTo>
                <a:lnTo>
                  <a:pt x="2072" y="329"/>
                </a:lnTo>
                <a:lnTo>
                  <a:pt x="2084" y="323"/>
                </a:lnTo>
                <a:lnTo>
                  <a:pt x="2095" y="300"/>
                </a:lnTo>
                <a:lnTo>
                  <a:pt x="2112" y="272"/>
                </a:lnTo>
                <a:lnTo>
                  <a:pt x="2129" y="261"/>
                </a:lnTo>
                <a:lnTo>
                  <a:pt x="2141" y="255"/>
                </a:lnTo>
                <a:lnTo>
                  <a:pt x="2146" y="249"/>
                </a:lnTo>
                <a:lnTo>
                  <a:pt x="2163" y="244"/>
                </a:lnTo>
                <a:lnTo>
                  <a:pt x="2186" y="238"/>
                </a:lnTo>
                <a:lnTo>
                  <a:pt x="2209" y="232"/>
                </a:lnTo>
                <a:lnTo>
                  <a:pt x="2220" y="238"/>
                </a:lnTo>
                <a:lnTo>
                  <a:pt x="2231" y="244"/>
                </a:lnTo>
                <a:lnTo>
                  <a:pt x="2243" y="244"/>
                </a:lnTo>
                <a:lnTo>
                  <a:pt x="2254" y="238"/>
                </a:lnTo>
                <a:lnTo>
                  <a:pt x="2254" y="227"/>
                </a:lnTo>
                <a:lnTo>
                  <a:pt x="2254" y="221"/>
                </a:lnTo>
                <a:lnTo>
                  <a:pt x="2254" y="204"/>
                </a:lnTo>
                <a:lnTo>
                  <a:pt x="2254" y="187"/>
                </a:lnTo>
                <a:lnTo>
                  <a:pt x="2271" y="176"/>
                </a:lnTo>
                <a:lnTo>
                  <a:pt x="2282" y="164"/>
                </a:lnTo>
                <a:lnTo>
                  <a:pt x="2288" y="164"/>
                </a:lnTo>
                <a:lnTo>
                  <a:pt x="2294" y="170"/>
                </a:lnTo>
                <a:lnTo>
                  <a:pt x="2316" y="176"/>
                </a:lnTo>
                <a:lnTo>
                  <a:pt x="2328" y="164"/>
                </a:lnTo>
                <a:lnTo>
                  <a:pt x="2339" y="153"/>
                </a:lnTo>
                <a:lnTo>
                  <a:pt x="2339" y="136"/>
                </a:lnTo>
                <a:lnTo>
                  <a:pt x="2345" y="108"/>
                </a:lnTo>
                <a:lnTo>
                  <a:pt x="2350" y="79"/>
                </a:lnTo>
                <a:lnTo>
                  <a:pt x="2356" y="62"/>
                </a:lnTo>
                <a:lnTo>
                  <a:pt x="2362" y="45"/>
                </a:lnTo>
                <a:lnTo>
                  <a:pt x="2384" y="6"/>
                </a:lnTo>
                <a:lnTo>
                  <a:pt x="2373" y="0"/>
                </a:lnTo>
                <a:lnTo>
                  <a:pt x="2362" y="0"/>
                </a:lnTo>
                <a:lnTo>
                  <a:pt x="2356" y="23"/>
                </a:lnTo>
                <a:lnTo>
                  <a:pt x="2350" y="40"/>
                </a:lnTo>
                <a:lnTo>
                  <a:pt x="2339" y="57"/>
                </a:lnTo>
                <a:lnTo>
                  <a:pt x="2333" y="74"/>
                </a:lnTo>
                <a:lnTo>
                  <a:pt x="2333" y="102"/>
                </a:lnTo>
                <a:lnTo>
                  <a:pt x="2333" y="119"/>
                </a:lnTo>
                <a:lnTo>
                  <a:pt x="2322" y="142"/>
                </a:lnTo>
                <a:lnTo>
                  <a:pt x="2316" y="153"/>
                </a:lnTo>
                <a:lnTo>
                  <a:pt x="2316" y="159"/>
                </a:lnTo>
                <a:lnTo>
                  <a:pt x="2305" y="159"/>
                </a:lnTo>
                <a:lnTo>
                  <a:pt x="2294" y="147"/>
                </a:lnTo>
                <a:lnTo>
                  <a:pt x="2282" y="142"/>
                </a:lnTo>
                <a:lnTo>
                  <a:pt x="2271" y="142"/>
                </a:lnTo>
                <a:lnTo>
                  <a:pt x="2265" y="147"/>
                </a:lnTo>
                <a:lnTo>
                  <a:pt x="2265" y="159"/>
                </a:lnTo>
                <a:lnTo>
                  <a:pt x="2260" y="164"/>
                </a:lnTo>
                <a:lnTo>
                  <a:pt x="2248" y="170"/>
                </a:lnTo>
                <a:lnTo>
                  <a:pt x="2243" y="176"/>
                </a:lnTo>
                <a:lnTo>
                  <a:pt x="2237" y="187"/>
                </a:lnTo>
                <a:lnTo>
                  <a:pt x="2237" y="198"/>
                </a:lnTo>
                <a:lnTo>
                  <a:pt x="2243" y="210"/>
                </a:lnTo>
                <a:lnTo>
                  <a:pt x="2243" y="221"/>
                </a:lnTo>
                <a:lnTo>
                  <a:pt x="2237" y="227"/>
                </a:lnTo>
                <a:lnTo>
                  <a:pt x="2226" y="215"/>
                </a:lnTo>
                <a:lnTo>
                  <a:pt x="2214" y="215"/>
                </a:lnTo>
                <a:lnTo>
                  <a:pt x="2203" y="215"/>
                </a:lnTo>
                <a:lnTo>
                  <a:pt x="2186" y="221"/>
                </a:lnTo>
                <a:lnTo>
                  <a:pt x="2163" y="227"/>
                </a:lnTo>
                <a:lnTo>
                  <a:pt x="2146" y="227"/>
                </a:lnTo>
                <a:lnTo>
                  <a:pt x="2129" y="238"/>
                </a:lnTo>
                <a:lnTo>
                  <a:pt x="2118" y="244"/>
                </a:lnTo>
                <a:lnTo>
                  <a:pt x="2107" y="255"/>
                </a:lnTo>
                <a:lnTo>
                  <a:pt x="2089" y="266"/>
                </a:lnTo>
                <a:lnTo>
                  <a:pt x="2084" y="289"/>
                </a:lnTo>
                <a:lnTo>
                  <a:pt x="2078" y="300"/>
                </a:lnTo>
                <a:lnTo>
                  <a:pt x="2067" y="306"/>
                </a:lnTo>
                <a:lnTo>
                  <a:pt x="2044" y="306"/>
                </a:lnTo>
                <a:lnTo>
                  <a:pt x="2027" y="306"/>
                </a:lnTo>
                <a:lnTo>
                  <a:pt x="2010" y="317"/>
                </a:lnTo>
                <a:lnTo>
                  <a:pt x="1999" y="329"/>
                </a:lnTo>
                <a:lnTo>
                  <a:pt x="1987" y="351"/>
                </a:lnTo>
                <a:lnTo>
                  <a:pt x="1987" y="368"/>
                </a:lnTo>
                <a:lnTo>
                  <a:pt x="1982" y="380"/>
                </a:lnTo>
                <a:lnTo>
                  <a:pt x="1976" y="380"/>
                </a:lnTo>
                <a:lnTo>
                  <a:pt x="1953" y="380"/>
                </a:lnTo>
                <a:lnTo>
                  <a:pt x="1931" y="380"/>
                </a:lnTo>
                <a:lnTo>
                  <a:pt x="1902" y="374"/>
                </a:lnTo>
                <a:lnTo>
                  <a:pt x="1885" y="380"/>
                </a:lnTo>
                <a:lnTo>
                  <a:pt x="1868" y="391"/>
                </a:lnTo>
                <a:lnTo>
                  <a:pt x="1834" y="408"/>
                </a:lnTo>
                <a:lnTo>
                  <a:pt x="1800" y="436"/>
                </a:lnTo>
                <a:lnTo>
                  <a:pt x="1783" y="448"/>
                </a:lnTo>
                <a:lnTo>
                  <a:pt x="1772" y="465"/>
                </a:lnTo>
                <a:lnTo>
                  <a:pt x="1749" y="499"/>
                </a:lnTo>
                <a:lnTo>
                  <a:pt x="1744" y="504"/>
                </a:lnTo>
                <a:lnTo>
                  <a:pt x="1732" y="510"/>
                </a:lnTo>
                <a:lnTo>
                  <a:pt x="1715" y="521"/>
                </a:lnTo>
                <a:lnTo>
                  <a:pt x="1710" y="538"/>
                </a:lnTo>
                <a:lnTo>
                  <a:pt x="1715" y="555"/>
                </a:lnTo>
                <a:lnTo>
                  <a:pt x="1715" y="567"/>
                </a:lnTo>
                <a:lnTo>
                  <a:pt x="1710" y="572"/>
                </a:lnTo>
                <a:lnTo>
                  <a:pt x="1698" y="572"/>
                </a:lnTo>
                <a:lnTo>
                  <a:pt x="1687" y="572"/>
                </a:lnTo>
                <a:lnTo>
                  <a:pt x="1670" y="567"/>
                </a:lnTo>
                <a:lnTo>
                  <a:pt x="1659" y="561"/>
                </a:lnTo>
                <a:lnTo>
                  <a:pt x="1642" y="561"/>
                </a:lnTo>
                <a:lnTo>
                  <a:pt x="1625" y="561"/>
                </a:lnTo>
                <a:lnTo>
                  <a:pt x="1613" y="567"/>
                </a:lnTo>
                <a:lnTo>
                  <a:pt x="1602" y="578"/>
                </a:lnTo>
                <a:lnTo>
                  <a:pt x="1602" y="589"/>
                </a:lnTo>
                <a:lnTo>
                  <a:pt x="1596" y="612"/>
                </a:lnTo>
                <a:lnTo>
                  <a:pt x="1579" y="618"/>
                </a:lnTo>
                <a:lnTo>
                  <a:pt x="1557" y="623"/>
                </a:lnTo>
                <a:lnTo>
                  <a:pt x="1545" y="629"/>
                </a:lnTo>
                <a:lnTo>
                  <a:pt x="1534" y="635"/>
                </a:lnTo>
                <a:lnTo>
                  <a:pt x="1523" y="646"/>
                </a:lnTo>
                <a:lnTo>
                  <a:pt x="1511" y="675"/>
                </a:lnTo>
                <a:lnTo>
                  <a:pt x="1494" y="697"/>
                </a:lnTo>
                <a:lnTo>
                  <a:pt x="1483" y="709"/>
                </a:lnTo>
                <a:lnTo>
                  <a:pt x="1466" y="720"/>
                </a:lnTo>
                <a:lnTo>
                  <a:pt x="1443" y="726"/>
                </a:lnTo>
                <a:lnTo>
                  <a:pt x="1420" y="737"/>
                </a:lnTo>
                <a:lnTo>
                  <a:pt x="1403" y="754"/>
                </a:lnTo>
                <a:lnTo>
                  <a:pt x="1392" y="754"/>
                </a:lnTo>
                <a:lnTo>
                  <a:pt x="1381" y="754"/>
                </a:lnTo>
                <a:lnTo>
                  <a:pt x="1364" y="748"/>
                </a:lnTo>
                <a:lnTo>
                  <a:pt x="1358" y="743"/>
                </a:lnTo>
                <a:lnTo>
                  <a:pt x="1352" y="720"/>
                </a:lnTo>
                <a:lnTo>
                  <a:pt x="1341" y="703"/>
                </a:lnTo>
                <a:lnTo>
                  <a:pt x="1335" y="697"/>
                </a:lnTo>
                <a:lnTo>
                  <a:pt x="1318" y="697"/>
                </a:lnTo>
                <a:lnTo>
                  <a:pt x="1307" y="703"/>
                </a:lnTo>
                <a:lnTo>
                  <a:pt x="1296" y="709"/>
                </a:lnTo>
                <a:lnTo>
                  <a:pt x="1279" y="714"/>
                </a:lnTo>
                <a:lnTo>
                  <a:pt x="1262" y="720"/>
                </a:lnTo>
                <a:lnTo>
                  <a:pt x="1245" y="726"/>
                </a:lnTo>
                <a:lnTo>
                  <a:pt x="1239" y="720"/>
                </a:lnTo>
                <a:lnTo>
                  <a:pt x="1233" y="714"/>
                </a:lnTo>
                <a:lnTo>
                  <a:pt x="1216" y="703"/>
                </a:lnTo>
                <a:lnTo>
                  <a:pt x="1205" y="692"/>
                </a:lnTo>
                <a:lnTo>
                  <a:pt x="1199" y="686"/>
                </a:lnTo>
                <a:lnTo>
                  <a:pt x="1194" y="686"/>
                </a:lnTo>
                <a:lnTo>
                  <a:pt x="1182" y="680"/>
                </a:lnTo>
                <a:lnTo>
                  <a:pt x="1160" y="680"/>
                </a:lnTo>
                <a:lnTo>
                  <a:pt x="1137" y="680"/>
                </a:lnTo>
                <a:lnTo>
                  <a:pt x="1103" y="686"/>
                </a:lnTo>
                <a:lnTo>
                  <a:pt x="1097" y="697"/>
                </a:lnTo>
                <a:lnTo>
                  <a:pt x="1092" y="703"/>
                </a:lnTo>
                <a:lnTo>
                  <a:pt x="1092" y="714"/>
                </a:lnTo>
                <a:lnTo>
                  <a:pt x="1092" y="726"/>
                </a:lnTo>
                <a:lnTo>
                  <a:pt x="1080" y="737"/>
                </a:lnTo>
                <a:lnTo>
                  <a:pt x="1063" y="743"/>
                </a:lnTo>
                <a:lnTo>
                  <a:pt x="1012" y="760"/>
                </a:lnTo>
                <a:lnTo>
                  <a:pt x="990" y="777"/>
                </a:lnTo>
                <a:lnTo>
                  <a:pt x="973" y="799"/>
                </a:lnTo>
                <a:lnTo>
                  <a:pt x="961" y="811"/>
                </a:lnTo>
                <a:lnTo>
                  <a:pt x="944" y="816"/>
                </a:lnTo>
                <a:lnTo>
                  <a:pt x="921" y="816"/>
                </a:lnTo>
                <a:lnTo>
                  <a:pt x="899" y="822"/>
                </a:lnTo>
                <a:lnTo>
                  <a:pt x="882" y="833"/>
                </a:lnTo>
                <a:lnTo>
                  <a:pt x="848" y="867"/>
                </a:lnTo>
                <a:lnTo>
                  <a:pt x="819" y="896"/>
                </a:lnTo>
                <a:lnTo>
                  <a:pt x="802" y="913"/>
                </a:lnTo>
                <a:lnTo>
                  <a:pt x="785" y="924"/>
                </a:lnTo>
                <a:lnTo>
                  <a:pt x="757" y="947"/>
                </a:lnTo>
                <a:lnTo>
                  <a:pt x="740" y="958"/>
                </a:lnTo>
                <a:lnTo>
                  <a:pt x="700" y="969"/>
                </a:lnTo>
                <a:lnTo>
                  <a:pt x="678" y="975"/>
                </a:lnTo>
                <a:lnTo>
                  <a:pt x="666" y="975"/>
                </a:lnTo>
                <a:lnTo>
                  <a:pt x="649" y="981"/>
                </a:lnTo>
                <a:lnTo>
                  <a:pt x="632" y="981"/>
                </a:lnTo>
                <a:lnTo>
                  <a:pt x="610" y="981"/>
                </a:lnTo>
                <a:lnTo>
                  <a:pt x="598" y="992"/>
                </a:lnTo>
                <a:lnTo>
                  <a:pt x="581" y="998"/>
                </a:lnTo>
                <a:lnTo>
                  <a:pt x="564" y="1015"/>
                </a:lnTo>
                <a:lnTo>
                  <a:pt x="547" y="1026"/>
                </a:lnTo>
                <a:lnTo>
                  <a:pt x="536" y="1032"/>
                </a:lnTo>
                <a:lnTo>
                  <a:pt x="525" y="1037"/>
                </a:lnTo>
                <a:lnTo>
                  <a:pt x="513" y="1037"/>
                </a:lnTo>
                <a:lnTo>
                  <a:pt x="496" y="1037"/>
                </a:lnTo>
                <a:lnTo>
                  <a:pt x="474" y="1043"/>
                </a:lnTo>
                <a:lnTo>
                  <a:pt x="457" y="1043"/>
                </a:lnTo>
                <a:lnTo>
                  <a:pt x="445" y="1049"/>
                </a:lnTo>
                <a:lnTo>
                  <a:pt x="434" y="1054"/>
                </a:lnTo>
                <a:lnTo>
                  <a:pt x="423" y="1071"/>
                </a:lnTo>
                <a:lnTo>
                  <a:pt x="411" y="1083"/>
                </a:lnTo>
                <a:lnTo>
                  <a:pt x="406" y="1094"/>
                </a:lnTo>
                <a:lnTo>
                  <a:pt x="394" y="1100"/>
                </a:lnTo>
                <a:lnTo>
                  <a:pt x="383" y="1100"/>
                </a:lnTo>
                <a:lnTo>
                  <a:pt x="377" y="1100"/>
                </a:lnTo>
                <a:lnTo>
                  <a:pt x="366" y="1100"/>
                </a:lnTo>
                <a:lnTo>
                  <a:pt x="354" y="1105"/>
                </a:lnTo>
                <a:lnTo>
                  <a:pt x="343" y="1105"/>
                </a:lnTo>
                <a:lnTo>
                  <a:pt x="326" y="1117"/>
                </a:lnTo>
                <a:lnTo>
                  <a:pt x="292" y="1139"/>
                </a:lnTo>
                <a:lnTo>
                  <a:pt x="241" y="1168"/>
                </a:lnTo>
                <a:lnTo>
                  <a:pt x="213" y="1185"/>
                </a:lnTo>
                <a:lnTo>
                  <a:pt x="190" y="1190"/>
                </a:lnTo>
                <a:lnTo>
                  <a:pt x="173" y="1196"/>
                </a:lnTo>
                <a:lnTo>
                  <a:pt x="162" y="1196"/>
                </a:lnTo>
                <a:lnTo>
                  <a:pt x="150" y="1202"/>
                </a:lnTo>
                <a:lnTo>
                  <a:pt x="145" y="1202"/>
                </a:lnTo>
                <a:lnTo>
                  <a:pt x="133" y="1207"/>
                </a:lnTo>
                <a:lnTo>
                  <a:pt x="128" y="1219"/>
                </a:lnTo>
                <a:lnTo>
                  <a:pt x="105" y="1241"/>
                </a:lnTo>
                <a:lnTo>
                  <a:pt x="94" y="1247"/>
                </a:lnTo>
                <a:lnTo>
                  <a:pt x="88" y="1258"/>
                </a:lnTo>
                <a:lnTo>
                  <a:pt x="88" y="1270"/>
                </a:lnTo>
                <a:lnTo>
                  <a:pt x="82" y="1292"/>
                </a:lnTo>
                <a:lnTo>
                  <a:pt x="68" y="1309"/>
                </a:lnTo>
                <a:lnTo>
                  <a:pt x="0" y="1339"/>
                </a:lnTo>
                <a:lnTo>
                  <a:pt x="0" y="1347"/>
                </a:lnTo>
                <a:lnTo>
                  <a:pt x="4" y="1355"/>
                </a:lnTo>
                <a:lnTo>
                  <a:pt x="78" y="1323"/>
                </a:lnTo>
                <a:lnTo>
                  <a:pt x="94" y="1298"/>
                </a:lnTo>
                <a:lnTo>
                  <a:pt x="99" y="1281"/>
                </a:lnTo>
                <a:lnTo>
                  <a:pt x="105" y="1264"/>
                </a:lnTo>
                <a:lnTo>
                  <a:pt x="116" y="1247"/>
                </a:lnTo>
                <a:lnTo>
                  <a:pt x="128" y="1236"/>
                </a:lnTo>
                <a:lnTo>
                  <a:pt x="145" y="1224"/>
                </a:lnTo>
                <a:lnTo>
                  <a:pt x="156" y="1213"/>
                </a:lnTo>
                <a:lnTo>
                  <a:pt x="179" y="1207"/>
                </a:lnTo>
                <a:lnTo>
                  <a:pt x="196" y="1207"/>
                </a:lnTo>
                <a:lnTo>
                  <a:pt x="207" y="1202"/>
                </a:lnTo>
                <a:lnTo>
                  <a:pt x="230" y="1190"/>
                </a:lnTo>
                <a:lnTo>
                  <a:pt x="247" y="1185"/>
                </a:lnTo>
                <a:lnTo>
                  <a:pt x="264" y="1173"/>
                </a:lnTo>
                <a:lnTo>
                  <a:pt x="303" y="1151"/>
                </a:lnTo>
                <a:lnTo>
                  <a:pt x="320" y="1139"/>
                </a:lnTo>
                <a:lnTo>
                  <a:pt x="332" y="1134"/>
                </a:lnTo>
                <a:lnTo>
                  <a:pt x="332" y="1128"/>
                </a:lnTo>
                <a:lnTo>
                  <a:pt x="349" y="1117"/>
                </a:lnTo>
                <a:lnTo>
                  <a:pt x="360" y="1117"/>
                </a:lnTo>
                <a:lnTo>
                  <a:pt x="383" y="1117"/>
                </a:lnTo>
                <a:lnTo>
                  <a:pt x="394" y="1117"/>
                </a:lnTo>
                <a:lnTo>
                  <a:pt x="400" y="1111"/>
                </a:lnTo>
                <a:lnTo>
                  <a:pt x="411" y="1111"/>
                </a:lnTo>
                <a:lnTo>
                  <a:pt x="417" y="1100"/>
                </a:lnTo>
                <a:lnTo>
                  <a:pt x="423" y="1083"/>
                </a:lnTo>
                <a:lnTo>
                  <a:pt x="440" y="1066"/>
                </a:lnTo>
                <a:lnTo>
                  <a:pt x="462" y="1054"/>
                </a:lnTo>
                <a:lnTo>
                  <a:pt x="474" y="1054"/>
                </a:lnTo>
                <a:lnTo>
                  <a:pt x="491" y="1054"/>
                </a:lnTo>
                <a:lnTo>
                  <a:pt x="525" y="1049"/>
                </a:lnTo>
                <a:lnTo>
                  <a:pt x="542" y="1049"/>
                </a:lnTo>
                <a:lnTo>
                  <a:pt x="547" y="1043"/>
                </a:lnTo>
                <a:lnTo>
                  <a:pt x="570" y="1032"/>
                </a:lnTo>
                <a:lnTo>
                  <a:pt x="581" y="1020"/>
                </a:lnTo>
                <a:lnTo>
                  <a:pt x="593" y="1020"/>
                </a:lnTo>
                <a:lnTo>
                  <a:pt x="604" y="1015"/>
                </a:lnTo>
                <a:lnTo>
                  <a:pt x="610" y="1009"/>
                </a:lnTo>
                <a:lnTo>
                  <a:pt x="615" y="1003"/>
                </a:lnTo>
                <a:lnTo>
                  <a:pt x="632" y="1003"/>
                </a:lnTo>
                <a:lnTo>
                  <a:pt x="678" y="992"/>
                </a:lnTo>
                <a:lnTo>
                  <a:pt x="706" y="986"/>
                </a:lnTo>
                <a:lnTo>
                  <a:pt x="723" y="981"/>
                </a:lnTo>
                <a:lnTo>
                  <a:pt x="746" y="969"/>
                </a:lnTo>
                <a:lnTo>
                  <a:pt x="763" y="964"/>
                </a:lnTo>
                <a:lnTo>
                  <a:pt x="768" y="964"/>
                </a:lnTo>
                <a:lnTo>
                  <a:pt x="780" y="958"/>
                </a:lnTo>
                <a:lnTo>
                  <a:pt x="791" y="947"/>
                </a:lnTo>
                <a:lnTo>
                  <a:pt x="819" y="924"/>
                </a:lnTo>
                <a:lnTo>
                  <a:pt x="842" y="896"/>
                </a:lnTo>
                <a:lnTo>
                  <a:pt x="848" y="890"/>
                </a:lnTo>
                <a:lnTo>
                  <a:pt x="859" y="884"/>
                </a:lnTo>
                <a:lnTo>
                  <a:pt x="865" y="873"/>
                </a:lnTo>
                <a:lnTo>
                  <a:pt x="876" y="856"/>
                </a:lnTo>
                <a:lnTo>
                  <a:pt x="887" y="845"/>
                </a:lnTo>
                <a:lnTo>
                  <a:pt x="910" y="833"/>
                </a:lnTo>
                <a:lnTo>
                  <a:pt x="927" y="828"/>
                </a:lnTo>
                <a:lnTo>
                  <a:pt x="961" y="828"/>
                </a:lnTo>
                <a:lnTo>
                  <a:pt x="978" y="822"/>
                </a:lnTo>
                <a:lnTo>
                  <a:pt x="990" y="816"/>
                </a:lnTo>
                <a:lnTo>
                  <a:pt x="995" y="811"/>
                </a:lnTo>
                <a:lnTo>
                  <a:pt x="1001" y="799"/>
                </a:lnTo>
                <a:lnTo>
                  <a:pt x="1012" y="788"/>
                </a:lnTo>
                <a:lnTo>
                  <a:pt x="1024" y="782"/>
                </a:lnTo>
                <a:lnTo>
                  <a:pt x="1046" y="771"/>
                </a:lnTo>
                <a:lnTo>
                  <a:pt x="1063" y="760"/>
                </a:lnTo>
                <a:lnTo>
                  <a:pt x="1080" y="754"/>
                </a:lnTo>
                <a:lnTo>
                  <a:pt x="1097" y="748"/>
                </a:lnTo>
                <a:lnTo>
                  <a:pt x="1109" y="743"/>
                </a:lnTo>
                <a:lnTo>
                  <a:pt x="1114" y="731"/>
                </a:lnTo>
                <a:lnTo>
                  <a:pt x="1120" y="709"/>
                </a:lnTo>
                <a:lnTo>
                  <a:pt x="1120" y="703"/>
                </a:lnTo>
                <a:lnTo>
                  <a:pt x="1120" y="697"/>
                </a:lnTo>
                <a:lnTo>
                  <a:pt x="1137" y="697"/>
                </a:lnTo>
                <a:lnTo>
                  <a:pt x="1154" y="697"/>
                </a:lnTo>
                <a:lnTo>
                  <a:pt x="1171" y="703"/>
                </a:lnTo>
                <a:lnTo>
                  <a:pt x="1188" y="703"/>
                </a:lnTo>
                <a:lnTo>
                  <a:pt x="1205" y="714"/>
                </a:lnTo>
                <a:lnTo>
                  <a:pt x="1216" y="726"/>
                </a:lnTo>
                <a:lnTo>
                  <a:pt x="1228" y="737"/>
                </a:lnTo>
                <a:lnTo>
                  <a:pt x="1239" y="743"/>
                </a:lnTo>
                <a:lnTo>
                  <a:pt x="1262" y="737"/>
                </a:lnTo>
                <a:lnTo>
                  <a:pt x="1290" y="726"/>
                </a:lnTo>
                <a:lnTo>
                  <a:pt x="1318" y="714"/>
                </a:lnTo>
                <a:lnTo>
                  <a:pt x="1330" y="714"/>
                </a:lnTo>
                <a:lnTo>
                  <a:pt x="1335" y="726"/>
                </a:lnTo>
                <a:lnTo>
                  <a:pt x="1341" y="748"/>
                </a:lnTo>
                <a:lnTo>
                  <a:pt x="1352" y="765"/>
                </a:lnTo>
                <a:lnTo>
                  <a:pt x="1369" y="771"/>
                </a:lnTo>
                <a:lnTo>
                  <a:pt x="1398" y="771"/>
                </a:lnTo>
                <a:lnTo>
                  <a:pt x="1415" y="765"/>
                </a:lnTo>
                <a:lnTo>
                  <a:pt x="1437" y="748"/>
                </a:lnTo>
                <a:lnTo>
                  <a:pt x="1449" y="743"/>
                </a:lnTo>
                <a:lnTo>
                  <a:pt x="1460" y="737"/>
                </a:lnTo>
                <a:lnTo>
                  <a:pt x="1477" y="726"/>
                </a:lnTo>
                <a:lnTo>
                  <a:pt x="1494" y="714"/>
                </a:lnTo>
                <a:lnTo>
                  <a:pt x="1494" y="714"/>
                </a:lnTo>
              </a:path>
            </a:pathLst>
          </a:custGeom>
          <a:solidFill>
            <a:srgbClr val="009900"/>
          </a:solidFill>
          <a:ln w="0">
            <a:solidFill>
              <a:srgbClr val="13007C"/>
            </a:solidFill>
            <a:prstDash val="solid"/>
            <a:round/>
            <a:headEnd/>
            <a:tailEnd/>
          </a:ln>
        </p:spPr>
        <p:txBody>
          <a:bodyPr/>
          <a:lstStyle/>
          <a:p>
            <a:endParaRPr lang="en-US" sz="1350"/>
          </a:p>
        </p:txBody>
      </p:sp>
      <p:grpSp>
        <p:nvGrpSpPr>
          <p:cNvPr id="250264" name="Group 618"/>
          <p:cNvGrpSpPr>
            <a:grpSpLocks/>
          </p:cNvGrpSpPr>
          <p:nvPr/>
        </p:nvGrpSpPr>
        <p:grpSpPr bwMode="auto">
          <a:xfrm>
            <a:off x="1787128" y="919162"/>
            <a:ext cx="3833813" cy="3549254"/>
            <a:chOff x="252" y="424"/>
            <a:chExt cx="3725" cy="3340"/>
          </a:xfrm>
        </p:grpSpPr>
        <p:sp>
          <p:nvSpPr>
            <p:cNvPr id="250475" name="Freeform 619"/>
            <p:cNvSpPr>
              <a:spLocks/>
            </p:cNvSpPr>
            <p:nvPr/>
          </p:nvSpPr>
          <p:spPr bwMode="auto">
            <a:xfrm>
              <a:off x="1811" y="2148"/>
              <a:ext cx="663" cy="1219"/>
            </a:xfrm>
            <a:custGeom>
              <a:avLst/>
              <a:gdLst/>
              <a:ahLst/>
              <a:cxnLst>
                <a:cxn ang="0">
                  <a:pos x="5" y="6"/>
                </a:cxn>
                <a:cxn ang="0">
                  <a:pos x="11" y="23"/>
                </a:cxn>
                <a:cxn ang="0">
                  <a:pos x="62" y="96"/>
                </a:cxn>
                <a:cxn ang="0">
                  <a:pos x="91" y="153"/>
                </a:cxn>
                <a:cxn ang="0">
                  <a:pos x="108" y="176"/>
                </a:cxn>
                <a:cxn ang="0">
                  <a:pos x="255" y="334"/>
                </a:cxn>
                <a:cxn ang="0">
                  <a:pos x="329" y="403"/>
                </a:cxn>
                <a:cxn ang="0">
                  <a:pos x="385" y="442"/>
                </a:cxn>
                <a:cxn ang="0">
                  <a:pos x="425" y="476"/>
                </a:cxn>
                <a:cxn ang="0">
                  <a:pos x="493" y="516"/>
                </a:cxn>
                <a:cxn ang="0">
                  <a:pos x="533" y="544"/>
                </a:cxn>
                <a:cxn ang="0">
                  <a:pos x="561" y="578"/>
                </a:cxn>
                <a:cxn ang="0">
                  <a:pos x="623" y="652"/>
                </a:cxn>
                <a:cxn ang="0">
                  <a:pos x="663" y="709"/>
                </a:cxn>
                <a:cxn ang="0">
                  <a:pos x="657" y="731"/>
                </a:cxn>
                <a:cxn ang="0">
                  <a:pos x="657" y="777"/>
                </a:cxn>
                <a:cxn ang="0">
                  <a:pos x="646" y="805"/>
                </a:cxn>
                <a:cxn ang="0">
                  <a:pos x="618" y="822"/>
                </a:cxn>
                <a:cxn ang="0">
                  <a:pos x="606" y="850"/>
                </a:cxn>
                <a:cxn ang="0">
                  <a:pos x="618" y="907"/>
                </a:cxn>
                <a:cxn ang="0">
                  <a:pos x="635" y="952"/>
                </a:cxn>
                <a:cxn ang="0">
                  <a:pos x="635" y="981"/>
                </a:cxn>
                <a:cxn ang="0">
                  <a:pos x="618" y="981"/>
                </a:cxn>
                <a:cxn ang="0">
                  <a:pos x="606" y="975"/>
                </a:cxn>
                <a:cxn ang="0">
                  <a:pos x="601" y="986"/>
                </a:cxn>
                <a:cxn ang="0">
                  <a:pos x="601" y="1004"/>
                </a:cxn>
                <a:cxn ang="0">
                  <a:pos x="589" y="1021"/>
                </a:cxn>
                <a:cxn ang="0">
                  <a:pos x="572" y="1049"/>
                </a:cxn>
                <a:cxn ang="0">
                  <a:pos x="555" y="1089"/>
                </a:cxn>
                <a:cxn ang="0">
                  <a:pos x="533" y="1151"/>
                </a:cxn>
                <a:cxn ang="0">
                  <a:pos x="504" y="1185"/>
                </a:cxn>
                <a:cxn ang="0">
                  <a:pos x="448" y="1219"/>
                </a:cxn>
              </a:cxnLst>
              <a:rect l="0" t="0" r="r" b="b"/>
              <a:pathLst>
                <a:path w="663" h="1219">
                  <a:moveTo>
                    <a:pt x="0" y="0"/>
                  </a:moveTo>
                  <a:lnTo>
                    <a:pt x="5" y="6"/>
                  </a:lnTo>
                  <a:lnTo>
                    <a:pt x="5" y="11"/>
                  </a:lnTo>
                  <a:lnTo>
                    <a:pt x="11" y="23"/>
                  </a:lnTo>
                  <a:lnTo>
                    <a:pt x="28" y="45"/>
                  </a:lnTo>
                  <a:lnTo>
                    <a:pt x="62" y="96"/>
                  </a:lnTo>
                  <a:lnTo>
                    <a:pt x="73" y="125"/>
                  </a:lnTo>
                  <a:lnTo>
                    <a:pt x="91" y="153"/>
                  </a:lnTo>
                  <a:lnTo>
                    <a:pt x="102" y="164"/>
                  </a:lnTo>
                  <a:lnTo>
                    <a:pt x="108" y="176"/>
                  </a:lnTo>
                  <a:lnTo>
                    <a:pt x="181" y="255"/>
                  </a:lnTo>
                  <a:lnTo>
                    <a:pt x="255" y="334"/>
                  </a:lnTo>
                  <a:lnTo>
                    <a:pt x="289" y="374"/>
                  </a:lnTo>
                  <a:lnTo>
                    <a:pt x="329" y="403"/>
                  </a:lnTo>
                  <a:lnTo>
                    <a:pt x="368" y="431"/>
                  </a:lnTo>
                  <a:lnTo>
                    <a:pt x="385" y="442"/>
                  </a:lnTo>
                  <a:lnTo>
                    <a:pt x="402" y="459"/>
                  </a:lnTo>
                  <a:lnTo>
                    <a:pt x="425" y="476"/>
                  </a:lnTo>
                  <a:lnTo>
                    <a:pt x="453" y="493"/>
                  </a:lnTo>
                  <a:lnTo>
                    <a:pt x="493" y="516"/>
                  </a:lnTo>
                  <a:lnTo>
                    <a:pt x="527" y="539"/>
                  </a:lnTo>
                  <a:lnTo>
                    <a:pt x="533" y="544"/>
                  </a:lnTo>
                  <a:lnTo>
                    <a:pt x="550" y="556"/>
                  </a:lnTo>
                  <a:lnTo>
                    <a:pt x="561" y="578"/>
                  </a:lnTo>
                  <a:lnTo>
                    <a:pt x="584" y="601"/>
                  </a:lnTo>
                  <a:lnTo>
                    <a:pt x="623" y="652"/>
                  </a:lnTo>
                  <a:lnTo>
                    <a:pt x="663" y="697"/>
                  </a:lnTo>
                  <a:lnTo>
                    <a:pt x="663" y="709"/>
                  </a:lnTo>
                  <a:lnTo>
                    <a:pt x="663" y="720"/>
                  </a:lnTo>
                  <a:lnTo>
                    <a:pt x="657" y="731"/>
                  </a:lnTo>
                  <a:lnTo>
                    <a:pt x="657" y="754"/>
                  </a:lnTo>
                  <a:lnTo>
                    <a:pt x="657" y="777"/>
                  </a:lnTo>
                  <a:lnTo>
                    <a:pt x="657" y="794"/>
                  </a:lnTo>
                  <a:lnTo>
                    <a:pt x="646" y="805"/>
                  </a:lnTo>
                  <a:lnTo>
                    <a:pt x="635" y="816"/>
                  </a:lnTo>
                  <a:lnTo>
                    <a:pt x="618" y="822"/>
                  </a:lnTo>
                  <a:lnTo>
                    <a:pt x="612" y="828"/>
                  </a:lnTo>
                  <a:lnTo>
                    <a:pt x="606" y="850"/>
                  </a:lnTo>
                  <a:lnTo>
                    <a:pt x="606" y="879"/>
                  </a:lnTo>
                  <a:lnTo>
                    <a:pt x="618" y="907"/>
                  </a:lnTo>
                  <a:lnTo>
                    <a:pt x="623" y="930"/>
                  </a:lnTo>
                  <a:lnTo>
                    <a:pt x="635" y="952"/>
                  </a:lnTo>
                  <a:lnTo>
                    <a:pt x="635" y="969"/>
                  </a:lnTo>
                  <a:lnTo>
                    <a:pt x="635" y="981"/>
                  </a:lnTo>
                  <a:lnTo>
                    <a:pt x="629" y="986"/>
                  </a:lnTo>
                  <a:lnTo>
                    <a:pt x="618" y="981"/>
                  </a:lnTo>
                  <a:lnTo>
                    <a:pt x="612" y="975"/>
                  </a:lnTo>
                  <a:lnTo>
                    <a:pt x="606" y="975"/>
                  </a:lnTo>
                  <a:lnTo>
                    <a:pt x="601" y="975"/>
                  </a:lnTo>
                  <a:lnTo>
                    <a:pt x="601" y="986"/>
                  </a:lnTo>
                  <a:lnTo>
                    <a:pt x="601" y="992"/>
                  </a:lnTo>
                  <a:lnTo>
                    <a:pt x="601" y="1004"/>
                  </a:lnTo>
                  <a:lnTo>
                    <a:pt x="595" y="1015"/>
                  </a:lnTo>
                  <a:lnTo>
                    <a:pt x="589" y="1021"/>
                  </a:lnTo>
                  <a:lnTo>
                    <a:pt x="578" y="1032"/>
                  </a:lnTo>
                  <a:lnTo>
                    <a:pt x="572" y="1049"/>
                  </a:lnTo>
                  <a:lnTo>
                    <a:pt x="567" y="1072"/>
                  </a:lnTo>
                  <a:lnTo>
                    <a:pt x="555" y="1089"/>
                  </a:lnTo>
                  <a:lnTo>
                    <a:pt x="544" y="1111"/>
                  </a:lnTo>
                  <a:lnTo>
                    <a:pt x="533" y="1151"/>
                  </a:lnTo>
                  <a:lnTo>
                    <a:pt x="521" y="1168"/>
                  </a:lnTo>
                  <a:lnTo>
                    <a:pt x="504" y="1185"/>
                  </a:lnTo>
                  <a:lnTo>
                    <a:pt x="482" y="1202"/>
                  </a:lnTo>
                  <a:lnTo>
                    <a:pt x="448" y="1219"/>
                  </a:lnTo>
                </a:path>
              </a:pathLst>
            </a:custGeom>
            <a:noFill/>
            <a:ln w="9525">
              <a:solidFill>
                <a:srgbClr val="000000"/>
              </a:solidFill>
              <a:prstDash val="solid"/>
              <a:round/>
              <a:headEnd/>
              <a:tailEnd/>
            </a:ln>
          </p:spPr>
          <p:txBody>
            <a:bodyPr/>
            <a:lstStyle/>
            <a:p>
              <a:endParaRPr lang="en-US" sz="1350"/>
            </a:p>
          </p:txBody>
        </p:sp>
        <p:sp>
          <p:nvSpPr>
            <p:cNvPr id="250476" name="Freeform 620"/>
            <p:cNvSpPr>
              <a:spLocks/>
            </p:cNvSpPr>
            <p:nvPr/>
          </p:nvSpPr>
          <p:spPr bwMode="auto">
            <a:xfrm>
              <a:off x="2327" y="2233"/>
              <a:ext cx="402" cy="448"/>
            </a:xfrm>
            <a:custGeom>
              <a:avLst/>
              <a:gdLst/>
              <a:ahLst/>
              <a:cxnLst>
                <a:cxn ang="0">
                  <a:pos x="11" y="448"/>
                </a:cxn>
                <a:cxn ang="0">
                  <a:pos x="11" y="408"/>
                </a:cxn>
                <a:cxn ang="0">
                  <a:pos x="11" y="397"/>
                </a:cxn>
                <a:cxn ang="0">
                  <a:pos x="5" y="386"/>
                </a:cxn>
                <a:cxn ang="0">
                  <a:pos x="0" y="363"/>
                </a:cxn>
                <a:cxn ang="0">
                  <a:pos x="0" y="335"/>
                </a:cxn>
                <a:cxn ang="0">
                  <a:pos x="5" y="306"/>
                </a:cxn>
                <a:cxn ang="0">
                  <a:pos x="17" y="289"/>
                </a:cxn>
                <a:cxn ang="0">
                  <a:pos x="28" y="278"/>
                </a:cxn>
                <a:cxn ang="0">
                  <a:pos x="39" y="266"/>
                </a:cxn>
                <a:cxn ang="0">
                  <a:pos x="198" y="130"/>
                </a:cxn>
                <a:cxn ang="0">
                  <a:pos x="261" y="85"/>
                </a:cxn>
                <a:cxn ang="0">
                  <a:pos x="402" y="0"/>
                </a:cxn>
              </a:cxnLst>
              <a:rect l="0" t="0" r="r" b="b"/>
              <a:pathLst>
                <a:path w="402" h="448">
                  <a:moveTo>
                    <a:pt x="11" y="448"/>
                  </a:moveTo>
                  <a:lnTo>
                    <a:pt x="11" y="408"/>
                  </a:lnTo>
                  <a:lnTo>
                    <a:pt x="11" y="397"/>
                  </a:lnTo>
                  <a:lnTo>
                    <a:pt x="5" y="386"/>
                  </a:lnTo>
                  <a:lnTo>
                    <a:pt x="0" y="363"/>
                  </a:lnTo>
                  <a:lnTo>
                    <a:pt x="0" y="335"/>
                  </a:lnTo>
                  <a:lnTo>
                    <a:pt x="5" y="306"/>
                  </a:lnTo>
                  <a:lnTo>
                    <a:pt x="17" y="289"/>
                  </a:lnTo>
                  <a:lnTo>
                    <a:pt x="28" y="278"/>
                  </a:lnTo>
                  <a:lnTo>
                    <a:pt x="39" y="266"/>
                  </a:lnTo>
                  <a:lnTo>
                    <a:pt x="198" y="130"/>
                  </a:lnTo>
                  <a:lnTo>
                    <a:pt x="261" y="85"/>
                  </a:lnTo>
                  <a:lnTo>
                    <a:pt x="402" y="0"/>
                  </a:lnTo>
                </a:path>
              </a:pathLst>
            </a:custGeom>
            <a:noFill/>
            <a:ln w="9525">
              <a:solidFill>
                <a:srgbClr val="000000"/>
              </a:solidFill>
              <a:prstDash val="solid"/>
              <a:round/>
              <a:headEnd/>
              <a:tailEnd/>
            </a:ln>
          </p:spPr>
          <p:txBody>
            <a:bodyPr/>
            <a:lstStyle/>
            <a:p>
              <a:endParaRPr lang="en-US" sz="1350"/>
            </a:p>
          </p:txBody>
        </p:sp>
        <p:sp>
          <p:nvSpPr>
            <p:cNvPr id="250477" name="Freeform 621"/>
            <p:cNvSpPr>
              <a:spLocks/>
            </p:cNvSpPr>
            <p:nvPr/>
          </p:nvSpPr>
          <p:spPr bwMode="auto">
            <a:xfrm>
              <a:off x="1306" y="1813"/>
              <a:ext cx="527" cy="352"/>
            </a:xfrm>
            <a:custGeom>
              <a:avLst/>
              <a:gdLst/>
              <a:ahLst/>
              <a:cxnLst>
                <a:cxn ang="0">
                  <a:pos x="425" y="0"/>
                </a:cxn>
                <a:cxn ang="0">
                  <a:pos x="442" y="40"/>
                </a:cxn>
                <a:cxn ang="0">
                  <a:pos x="459" y="74"/>
                </a:cxn>
                <a:cxn ang="0">
                  <a:pos x="510" y="182"/>
                </a:cxn>
                <a:cxn ang="0">
                  <a:pos x="516" y="193"/>
                </a:cxn>
                <a:cxn ang="0">
                  <a:pos x="516" y="216"/>
                </a:cxn>
                <a:cxn ang="0">
                  <a:pos x="522" y="239"/>
                </a:cxn>
                <a:cxn ang="0">
                  <a:pos x="527" y="261"/>
                </a:cxn>
                <a:cxn ang="0">
                  <a:pos x="527" y="284"/>
                </a:cxn>
                <a:cxn ang="0">
                  <a:pos x="522" y="301"/>
                </a:cxn>
                <a:cxn ang="0">
                  <a:pos x="505" y="335"/>
                </a:cxn>
                <a:cxn ang="0">
                  <a:pos x="482" y="352"/>
                </a:cxn>
                <a:cxn ang="0">
                  <a:pos x="465" y="352"/>
                </a:cxn>
                <a:cxn ang="0">
                  <a:pos x="425" y="352"/>
                </a:cxn>
                <a:cxn ang="0">
                  <a:pos x="391" y="341"/>
                </a:cxn>
                <a:cxn ang="0">
                  <a:pos x="369" y="324"/>
                </a:cxn>
                <a:cxn ang="0">
                  <a:pos x="357" y="312"/>
                </a:cxn>
                <a:cxn ang="0">
                  <a:pos x="346" y="301"/>
                </a:cxn>
                <a:cxn ang="0">
                  <a:pos x="301" y="284"/>
                </a:cxn>
                <a:cxn ang="0">
                  <a:pos x="250" y="261"/>
                </a:cxn>
                <a:cxn ang="0">
                  <a:pos x="187" y="239"/>
                </a:cxn>
                <a:cxn ang="0">
                  <a:pos x="131" y="216"/>
                </a:cxn>
                <a:cxn ang="0">
                  <a:pos x="74" y="193"/>
                </a:cxn>
                <a:cxn ang="0">
                  <a:pos x="29" y="171"/>
                </a:cxn>
                <a:cxn ang="0">
                  <a:pos x="12" y="159"/>
                </a:cxn>
                <a:cxn ang="0">
                  <a:pos x="0" y="148"/>
                </a:cxn>
              </a:cxnLst>
              <a:rect l="0" t="0" r="r" b="b"/>
              <a:pathLst>
                <a:path w="527" h="352">
                  <a:moveTo>
                    <a:pt x="425" y="0"/>
                  </a:moveTo>
                  <a:lnTo>
                    <a:pt x="442" y="40"/>
                  </a:lnTo>
                  <a:lnTo>
                    <a:pt x="459" y="74"/>
                  </a:lnTo>
                  <a:lnTo>
                    <a:pt x="510" y="182"/>
                  </a:lnTo>
                  <a:lnTo>
                    <a:pt x="516" y="193"/>
                  </a:lnTo>
                  <a:lnTo>
                    <a:pt x="516" y="216"/>
                  </a:lnTo>
                  <a:lnTo>
                    <a:pt x="522" y="239"/>
                  </a:lnTo>
                  <a:lnTo>
                    <a:pt x="527" y="261"/>
                  </a:lnTo>
                  <a:lnTo>
                    <a:pt x="527" y="284"/>
                  </a:lnTo>
                  <a:lnTo>
                    <a:pt x="522" y="301"/>
                  </a:lnTo>
                  <a:lnTo>
                    <a:pt x="505" y="335"/>
                  </a:lnTo>
                  <a:lnTo>
                    <a:pt x="482" y="352"/>
                  </a:lnTo>
                  <a:lnTo>
                    <a:pt x="465" y="352"/>
                  </a:lnTo>
                  <a:lnTo>
                    <a:pt x="425" y="352"/>
                  </a:lnTo>
                  <a:lnTo>
                    <a:pt x="391" y="341"/>
                  </a:lnTo>
                  <a:lnTo>
                    <a:pt x="369" y="324"/>
                  </a:lnTo>
                  <a:lnTo>
                    <a:pt x="357" y="312"/>
                  </a:lnTo>
                  <a:lnTo>
                    <a:pt x="346" y="301"/>
                  </a:lnTo>
                  <a:lnTo>
                    <a:pt x="301" y="284"/>
                  </a:lnTo>
                  <a:lnTo>
                    <a:pt x="250" y="261"/>
                  </a:lnTo>
                  <a:lnTo>
                    <a:pt x="187" y="239"/>
                  </a:lnTo>
                  <a:lnTo>
                    <a:pt x="131" y="216"/>
                  </a:lnTo>
                  <a:lnTo>
                    <a:pt x="74" y="193"/>
                  </a:lnTo>
                  <a:lnTo>
                    <a:pt x="29" y="171"/>
                  </a:lnTo>
                  <a:lnTo>
                    <a:pt x="12" y="159"/>
                  </a:lnTo>
                  <a:lnTo>
                    <a:pt x="0" y="148"/>
                  </a:lnTo>
                </a:path>
              </a:pathLst>
            </a:custGeom>
            <a:noFill/>
            <a:ln w="9525">
              <a:solidFill>
                <a:srgbClr val="000000"/>
              </a:solidFill>
              <a:prstDash val="solid"/>
              <a:round/>
              <a:headEnd/>
              <a:tailEnd/>
            </a:ln>
          </p:spPr>
          <p:txBody>
            <a:bodyPr/>
            <a:lstStyle/>
            <a:p>
              <a:endParaRPr lang="en-US" sz="1350"/>
            </a:p>
          </p:txBody>
        </p:sp>
        <p:sp>
          <p:nvSpPr>
            <p:cNvPr id="250478" name="Freeform 622"/>
            <p:cNvSpPr>
              <a:spLocks/>
            </p:cNvSpPr>
            <p:nvPr/>
          </p:nvSpPr>
          <p:spPr bwMode="auto">
            <a:xfrm>
              <a:off x="252" y="651"/>
              <a:ext cx="992" cy="391"/>
            </a:xfrm>
            <a:custGeom>
              <a:avLst/>
              <a:gdLst/>
              <a:ahLst/>
              <a:cxnLst>
                <a:cxn ang="0">
                  <a:pos x="0" y="0"/>
                </a:cxn>
                <a:cxn ang="0">
                  <a:pos x="618" y="391"/>
                </a:cxn>
                <a:cxn ang="0">
                  <a:pos x="992" y="391"/>
                </a:cxn>
              </a:cxnLst>
              <a:rect l="0" t="0" r="r" b="b"/>
              <a:pathLst>
                <a:path w="992" h="391">
                  <a:moveTo>
                    <a:pt x="0" y="0"/>
                  </a:moveTo>
                  <a:lnTo>
                    <a:pt x="618" y="391"/>
                  </a:lnTo>
                  <a:lnTo>
                    <a:pt x="992" y="391"/>
                  </a:lnTo>
                </a:path>
              </a:pathLst>
            </a:custGeom>
            <a:noFill/>
            <a:ln w="9525">
              <a:solidFill>
                <a:srgbClr val="000000"/>
              </a:solidFill>
              <a:prstDash val="solid"/>
              <a:round/>
              <a:headEnd/>
              <a:tailEnd/>
            </a:ln>
          </p:spPr>
          <p:txBody>
            <a:bodyPr/>
            <a:lstStyle/>
            <a:p>
              <a:endParaRPr lang="en-US" sz="1350"/>
            </a:p>
          </p:txBody>
        </p:sp>
        <p:sp>
          <p:nvSpPr>
            <p:cNvPr id="250479" name="Freeform 623"/>
            <p:cNvSpPr>
              <a:spLocks/>
            </p:cNvSpPr>
            <p:nvPr/>
          </p:nvSpPr>
          <p:spPr bwMode="auto">
            <a:xfrm>
              <a:off x="921" y="623"/>
              <a:ext cx="283" cy="465"/>
            </a:xfrm>
            <a:custGeom>
              <a:avLst/>
              <a:gdLst/>
              <a:ahLst/>
              <a:cxnLst>
                <a:cxn ang="0">
                  <a:pos x="283" y="465"/>
                </a:cxn>
                <a:cxn ang="0">
                  <a:pos x="226" y="408"/>
                </a:cxn>
                <a:cxn ang="0">
                  <a:pos x="0" y="0"/>
                </a:cxn>
              </a:cxnLst>
              <a:rect l="0" t="0" r="r" b="b"/>
              <a:pathLst>
                <a:path w="283" h="465">
                  <a:moveTo>
                    <a:pt x="283" y="465"/>
                  </a:moveTo>
                  <a:lnTo>
                    <a:pt x="226" y="408"/>
                  </a:lnTo>
                  <a:lnTo>
                    <a:pt x="0" y="0"/>
                  </a:lnTo>
                </a:path>
              </a:pathLst>
            </a:custGeom>
            <a:noFill/>
            <a:ln w="9525">
              <a:solidFill>
                <a:srgbClr val="000000"/>
              </a:solidFill>
              <a:prstDash val="solid"/>
              <a:round/>
              <a:headEnd/>
              <a:tailEnd/>
            </a:ln>
          </p:spPr>
          <p:txBody>
            <a:bodyPr/>
            <a:lstStyle/>
            <a:p>
              <a:endParaRPr lang="en-US" sz="1350"/>
            </a:p>
          </p:txBody>
        </p:sp>
        <p:sp>
          <p:nvSpPr>
            <p:cNvPr id="250480" name="Line 624"/>
            <p:cNvSpPr>
              <a:spLocks noChangeShapeType="1"/>
            </p:cNvSpPr>
            <p:nvPr/>
          </p:nvSpPr>
          <p:spPr bwMode="auto">
            <a:xfrm>
              <a:off x="1386" y="447"/>
              <a:ext cx="311" cy="505"/>
            </a:xfrm>
            <a:prstGeom prst="line">
              <a:avLst/>
            </a:prstGeom>
            <a:noFill/>
            <a:ln w="9525">
              <a:solidFill>
                <a:srgbClr val="000000"/>
              </a:solidFill>
              <a:round/>
              <a:headEnd/>
              <a:tailEnd/>
            </a:ln>
          </p:spPr>
          <p:txBody>
            <a:bodyPr/>
            <a:lstStyle/>
            <a:p>
              <a:endParaRPr lang="en-US" sz="1350"/>
            </a:p>
          </p:txBody>
        </p:sp>
        <p:sp>
          <p:nvSpPr>
            <p:cNvPr id="250481" name="Freeform 625"/>
            <p:cNvSpPr>
              <a:spLocks/>
            </p:cNvSpPr>
            <p:nvPr/>
          </p:nvSpPr>
          <p:spPr bwMode="auto">
            <a:xfrm>
              <a:off x="1153" y="1037"/>
              <a:ext cx="578" cy="776"/>
            </a:xfrm>
            <a:custGeom>
              <a:avLst/>
              <a:gdLst/>
              <a:ahLst/>
              <a:cxnLst>
                <a:cxn ang="0">
                  <a:pos x="0" y="0"/>
                </a:cxn>
                <a:cxn ang="0">
                  <a:pos x="11" y="11"/>
                </a:cxn>
                <a:cxn ang="0">
                  <a:pos x="17" y="22"/>
                </a:cxn>
                <a:cxn ang="0">
                  <a:pos x="23" y="28"/>
                </a:cxn>
                <a:cxn ang="0">
                  <a:pos x="34" y="39"/>
                </a:cxn>
                <a:cxn ang="0">
                  <a:pos x="114" y="119"/>
                </a:cxn>
                <a:cxn ang="0">
                  <a:pos x="204" y="209"/>
                </a:cxn>
                <a:cxn ang="0">
                  <a:pos x="250" y="261"/>
                </a:cxn>
                <a:cxn ang="0">
                  <a:pos x="278" y="283"/>
                </a:cxn>
                <a:cxn ang="0">
                  <a:pos x="301" y="312"/>
                </a:cxn>
                <a:cxn ang="0">
                  <a:pos x="318" y="340"/>
                </a:cxn>
                <a:cxn ang="0">
                  <a:pos x="335" y="368"/>
                </a:cxn>
                <a:cxn ang="0">
                  <a:pos x="374" y="436"/>
                </a:cxn>
                <a:cxn ang="0">
                  <a:pos x="414" y="499"/>
                </a:cxn>
                <a:cxn ang="0">
                  <a:pos x="488" y="595"/>
                </a:cxn>
                <a:cxn ang="0">
                  <a:pos x="493" y="606"/>
                </a:cxn>
                <a:cxn ang="0">
                  <a:pos x="499" y="612"/>
                </a:cxn>
                <a:cxn ang="0">
                  <a:pos x="499" y="618"/>
                </a:cxn>
                <a:cxn ang="0">
                  <a:pos x="505" y="629"/>
                </a:cxn>
                <a:cxn ang="0">
                  <a:pos x="522" y="669"/>
                </a:cxn>
                <a:cxn ang="0">
                  <a:pos x="544" y="703"/>
                </a:cxn>
                <a:cxn ang="0">
                  <a:pos x="561" y="742"/>
                </a:cxn>
                <a:cxn ang="0">
                  <a:pos x="578" y="776"/>
                </a:cxn>
              </a:cxnLst>
              <a:rect l="0" t="0" r="r" b="b"/>
              <a:pathLst>
                <a:path w="578" h="776">
                  <a:moveTo>
                    <a:pt x="0" y="0"/>
                  </a:moveTo>
                  <a:lnTo>
                    <a:pt x="11" y="11"/>
                  </a:lnTo>
                  <a:lnTo>
                    <a:pt x="17" y="22"/>
                  </a:lnTo>
                  <a:lnTo>
                    <a:pt x="23" y="28"/>
                  </a:lnTo>
                  <a:lnTo>
                    <a:pt x="34" y="39"/>
                  </a:lnTo>
                  <a:lnTo>
                    <a:pt x="114" y="119"/>
                  </a:lnTo>
                  <a:lnTo>
                    <a:pt x="204" y="209"/>
                  </a:lnTo>
                  <a:lnTo>
                    <a:pt x="250" y="261"/>
                  </a:lnTo>
                  <a:lnTo>
                    <a:pt x="278" y="283"/>
                  </a:lnTo>
                  <a:lnTo>
                    <a:pt x="301" y="312"/>
                  </a:lnTo>
                  <a:lnTo>
                    <a:pt x="318" y="340"/>
                  </a:lnTo>
                  <a:lnTo>
                    <a:pt x="335" y="368"/>
                  </a:lnTo>
                  <a:lnTo>
                    <a:pt x="374" y="436"/>
                  </a:lnTo>
                  <a:lnTo>
                    <a:pt x="414" y="499"/>
                  </a:lnTo>
                  <a:lnTo>
                    <a:pt x="488" y="595"/>
                  </a:lnTo>
                  <a:lnTo>
                    <a:pt x="493" y="606"/>
                  </a:lnTo>
                  <a:lnTo>
                    <a:pt x="499" y="612"/>
                  </a:lnTo>
                  <a:lnTo>
                    <a:pt x="499" y="618"/>
                  </a:lnTo>
                  <a:lnTo>
                    <a:pt x="505" y="629"/>
                  </a:lnTo>
                  <a:lnTo>
                    <a:pt x="522" y="669"/>
                  </a:lnTo>
                  <a:lnTo>
                    <a:pt x="544" y="703"/>
                  </a:lnTo>
                  <a:lnTo>
                    <a:pt x="561" y="742"/>
                  </a:lnTo>
                  <a:lnTo>
                    <a:pt x="578" y="776"/>
                  </a:lnTo>
                </a:path>
              </a:pathLst>
            </a:custGeom>
            <a:noFill/>
            <a:ln w="9525">
              <a:solidFill>
                <a:srgbClr val="000000"/>
              </a:solidFill>
              <a:prstDash val="solid"/>
              <a:round/>
              <a:headEnd/>
              <a:tailEnd/>
            </a:ln>
          </p:spPr>
          <p:txBody>
            <a:bodyPr/>
            <a:lstStyle/>
            <a:p>
              <a:endParaRPr lang="en-US" sz="1350"/>
            </a:p>
          </p:txBody>
        </p:sp>
        <p:sp>
          <p:nvSpPr>
            <p:cNvPr id="250482" name="Freeform 626"/>
            <p:cNvSpPr>
              <a:spLocks/>
            </p:cNvSpPr>
            <p:nvPr/>
          </p:nvSpPr>
          <p:spPr bwMode="auto">
            <a:xfrm>
              <a:off x="3427" y="2760"/>
              <a:ext cx="430" cy="749"/>
            </a:xfrm>
            <a:custGeom>
              <a:avLst/>
              <a:gdLst/>
              <a:ahLst/>
              <a:cxnLst>
                <a:cxn ang="0">
                  <a:pos x="0" y="0"/>
                </a:cxn>
                <a:cxn ang="0">
                  <a:pos x="289" y="323"/>
                </a:cxn>
                <a:cxn ang="0">
                  <a:pos x="317" y="420"/>
                </a:cxn>
                <a:cxn ang="0">
                  <a:pos x="340" y="505"/>
                </a:cxn>
                <a:cxn ang="0">
                  <a:pos x="357" y="579"/>
                </a:cxn>
                <a:cxn ang="0">
                  <a:pos x="368" y="641"/>
                </a:cxn>
                <a:cxn ang="0">
                  <a:pos x="385" y="686"/>
                </a:cxn>
                <a:cxn ang="0">
                  <a:pos x="396" y="720"/>
                </a:cxn>
                <a:cxn ang="0">
                  <a:pos x="408" y="743"/>
                </a:cxn>
                <a:cxn ang="0">
                  <a:pos x="430" y="749"/>
                </a:cxn>
              </a:cxnLst>
              <a:rect l="0" t="0" r="r" b="b"/>
              <a:pathLst>
                <a:path w="430" h="749">
                  <a:moveTo>
                    <a:pt x="0" y="0"/>
                  </a:moveTo>
                  <a:lnTo>
                    <a:pt x="289" y="323"/>
                  </a:lnTo>
                  <a:lnTo>
                    <a:pt x="317" y="420"/>
                  </a:lnTo>
                  <a:lnTo>
                    <a:pt x="340" y="505"/>
                  </a:lnTo>
                  <a:lnTo>
                    <a:pt x="357" y="579"/>
                  </a:lnTo>
                  <a:lnTo>
                    <a:pt x="368" y="641"/>
                  </a:lnTo>
                  <a:lnTo>
                    <a:pt x="385" y="686"/>
                  </a:lnTo>
                  <a:lnTo>
                    <a:pt x="396" y="720"/>
                  </a:lnTo>
                  <a:lnTo>
                    <a:pt x="408" y="743"/>
                  </a:lnTo>
                  <a:lnTo>
                    <a:pt x="430" y="749"/>
                  </a:lnTo>
                </a:path>
              </a:pathLst>
            </a:custGeom>
            <a:noFill/>
            <a:ln w="0">
              <a:solidFill>
                <a:srgbClr val="000000"/>
              </a:solidFill>
              <a:prstDash val="solid"/>
              <a:round/>
              <a:headEnd/>
              <a:tailEnd/>
            </a:ln>
          </p:spPr>
          <p:txBody>
            <a:bodyPr/>
            <a:lstStyle/>
            <a:p>
              <a:endParaRPr lang="en-US" sz="1350"/>
            </a:p>
          </p:txBody>
        </p:sp>
        <p:sp>
          <p:nvSpPr>
            <p:cNvPr id="250483" name="Line 627"/>
            <p:cNvSpPr>
              <a:spLocks noChangeShapeType="1"/>
            </p:cNvSpPr>
            <p:nvPr/>
          </p:nvSpPr>
          <p:spPr bwMode="auto">
            <a:xfrm flipH="1" flipV="1">
              <a:off x="830" y="424"/>
              <a:ext cx="91" cy="199"/>
            </a:xfrm>
            <a:prstGeom prst="line">
              <a:avLst/>
            </a:prstGeom>
            <a:noFill/>
            <a:ln w="9525">
              <a:solidFill>
                <a:srgbClr val="000000"/>
              </a:solidFill>
              <a:round/>
              <a:headEnd/>
              <a:tailEnd/>
            </a:ln>
          </p:spPr>
          <p:txBody>
            <a:bodyPr/>
            <a:lstStyle/>
            <a:p>
              <a:endParaRPr lang="en-US" sz="1350"/>
            </a:p>
          </p:txBody>
        </p:sp>
        <p:sp>
          <p:nvSpPr>
            <p:cNvPr id="250484" name="Freeform 628"/>
            <p:cNvSpPr>
              <a:spLocks/>
            </p:cNvSpPr>
            <p:nvPr/>
          </p:nvSpPr>
          <p:spPr bwMode="auto">
            <a:xfrm>
              <a:off x="3495" y="2142"/>
              <a:ext cx="113" cy="528"/>
            </a:xfrm>
            <a:custGeom>
              <a:avLst/>
              <a:gdLst/>
              <a:ahLst/>
              <a:cxnLst>
                <a:cxn ang="0">
                  <a:pos x="113" y="528"/>
                </a:cxn>
                <a:cxn ang="0">
                  <a:pos x="73" y="386"/>
                </a:cxn>
                <a:cxn ang="0">
                  <a:pos x="0" y="0"/>
                </a:cxn>
              </a:cxnLst>
              <a:rect l="0" t="0" r="r" b="b"/>
              <a:pathLst>
                <a:path w="113" h="528">
                  <a:moveTo>
                    <a:pt x="113" y="528"/>
                  </a:moveTo>
                  <a:lnTo>
                    <a:pt x="73" y="386"/>
                  </a:lnTo>
                  <a:lnTo>
                    <a:pt x="0" y="0"/>
                  </a:lnTo>
                </a:path>
              </a:pathLst>
            </a:custGeom>
            <a:noFill/>
            <a:ln w="9525">
              <a:solidFill>
                <a:srgbClr val="000000"/>
              </a:solidFill>
              <a:prstDash val="solid"/>
              <a:round/>
              <a:headEnd/>
              <a:tailEnd/>
            </a:ln>
          </p:spPr>
          <p:txBody>
            <a:bodyPr/>
            <a:lstStyle/>
            <a:p>
              <a:endParaRPr lang="en-US" sz="1350"/>
            </a:p>
          </p:txBody>
        </p:sp>
        <p:sp>
          <p:nvSpPr>
            <p:cNvPr id="250485" name="Line 629"/>
            <p:cNvSpPr>
              <a:spLocks noChangeShapeType="1"/>
            </p:cNvSpPr>
            <p:nvPr/>
          </p:nvSpPr>
          <p:spPr bwMode="auto">
            <a:xfrm flipH="1" flipV="1">
              <a:off x="2792" y="2040"/>
              <a:ext cx="635" cy="720"/>
            </a:xfrm>
            <a:prstGeom prst="line">
              <a:avLst/>
            </a:prstGeom>
            <a:noFill/>
            <a:ln w="9525">
              <a:solidFill>
                <a:srgbClr val="000000"/>
              </a:solidFill>
              <a:round/>
              <a:headEnd/>
              <a:tailEnd/>
            </a:ln>
          </p:spPr>
          <p:txBody>
            <a:bodyPr/>
            <a:lstStyle/>
            <a:p>
              <a:endParaRPr lang="en-US" sz="1350"/>
            </a:p>
          </p:txBody>
        </p:sp>
        <p:sp>
          <p:nvSpPr>
            <p:cNvPr id="250486" name="Line 630"/>
            <p:cNvSpPr>
              <a:spLocks noChangeShapeType="1"/>
            </p:cNvSpPr>
            <p:nvPr/>
          </p:nvSpPr>
          <p:spPr bwMode="auto">
            <a:xfrm>
              <a:off x="3823" y="2052"/>
              <a:ext cx="1" cy="572"/>
            </a:xfrm>
            <a:prstGeom prst="line">
              <a:avLst/>
            </a:prstGeom>
            <a:noFill/>
            <a:ln w="9525">
              <a:solidFill>
                <a:srgbClr val="000000"/>
              </a:solidFill>
              <a:round/>
              <a:headEnd/>
              <a:tailEnd/>
            </a:ln>
          </p:spPr>
          <p:txBody>
            <a:bodyPr/>
            <a:lstStyle/>
            <a:p>
              <a:endParaRPr lang="en-US" sz="1350"/>
            </a:p>
          </p:txBody>
        </p:sp>
        <p:sp>
          <p:nvSpPr>
            <p:cNvPr id="250487" name="Freeform 631"/>
            <p:cNvSpPr>
              <a:spLocks/>
            </p:cNvSpPr>
            <p:nvPr/>
          </p:nvSpPr>
          <p:spPr bwMode="auto">
            <a:xfrm>
              <a:off x="1902" y="1246"/>
              <a:ext cx="572" cy="539"/>
            </a:xfrm>
            <a:custGeom>
              <a:avLst/>
              <a:gdLst/>
              <a:ahLst/>
              <a:cxnLst>
                <a:cxn ang="0">
                  <a:pos x="0" y="0"/>
                </a:cxn>
                <a:cxn ang="0">
                  <a:pos x="226" y="239"/>
                </a:cxn>
                <a:cxn ang="0">
                  <a:pos x="572" y="539"/>
                </a:cxn>
              </a:cxnLst>
              <a:rect l="0" t="0" r="r" b="b"/>
              <a:pathLst>
                <a:path w="572" h="539">
                  <a:moveTo>
                    <a:pt x="0" y="0"/>
                  </a:moveTo>
                  <a:lnTo>
                    <a:pt x="226" y="239"/>
                  </a:lnTo>
                  <a:lnTo>
                    <a:pt x="572" y="539"/>
                  </a:lnTo>
                </a:path>
              </a:pathLst>
            </a:custGeom>
            <a:noFill/>
            <a:ln w="9525">
              <a:solidFill>
                <a:srgbClr val="000000"/>
              </a:solidFill>
              <a:prstDash val="solid"/>
              <a:round/>
              <a:headEnd/>
              <a:tailEnd/>
            </a:ln>
          </p:spPr>
          <p:txBody>
            <a:bodyPr/>
            <a:lstStyle/>
            <a:p>
              <a:endParaRPr lang="en-US" sz="1350"/>
            </a:p>
          </p:txBody>
        </p:sp>
        <p:sp>
          <p:nvSpPr>
            <p:cNvPr id="250488" name="Freeform 632"/>
            <p:cNvSpPr>
              <a:spLocks/>
            </p:cNvSpPr>
            <p:nvPr/>
          </p:nvSpPr>
          <p:spPr bwMode="auto">
            <a:xfrm>
              <a:off x="3789" y="3350"/>
              <a:ext cx="188" cy="414"/>
            </a:xfrm>
            <a:custGeom>
              <a:avLst/>
              <a:gdLst/>
              <a:ahLst/>
              <a:cxnLst>
                <a:cxn ang="0">
                  <a:pos x="0" y="0"/>
                </a:cxn>
                <a:cxn ang="0">
                  <a:pos x="17" y="11"/>
                </a:cxn>
                <a:cxn ang="0">
                  <a:pos x="29" y="28"/>
                </a:cxn>
                <a:cxn ang="0">
                  <a:pos x="34" y="57"/>
                </a:cxn>
                <a:cxn ang="0">
                  <a:pos x="46" y="85"/>
                </a:cxn>
                <a:cxn ang="0">
                  <a:pos x="51" y="119"/>
                </a:cxn>
                <a:cxn ang="0">
                  <a:pos x="68" y="153"/>
                </a:cxn>
                <a:cxn ang="0">
                  <a:pos x="97" y="193"/>
                </a:cxn>
                <a:cxn ang="0">
                  <a:pos x="137" y="227"/>
                </a:cxn>
                <a:cxn ang="0">
                  <a:pos x="171" y="266"/>
                </a:cxn>
                <a:cxn ang="0">
                  <a:pos x="182" y="300"/>
                </a:cxn>
                <a:cxn ang="0">
                  <a:pos x="188" y="329"/>
                </a:cxn>
                <a:cxn ang="0">
                  <a:pos x="182" y="351"/>
                </a:cxn>
                <a:cxn ang="0">
                  <a:pos x="171" y="374"/>
                </a:cxn>
                <a:cxn ang="0">
                  <a:pos x="159" y="391"/>
                </a:cxn>
                <a:cxn ang="0">
                  <a:pos x="142" y="402"/>
                </a:cxn>
                <a:cxn ang="0">
                  <a:pos x="131" y="414"/>
                </a:cxn>
              </a:cxnLst>
              <a:rect l="0" t="0" r="r" b="b"/>
              <a:pathLst>
                <a:path w="188" h="414">
                  <a:moveTo>
                    <a:pt x="0" y="0"/>
                  </a:moveTo>
                  <a:lnTo>
                    <a:pt x="17" y="11"/>
                  </a:lnTo>
                  <a:lnTo>
                    <a:pt x="29" y="28"/>
                  </a:lnTo>
                  <a:lnTo>
                    <a:pt x="34" y="57"/>
                  </a:lnTo>
                  <a:lnTo>
                    <a:pt x="46" y="85"/>
                  </a:lnTo>
                  <a:lnTo>
                    <a:pt x="51" y="119"/>
                  </a:lnTo>
                  <a:lnTo>
                    <a:pt x="68" y="153"/>
                  </a:lnTo>
                  <a:lnTo>
                    <a:pt x="97" y="193"/>
                  </a:lnTo>
                  <a:lnTo>
                    <a:pt x="137" y="227"/>
                  </a:lnTo>
                  <a:lnTo>
                    <a:pt x="171" y="266"/>
                  </a:lnTo>
                  <a:lnTo>
                    <a:pt x="182" y="300"/>
                  </a:lnTo>
                  <a:lnTo>
                    <a:pt x="188" y="329"/>
                  </a:lnTo>
                  <a:lnTo>
                    <a:pt x="182" y="351"/>
                  </a:lnTo>
                  <a:lnTo>
                    <a:pt x="171" y="374"/>
                  </a:lnTo>
                  <a:lnTo>
                    <a:pt x="159" y="391"/>
                  </a:lnTo>
                  <a:lnTo>
                    <a:pt x="142" y="402"/>
                  </a:lnTo>
                  <a:lnTo>
                    <a:pt x="131" y="414"/>
                  </a:lnTo>
                </a:path>
              </a:pathLst>
            </a:custGeom>
            <a:noFill/>
            <a:ln w="0">
              <a:solidFill>
                <a:srgbClr val="000000"/>
              </a:solidFill>
              <a:prstDash val="solid"/>
              <a:round/>
              <a:headEnd/>
              <a:tailEnd/>
            </a:ln>
          </p:spPr>
          <p:txBody>
            <a:bodyPr/>
            <a:lstStyle/>
            <a:p>
              <a:endParaRPr lang="en-US" sz="1350"/>
            </a:p>
          </p:txBody>
        </p:sp>
        <p:grpSp>
          <p:nvGrpSpPr>
            <p:cNvPr id="250272" name="Group 633"/>
            <p:cNvGrpSpPr>
              <a:grpSpLocks/>
            </p:cNvGrpSpPr>
            <p:nvPr/>
          </p:nvGrpSpPr>
          <p:grpSpPr bwMode="auto">
            <a:xfrm>
              <a:off x="2227" y="1586"/>
              <a:ext cx="134" cy="130"/>
              <a:chOff x="2001" y="1550"/>
              <a:chExt cx="216" cy="211"/>
            </a:xfrm>
          </p:grpSpPr>
          <p:sp>
            <p:nvSpPr>
              <p:cNvPr id="250490" name="AutoShape 63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491" name="Text Box 635"/>
              <p:cNvSpPr txBox="1">
                <a:spLocks noChangeArrowheads="1"/>
              </p:cNvSpPr>
              <p:nvPr/>
            </p:nvSpPr>
            <p:spPr bwMode="auto">
              <a:xfrm>
                <a:off x="2001" y="155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75" name="Group 636"/>
            <p:cNvGrpSpPr>
              <a:grpSpLocks/>
            </p:cNvGrpSpPr>
            <p:nvPr/>
          </p:nvGrpSpPr>
          <p:grpSpPr bwMode="auto">
            <a:xfrm>
              <a:off x="3235" y="2590"/>
              <a:ext cx="133" cy="130"/>
              <a:chOff x="2001" y="1550"/>
              <a:chExt cx="214" cy="211"/>
            </a:xfrm>
          </p:grpSpPr>
          <p:sp>
            <p:nvSpPr>
              <p:cNvPr id="250493" name="AutoShape 63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494" name="Text Box 638"/>
              <p:cNvSpPr txBox="1">
                <a:spLocks noChangeArrowheads="1"/>
              </p:cNvSpPr>
              <p:nvPr/>
            </p:nvSpPr>
            <p:spPr bwMode="auto">
              <a:xfrm>
                <a:off x="2001" y="155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495" name="Text Box 639"/>
            <p:cNvSpPr txBox="1">
              <a:spLocks noChangeArrowheads="1"/>
            </p:cNvSpPr>
            <p:nvPr/>
          </p:nvSpPr>
          <p:spPr bwMode="auto">
            <a:xfrm>
              <a:off x="3492" y="2532"/>
              <a:ext cx="192" cy="217"/>
            </a:xfrm>
            <a:prstGeom prst="rect">
              <a:avLst/>
            </a:prstGeom>
            <a:noFill/>
            <a:ln w="9525">
              <a:noFill/>
              <a:miter lim="800000"/>
              <a:headEnd/>
              <a:tailEnd/>
            </a:ln>
            <a:effectLst/>
          </p:spPr>
          <p:txBody>
            <a:bodyPr>
              <a:spAutoFit/>
            </a:bodyPr>
            <a:lstStyle/>
            <a:p>
              <a:pPr>
                <a:spcBef>
                  <a:spcPct val="50000"/>
                </a:spcBef>
              </a:pPr>
              <a:r>
                <a:rPr lang="en-US" sz="450" b="1"/>
                <a:t>99</a:t>
              </a:r>
            </a:p>
          </p:txBody>
        </p:sp>
        <p:sp>
          <p:nvSpPr>
            <p:cNvPr id="250496" name="Text Box 640"/>
            <p:cNvSpPr txBox="1">
              <a:spLocks noChangeArrowheads="1"/>
            </p:cNvSpPr>
            <p:nvPr/>
          </p:nvSpPr>
          <p:spPr bwMode="auto">
            <a:xfrm>
              <a:off x="3736" y="2735"/>
              <a:ext cx="240" cy="130"/>
            </a:xfrm>
            <a:prstGeom prst="rect">
              <a:avLst/>
            </a:prstGeom>
            <a:noFill/>
            <a:ln w="9525">
              <a:noFill/>
              <a:miter lim="800000"/>
              <a:headEnd/>
              <a:tailEnd/>
            </a:ln>
            <a:effectLst/>
          </p:spPr>
          <p:txBody>
            <a:bodyPr>
              <a:spAutoFit/>
            </a:bodyPr>
            <a:lstStyle/>
            <a:p>
              <a:pPr>
                <a:spcBef>
                  <a:spcPct val="50000"/>
                </a:spcBef>
              </a:pPr>
              <a:r>
                <a:rPr lang="en-US" sz="300" b="1"/>
                <a:t>184</a:t>
              </a:r>
            </a:p>
          </p:txBody>
        </p:sp>
        <p:sp>
          <p:nvSpPr>
            <p:cNvPr id="250497" name="Text Box 641"/>
            <p:cNvSpPr txBox="1">
              <a:spLocks noChangeArrowheads="1"/>
            </p:cNvSpPr>
            <p:nvPr/>
          </p:nvSpPr>
          <p:spPr bwMode="auto">
            <a:xfrm>
              <a:off x="1166" y="1088"/>
              <a:ext cx="192" cy="217"/>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50498" name="Text Box 642"/>
            <p:cNvSpPr txBox="1">
              <a:spLocks noChangeArrowheads="1"/>
            </p:cNvSpPr>
            <p:nvPr/>
          </p:nvSpPr>
          <p:spPr bwMode="auto">
            <a:xfrm>
              <a:off x="882" y="980"/>
              <a:ext cx="193" cy="217"/>
            </a:xfrm>
            <a:prstGeom prst="rect">
              <a:avLst/>
            </a:prstGeom>
            <a:noFill/>
            <a:ln w="9525">
              <a:noFill/>
              <a:miter lim="800000"/>
              <a:headEnd/>
              <a:tailEnd/>
            </a:ln>
            <a:effectLst/>
          </p:spPr>
          <p:txBody>
            <a:bodyPr>
              <a:spAutoFit/>
            </a:bodyPr>
            <a:lstStyle/>
            <a:p>
              <a:pPr>
                <a:spcBef>
                  <a:spcPct val="50000"/>
                </a:spcBef>
              </a:pPr>
              <a:r>
                <a:rPr lang="en-US" sz="450" b="1"/>
                <a:t>46</a:t>
              </a:r>
            </a:p>
          </p:txBody>
        </p:sp>
      </p:grpSp>
      <p:sp>
        <p:nvSpPr>
          <p:cNvPr id="250499" name="Text Box 643"/>
          <p:cNvSpPr txBox="1">
            <a:spLocks noChangeArrowheads="1"/>
          </p:cNvSpPr>
          <p:nvPr/>
        </p:nvSpPr>
        <p:spPr bwMode="auto">
          <a:xfrm>
            <a:off x="3820716" y="2141935"/>
            <a:ext cx="138113" cy="161583"/>
          </a:xfrm>
          <a:prstGeom prst="rect">
            <a:avLst/>
          </a:prstGeom>
          <a:noFill/>
          <a:ln w="9525">
            <a:noFill/>
            <a:miter lim="800000"/>
            <a:headEnd/>
            <a:tailEnd/>
          </a:ln>
          <a:effectLst/>
        </p:spPr>
        <p:txBody>
          <a:bodyPr>
            <a:spAutoFit/>
          </a:bodyPr>
          <a:lstStyle/>
          <a:p>
            <a:pPr eaLnBrk="1" hangingPunct="1">
              <a:spcBef>
                <a:spcPct val="50000"/>
              </a:spcBef>
            </a:pPr>
            <a:r>
              <a:rPr lang="en-US" sz="450" b="1">
                <a:latin typeface="Arial Narrow" pitchFamily="34" charset="0"/>
              </a:rPr>
              <a:t>5</a:t>
            </a:r>
          </a:p>
        </p:txBody>
      </p:sp>
      <p:sp>
        <p:nvSpPr>
          <p:cNvPr id="250500" name="Text Box 644"/>
          <p:cNvSpPr txBox="1">
            <a:spLocks noChangeArrowheads="1"/>
          </p:cNvSpPr>
          <p:nvPr/>
        </p:nvSpPr>
        <p:spPr bwMode="auto">
          <a:xfrm>
            <a:off x="4855369" y="3206354"/>
            <a:ext cx="138113" cy="161583"/>
          </a:xfrm>
          <a:prstGeom prst="rect">
            <a:avLst/>
          </a:prstGeom>
          <a:noFill/>
          <a:ln w="9525">
            <a:noFill/>
            <a:miter lim="800000"/>
            <a:headEnd/>
            <a:tailEnd/>
          </a:ln>
          <a:effectLst/>
        </p:spPr>
        <p:txBody>
          <a:bodyPr>
            <a:spAutoFit/>
          </a:bodyPr>
          <a:lstStyle/>
          <a:p>
            <a:pPr eaLnBrk="1" hangingPunct="1">
              <a:spcBef>
                <a:spcPct val="50000"/>
              </a:spcBef>
            </a:pPr>
            <a:r>
              <a:rPr lang="en-US" sz="450" b="1">
                <a:latin typeface="Arial Narrow" pitchFamily="34" charset="0"/>
              </a:rPr>
              <a:t>5</a:t>
            </a:r>
          </a:p>
        </p:txBody>
      </p:sp>
      <p:sp>
        <p:nvSpPr>
          <p:cNvPr id="250502" name="Rectangle 646"/>
          <p:cNvSpPr>
            <a:spLocks noChangeArrowheads="1"/>
          </p:cNvSpPr>
          <p:nvPr/>
        </p:nvSpPr>
        <p:spPr bwMode="auto">
          <a:xfrm>
            <a:off x="4416029" y="2177654"/>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3" name="Rectangle 647"/>
          <p:cNvSpPr>
            <a:spLocks noChangeArrowheads="1"/>
          </p:cNvSpPr>
          <p:nvPr/>
        </p:nvSpPr>
        <p:spPr bwMode="auto">
          <a:xfrm>
            <a:off x="4502944" y="21776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4" name="Rectangle 648"/>
          <p:cNvSpPr>
            <a:spLocks noChangeArrowheads="1"/>
          </p:cNvSpPr>
          <p:nvPr/>
        </p:nvSpPr>
        <p:spPr bwMode="auto">
          <a:xfrm>
            <a:off x="5355431" y="2177654"/>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5" name="Rectangle 649"/>
          <p:cNvSpPr>
            <a:spLocks noChangeArrowheads="1"/>
          </p:cNvSpPr>
          <p:nvPr/>
        </p:nvSpPr>
        <p:spPr bwMode="auto">
          <a:xfrm>
            <a:off x="4416029" y="2280047"/>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6" name="Rectangle 650"/>
          <p:cNvSpPr>
            <a:spLocks noChangeArrowheads="1"/>
          </p:cNvSpPr>
          <p:nvPr/>
        </p:nvSpPr>
        <p:spPr bwMode="auto">
          <a:xfrm>
            <a:off x="4502944" y="2280047"/>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7" name="Rectangle 651"/>
          <p:cNvSpPr>
            <a:spLocks noChangeArrowheads="1"/>
          </p:cNvSpPr>
          <p:nvPr/>
        </p:nvSpPr>
        <p:spPr bwMode="auto">
          <a:xfrm>
            <a:off x="5355431" y="2280047"/>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8" name="Rectangle 652"/>
          <p:cNvSpPr>
            <a:spLocks noChangeArrowheads="1"/>
          </p:cNvSpPr>
          <p:nvPr/>
        </p:nvSpPr>
        <p:spPr bwMode="auto">
          <a:xfrm>
            <a:off x="5443537" y="2280047"/>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9" name="Rectangle 653"/>
          <p:cNvSpPr>
            <a:spLocks noChangeArrowheads="1"/>
          </p:cNvSpPr>
          <p:nvPr/>
        </p:nvSpPr>
        <p:spPr bwMode="auto">
          <a:xfrm>
            <a:off x="5486400" y="238601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0" name="Rectangle 654"/>
          <p:cNvSpPr>
            <a:spLocks noChangeArrowheads="1"/>
          </p:cNvSpPr>
          <p:nvPr/>
        </p:nvSpPr>
        <p:spPr bwMode="auto">
          <a:xfrm>
            <a:off x="4416029" y="2482454"/>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1" name="Rectangle 655"/>
          <p:cNvSpPr>
            <a:spLocks noChangeArrowheads="1"/>
          </p:cNvSpPr>
          <p:nvPr/>
        </p:nvSpPr>
        <p:spPr bwMode="auto">
          <a:xfrm>
            <a:off x="4546997" y="24824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2" name="Rectangle 656"/>
          <p:cNvSpPr>
            <a:spLocks noChangeArrowheads="1"/>
          </p:cNvSpPr>
          <p:nvPr/>
        </p:nvSpPr>
        <p:spPr bwMode="auto">
          <a:xfrm>
            <a:off x="5355431" y="2482454"/>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3" name="Rectangle 657"/>
          <p:cNvSpPr>
            <a:spLocks noChangeArrowheads="1"/>
          </p:cNvSpPr>
          <p:nvPr/>
        </p:nvSpPr>
        <p:spPr bwMode="auto">
          <a:xfrm>
            <a:off x="5486400" y="160020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4" name="Rectangle 658"/>
          <p:cNvSpPr>
            <a:spLocks noChangeArrowheads="1"/>
          </p:cNvSpPr>
          <p:nvPr/>
        </p:nvSpPr>
        <p:spPr bwMode="auto">
          <a:xfrm>
            <a:off x="4416029" y="25836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5" name="Rectangle 659"/>
          <p:cNvSpPr>
            <a:spLocks noChangeArrowheads="1"/>
          </p:cNvSpPr>
          <p:nvPr/>
        </p:nvSpPr>
        <p:spPr bwMode="auto">
          <a:xfrm>
            <a:off x="4546997" y="25836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6" name="Rectangle 660"/>
          <p:cNvSpPr>
            <a:spLocks noChangeArrowheads="1"/>
          </p:cNvSpPr>
          <p:nvPr/>
        </p:nvSpPr>
        <p:spPr bwMode="auto">
          <a:xfrm>
            <a:off x="5355431" y="25836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7" name="Rectangle 661"/>
          <p:cNvSpPr>
            <a:spLocks noChangeArrowheads="1"/>
          </p:cNvSpPr>
          <p:nvPr/>
        </p:nvSpPr>
        <p:spPr bwMode="auto">
          <a:xfrm>
            <a:off x="5486400" y="2384822"/>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8" name="Rectangle 662"/>
          <p:cNvSpPr>
            <a:spLocks noChangeArrowheads="1"/>
          </p:cNvSpPr>
          <p:nvPr/>
        </p:nvSpPr>
        <p:spPr bwMode="auto">
          <a:xfrm>
            <a:off x="4416029" y="2684860"/>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9" name="Rectangle 663"/>
          <p:cNvSpPr>
            <a:spLocks noChangeArrowheads="1"/>
          </p:cNvSpPr>
          <p:nvPr/>
        </p:nvSpPr>
        <p:spPr bwMode="auto">
          <a:xfrm>
            <a:off x="4591050"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0" name="Rectangle 664"/>
          <p:cNvSpPr>
            <a:spLocks noChangeArrowheads="1"/>
          </p:cNvSpPr>
          <p:nvPr/>
        </p:nvSpPr>
        <p:spPr bwMode="auto">
          <a:xfrm>
            <a:off x="4886325" y="26848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1" name="Rectangle 665"/>
          <p:cNvSpPr>
            <a:spLocks noChangeArrowheads="1"/>
          </p:cNvSpPr>
          <p:nvPr/>
        </p:nvSpPr>
        <p:spPr bwMode="auto">
          <a:xfrm>
            <a:off x="5017294"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2" name="Rectangle 666"/>
          <p:cNvSpPr>
            <a:spLocks noChangeArrowheads="1"/>
          </p:cNvSpPr>
          <p:nvPr/>
        </p:nvSpPr>
        <p:spPr bwMode="auto">
          <a:xfrm>
            <a:off x="5355431" y="26848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3" name="Rectangle 667"/>
          <p:cNvSpPr>
            <a:spLocks noChangeArrowheads="1"/>
          </p:cNvSpPr>
          <p:nvPr/>
        </p:nvSpPr>
        <p:spPr bwMode="auto">
          <a:xfrm>
            <a:off x="5486400"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4" name="Rectangle 668"/>
          <p:cNvSpPr>
            <a:spLocks noChangeArrowheads="1"/>
          </p:cNvSpPr>
          <p:nvPr/>
        </p:nvSpPr>
        <p:spPr bwMode="auto">
          <a:xfrm>
            <a:off x="4416029" y="2787254"/>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5" name="Rectangle 669"/>
          <p:cNvSpPr>
            <a:spLocks noChangeArrowheads="1"/>
          </p:cNvSpPr>
          <p:nvPr/>
        </p:nvSpPr>
        <p:spPr bwMode="auto">
          <a:xfrm>
            <a:off x="4591050" y="27872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6" name="Rectangle 670"/>
          <p:cNvSpPr>
            <a:spLocks noChangeArrowheads="1"/>
          </p:cNvSpPr>
          <p:nvPr/>
        </p:nvSpPr>
        <p:spPr bwMode="auto">
          <a:xfrm>
            <a:off x="5355431" y="2787254"/>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7" name="Rectangle 671"/>
          <p:cNvSpPr>
            <a:spLocks noChangeArrowheads="1"/>
          </p:cNvSpPr>
          <p:nvPr/>
        </p:nvSpPr>
        <p:spPr bwMode="auto">
          <a:xfrm>
            <a:off x="5531644" y="27872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8" name="Rectangle 672"/>
          <p:cNvSpPr>
            <a:spLocks noChangeArrowheads="1"/>
          </p:cNvSpPr>
          <p:nvPr/>
        </p:nvSpPr>
        <p:spPr bwMode="auto">
          <a:xfrm>
            <a:off x="4416029" y="28884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9" name="Rectangle 673"/>
          <p:cNvSpPr>
            <a:spLocks noChangeArrowheads="1"/>
          </p:cNvSpPr>
          <p:nvPr/>
        </p:nvSpPr>
        <p:spPr bwMode="auto">
          <a:xfrm>
            <a:off x="4546997" y="28884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0" name="Rectangle 674"/>
          <p:cNvSpPr>
            <a:spLocks noChangeArrowheads="1"/>
          </p:cNvSpPr>
          <p:nvPr/>
        </p:nvSpPr>
        <p:spPr bwMode="auto">
          <a:xfrm>
            <a:off x="5355431" y="28884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1" name="Rectangle 675"/>
          <p:cNvSpPr>
            <a:spLocks noChangeArrowheads="1"/>
          </p:cNvSpPr>
          <p:nvPr/>
        </p:nvSpPr>
        <p:spPr bwMode="auto">
          <a:xfrm>
            <a:off x="5486400" y="28884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2" name="Rectangle 676"/>
          <p:cNvSpPr>
            <a:spLocks noChangeArrowheads="1"/>
          </p:cNvSpPr>
          <p:nvPr/>
        </p:nvSpPr>
        <p:spPr bwMode="auto">
          <a:xfrm>
            <a:off x="4502944" y="29896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3" name="Rectangle 677"/>
          <p:cNvSpPr>
            <a:spLocks noChangeArrowheads="1"/>
          </p:cNvSpPr>
          <p:nvPr/>
        </p:nvSpPr>
        <p:spPr bwMode="auto">
          <a:xfrm>
            <a:off x="5355431" y="2989660"/>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4" name="Rectangle 678"/>
          <p:cNvSpPr>
            <a:spLocks noChangeArrowheads="1"/>
          </p:cNvSpPr>
          <p:nvPr/>
        </p:nvSpPr>
        <p:spPr bwMode="auto">
          <a:xfrm>
            <a:off x="5443537" y="29896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5" name="Rectangle 679"/>
          <p:cNvSpPr>
            <a:spLocks noChangeArrowheads="1"/>
          </p:cNvSpPr>
          <p:nvPr/>
        </p:nvSpPr>
        <p:spPr bwMode="auto">
          <a:xfrm>
            <a:off x="4546997" y="30908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6" name="Rectangle 680"/>
          <p:cNvSpPr>
            <a:spLocks noChangeArrowheads="1"/>
          </p:cNvSpPr>
          <p:nvPr/>
        </p:nvSpPr>
        <p:spPr bwMode="auto">
          <a:xfrm>
            <a:off x="5355431" y="3090863"/>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7" name="Rectangle 681"/>
          <p:cNvSpPr>
            <a:spLocks noChangeArrowheads="1"/>
          </p:cNvSpPr>
          <p:nvPr/>
        </p:nvSpPr>
        <p:spPr bwMode="auto">
          <a:xfrm>
            <a:off x="5486400" y="30908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8" name="Rectangle 682"/>
          <p:cNvSpPr>
            <a:spLocks noChangeArrowheads="1"/>
          </p:cNvSpPr>
          <p:nvPr/>
        </p:nvSpPr>
        <p:spPr bwMode="auto">
          <a:xfrm>
            <a:off x="4416029" y="3192066"/>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9" name="Rectangle 683"/>
          <p:cNvSpPr>
            <a:spLocks noChangeArrowheads="1"/>
          </p:cNvSpPr>
          <p:nvPr/>
        </p:nvSpPr>
        <p:spPr bwMode="auto">
          <a:xfrm>
            <a:off x="4502944" y="319206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0" name="Rectangle 684"/>
          <p:cNvSpPr>
            <a:spLocks noChangeArrowheads="1"/>
          </p:cNvSpPr>
          <p:nvPr/>
        </p:nvSpPr>
        <p:spPr bwMode="auto">
          <a:xfrm>
            <a:off x="5355431" y="3192066"/>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1" name="Rectangle 685"/>
          <p:cNvSpPr>
            <a:spLocks noChangeArrowheads="1"/>
          </p:cNvSpPr>
          <p:nvPr/>
        </p:nvSpPr>
        <p:spPr bwMode="auto">
          <a:xfrm>
            <a:off x="5443537" y="319206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2" name="Rectangle 686"/>
          <p:cNvSpPr>
            <a:spLocks noChangeArrowheads="1"/>
          </p:cNvSpPr>
          <p:nvPr/>
        </p:nvSpPr>
        <p:spPr bwMode="auto">
          <a:xfrm>
            <a:off x="4416029" y="3294460"/>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3" name="Rectangle 687"/>
          <p:cNvSpPr>
            <a:spLocks noChangeArrowheads="1"/>
          </p:cNvSpPr>
          <p:nvPr/>
        </p:nvSpPr>
        <p:spPr bwMode="auto">
          <a:xfrm>
            <a:off x="4591050"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4" name="Rectangle 688"/>
          <p:cNvSpPr>
            <a:spLocks noChangeArrowheads="1"/>
          </p:cNvSpPr>
          <p:nvPr/>
        </p:nvSpPr>
        <p:spPr bwMode="auto">
          <a:xfrm>
            <a:off x="4886325" y="32944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5" name="Rectangle 689"/>
          <p:cNvSpPr>
            <a:spLocks noChangeArrowheads="1"/>
          </p:cNvSpPr>
          <p:nvPr/>
        </p:nvSpPr>
        <p:spPr bwMode="auto">
          <a:xfrm>
            <a:off x="5017294"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6" name="Rectangle 690"/>
          <p:cNvSpPr>
            <a:spLocks noChangeArrowheads="1"/>
          </p:cNvSpPr>
          <p:nvPr/>
        </p:nvSpPr>
        <p:spPr bwMode="auto">
          <a:xfrm>
            <a:off x="5355431" y="32944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7" name="Rectangle 691"/>
          <p:cNvSpPr>
            <a:spLocks noChangeArrowheads="1"/>
          </p:cNvSpPr>
          <p:nvPr/>
        </p:nvSpPr>
        <p:spPr bwMode="auto">
          <a:xfrm>
            <a:off x="5486400"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8" name="Rectangle 692"/>
          <p:cNvSpPr>
            <a:spLocks noChangeArrowheads="1"/>
          </p:cNvSpPr>
          <p:nvPr/>
        </p:nvSpPr>
        <p:spPr bwMode="auto">
          <a:xfrm>
            <a:off x="4591050" y="33956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9" name="Rectangle 693"/>
          <p:cNvSpPr>
            <a:spLocks noChangeArrowheads="1"/>
          </p:cNvSpPr>
          <p:nvPr/>
        </p:nvSpPr>
        <p:spPr bwMode="auto">
          <a:xfrm>
            <a:off x="5355431" y="3395663"/>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0" name="Rectangle 694"/>
          <p:cNvSpPr>
            <a:spLocks noChangeArrowheads="1"/>
          </p:cNvSpPr>
          <p:nvPr/>
        </p:nvSpPr>
        <p:spPr bwMode="auto">
          <a:xfrm>
            <a:off x="4886325" y="349686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1" name="Rectangle 695"/>
          <p:cNvSpPr>
            <a:spLocks noChangeArrowheads="1"/>
          </p:cNvSpPr>
          <p:nvPr/>
        </p:nvSpPr>
        <p:spPr bwMode="auto">
          <a:xfrm>
            <a:off x="4416029" y="3598069"/>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2" name="Rectangle 696"/>
          <p:cNvSpPr>
            <a:spLocks noChangeArrowheads="1"/>
          </p:cNvSpPr>
          <p:nvPr/>
        </p:nvSpPr>
        <p:spPr bwMode="auto">
          <a:xfrm>
            <a:off x="4502944" y="3598069"/>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3" name="Rectangle 697"/>
          <p:cNvSpPr>
            <a:spLocks noChangeArrowheads="1"/>
          </p:cNvSpPr>
          <p:nvPr/>
        </p:nvSpPr>
        <p:spPr bwMode="auto">
          <a:xfrm>
            <a:off x="4416029" y="3696891"/>
            <a:ext cx="89768"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4" name="Rectangle 698"/>
          <p:cNvSpPr>
            <a:spLocks noChangeArrowheads="1"/>
          </p:cNvSpPr>
          <p:nvPr/>
        </p:nvSpPr>
        <p:spPr bwMode="auto">
          <a:xfrm>
            <a:off x="4502944" y="3696891"/>
            <a:ext cx="22442"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5" name="Rectangle 699"/>
          <p:cNvSpPr>
            <a:spLocks noChangeArrowheads="1"/>
          </p:cNvSpPr>
          <p:nvPr/>
        </p:nvSpPr>
        <p:spPr bwMode="auto">
          <a:xfrm>
            <a:off x="4886325" y="3696891"/>
            <a:ext cx="89768"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6" name="Rectangle 700"/>
          <p:cNvSpPr>
            <a:spLocks noChangeArrowheads="1"/>
          </p:cNvSpPr>
          <p:nvPr/>
        </p:nvSpPr>
        <p:spPr bwMode="auto">
          <a:xfrm>
            <a:off x="4973241" y="3696891"/>
            <a:ext cx="22442"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709" name="Rectangle 708"/>
          <p:cNvSpPr/>
          <p:nvPr/>
        </p:nvSpPr>
        <p:spPr bwMode="auto">
          <a:xfrm>
            <a:off x="1143000" y="571500"/>
            <a:ext cx="6858000" cy="4572000"/>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grpSp>
        <p:nvGrpSpPr>
          <p:cNvPr id="250280" name="Group 723"/>
          <p:cNvGrpSpPr/>
          <p:nvPr/>
        </p:nvGrpSpPr>
        <p:grpSpPr>
          <a:xfrm>
            <a:off x="4029075" y="954406"/>
            <a:ext cx="1960960" cy="2794397"/>
            <a:chOff x="-2819400" y="1149350"/>
            <a:chExt cx="2614613" cy="3725863"/>
          </a:xfrm>
          <a:effectLst>
            <a:outerShdw blurRad="50800" dist="38100" dir="8100000" algn="tr" rotWithShape="0">
              <a:prstClr val="black">
                <a:alpha val="40000"/>
              </a:prstClr>
            </a:outerShdw>
          </a:effectLst>
        </p:grpSpPr>
        <p:sp>
          <p:nvSpPr>
            <p:cNvPr id="250248" name="Freeform 392"/>
            <p:cNvSpPr>
              <a:spLocks/>
            </p:cNvSpPr>
            <p:nvPr/>
          </p:nvSpPr>
          <p:spPr bwMode="auto">
            <a:xfrm>
              <a:off x="-2032000" y="1149350"/>
              <a:ext cx="349250" cy="209550"/>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sp>
          <p:nvSpPr>
            <p:cNvPr id="250249" name="Freeform 393"/>
            <p:cNvSpPr>
              <a:spLocks/>
            </p:cNvSpPr>
            <p:nvPr/>
          </p:nvSpPr>
          <p:spPr bwMode="auto">
            <a:xfrm>
              <a:off x="-2608262" y="1149350"/>
              <a:ext cx="917575" cy="925513"/>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sp>
          <p:nvSpPr>
            <p:cNvPr id="250258" name="Freeform 402"/>
            <p:cNvSpPr>
              <a:spLocks/>
            </p:cNvSpPr>
            <p:nvPr/>
          </p:nvSpPr>
          <p:spPr bwMode="auto">
            <a:xfrm>
              <a:off x="-2819400" y="1928813"/>
              <a:ext cx="747713" cy="876300"/>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FF99FF"/>
            </a:solidFill>
            <a:ln w="9525">
              <a:solidFill>
                <a:srgbClr val="000000"/>
              </a:solidFill>
              <a:prstDash val="solid"/>
              <a:round/>
              <a:headEnd/>
              <a:tailEnd/>
            </a:ln>
          </p:spPr>
          <p:txBody>
            <a:bodyPr/>
            <a:lstStyle/>
            <a:p>
              <a:endParaRPr lang="en-US" sz="1350"/>
            </a:p>
          </p:txBody>
        </p:sp>
        <p:grpSp>
          <p:nvGrpSpPr>
            <p:cNvPr id="250285" name="Group 403"/>
            <p:cNvGrpSpPr>
              <a:grpSpLocks/>
            </p:cNvGrpSpPr>
            <p:nvPr/>
          </p:nvGrpSpPr>
          <p:grpSpPr bwMode="auto">
            <a:xfrm>
              <a:off x="-1363662" y="3148013"/>
              <a:ext cx="1158875" cy="1727200"/>
              <a:chOff x="3489" y="1865"/>
              <a:chExt cx="845" cy="1219"/>
            </a:xfrm>
          </p:grpSpPr>
          <p:sp>
            <p:nvSpPr>
              <p:cNvPr id="250260" name="Freeform 4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FF99FF"/>
              </a:solidFill>
              <a:ln w="9525">
                <a:solidFill>
                  <a:srgbClr val="000000"/>
                </a:solidFill>
                <a:prstDash val="solid"/>
                <a:round/>
                <a:headEnd/>
                <a:tailEnd/>
              </a:ln>
            </p:spPr>
            <p:txBody>
              <a:bodyPr/>
              <a:lstStyle/>
              <a:p>
                <a:endParaRPr lang="en-US" sz="1350"/>
              </a:p>
            </p:txBody>
          </p:sp>
          <p:sp>
            <p:nvSpPr>
              <p:cNvPr id="250261" name="Freeform 4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FF99FF"/>
              </a:solidFill>
              <a:ln w="9525">
                <a:solidFill>
                  <a:srgbClr val="000000"/>
                </a:solidFill>
                <a:prstDash val="solid"/>
                <a:round/>
                <a:headEnd/>
                <a:tailEnd/>
              </a:ln>
            </p:spPr>
            <p:txBody>
              <a:bodyPr/>
              <a:lstStyle/>
              <a:p>
                <a:endParaRPr lang="en-US" sz="1350"/>
              </a:p>
            </p:txBody>
          </p:sp>
        </p:grpSp>
      </p:grpSp>
      <p:grpSp>
        <p:nvGrpSpPr>
          <p:cNvPr id="250303" name="Group 679"/>
          <p:cNvGrpSpPr/>
          <p:nvPr/>
        </p:nvGrpSpPr>
        <p:grpSpPr>
          <a:xfrm>
            <a:off x="1804988" y="952500"/>
            <a:ext cx="5494055" cy="3615929"/>
            <a:chOff x="882650" y="1041400"/>
            <a:chExt cx="7325407" cy="4821238"/>
          </a:xfrm>
        </p:grpSpPr>
        <p:sp>
          <p:nvSpPr>
            <p:cNvPr id="250012" name="Freeform 156"/>
            <p:cNvSpPr>
              <a:spLocks/>
            </p:cNvSpPr>
            <p:nvPr/>
          </p:nvSpPr>
          <p:spPr bwMode="auto">
            <a:xfrm>
              <a:off x="882650" y="1041400"/>
              <a:ext cx="7116763" cy="4289425"/>
            </a:xfrm>
            <a:custGeom>
              <a:avLst/>
              <a:gdLst/>
              <a:ahLst/>
              <a:cxnLst>
                <a:cxn ang="0">
                  <a:pos x="5187" y="0"/>
                </a:cxn>
                <a:cxn ang="0">
                  <a:pos x="0" y="0"/>
                </a:cxn>
                <a:cxn ang="0">
                  <a:pos x="0" y="595"/>
                </a:cxn>
                <a:cxn ang="0">
                  <a:pos x="289" y="595"/>
                </a:cxn>
                <a:cxn ang="0">
                  <a:pos x="289" y="901"/>
                </a:cxn>
                <a:cxn ang="0">
                  <a:pos x="340" y="896"/>
                </a:cxn>
                <a:cxn ang="0">
                  <a:pos x="340" y="947"/>
                </a:cxn>
                <a:cxn ang="0">
                  <a:pos x="385" y="947"/>
                </a:cxn>
                <a:cxn ang="0">
                  <a:pos x="385" y="998"/>
                </a:cxn>
                <a:cxn ang="0">
                  <a:pos x="436" y="998"/>
                </a:cxn>
                <a:cxn ang="0">
                  <a:pos x="436" y="1049"/>
                </a:cxn>
                <a:cxn ang="0">
                  <a:pos x="482" y="1049"/>
                </a:cxn>
                <a:cxn ang="0">
                  <a:pos x="482" y="1100"/>
                </a:cxn>
                <a:cxn ang="0">
                  <a:pos x="533" y="1100"/>
                </a:cxn>
                <a:cxn ang="0">
                  <a:pos x="533" y="1202"/>
                </a:cxn>
                <a:cxn ang="0">
                  <a:pos x="856" y="1202"/>
                </a:cxn>
                <a:cxn ang="0">
                  <a:pos x="856" y="1502"/>
                </a:cxn>
                <a:cxn ang="0">
                  <a:pos x="1049" y="1502"/>
                </a:cxn>
                <a:cxn ang="0">
                  <a:pos x="1049" y="1808"/>
                </a:cxn>
                <a:cxn ang="0">
                  <a:pos x="1451" y="1808"/>
                </a:cxn>
                <a:cxn ang="0">
                  <a:pos x="1451" y="2109"/>
                </a:cxn>
                <a:cxn ang="0">
                  <a:pos x="1667" y="2092"/>
                </a:cxn>
                <a:cxn ang="0">
                  <a:pos x="1667" y="2160"/>
                </a:cxn>
                <a:cxn ang="0">
                  <a:pos x="1763" y="2160"/>
                </a:cxn>
                <a:cxn ang="0">
                  <a:pos x="1763" y="2409"/>
                </a:cxn>
                <a:cxn ang="0">
                  <a:pos x="1956" y="2387"/>
                </a:cxn>
                <a:cxn ang="0">
                  <a:pos x="1950" y="2438"/>
                </a:cxn>
                <a:cxn ang="0">
                  <a:pos x="2007" y="2438"/>
                </a:cxn>
                <a:cxn ang="0">
                  <a:pos x="2007" y="3027"/>
                </a:cxn>
              </a:cxnLst>
              <a:rect l="0" t="0" r="r" b="b"/>
              <a:pathLst>
                <a:path w="5187" h="3027">
                  <a:moveTo>
                    <a:pt x="5187" y="0"/>
                  </a:moveTo>
                  <a:lnTo>
                    <a:pt x="0" y="0"/>
                  </a:lnTo>
                  <a:lnTo>
                    <a:pt x="0" y="595"/>
                  </a:lnTo>
                  <a:lnTo>
                    <a:pt x="289" y="595"/>
                  </a:lnTo>
                  <a:lnTo>
                    <a:pt x="289" y="901"/>
                  </a:lnTo>
                  <a:lnTo>
                    <a:pt x="340" y="896"/>
                  </a:lnTo>
                  <a:lnTo>
                    <a:pt x="340" y="947"/>
                  </a:lnTo>
                  <a:lnTo>
                    <a:pt x="385" y="947"/>
                  </a:lnTo>
                  <a:lnTo>
                    <a:pt x="385" y="998"/>
                  </a:lnTo>
                  <a:lnTo>
                    <a:pt x="436" y="998"/>
                  </a:lnTo>
                  <a:lnTo>
                    <a:pt x="436" y="1049"/>
                  </a:lnTo>
                  <a:lnTo>
                    <a:pt x="482" y="1049"/>
                  </a:lnTo>
                  <a:lnTo>
                    <a:pt x="482" y="1100"/>
                  </a:lnTo>
                  <a:lnTo>
                    <a:pt x="533" y="1100"/>
                  </a:lnTo>
                  <a:lnTo>
                    <a:pt x="533" y="1202"/>
                  </a:lnTo>
                  <a:lnTo>
                    <a:pt x="856" y="1202"/>
                  </a:lnTo>
                  <a:lnTo>
                    <a:pt x="856" y="1502"/>
                  </a:lnTo>
                  <a:lnTo>
                    <a:pt x="1049" y="1502"/>
                  </a:lnTo>
                  <a:lnTo>
                    <a:pt x="1049" y="1808"/>
                  </a:lnTo>
                  <a:lnTo>
                    <a:pt x="1451" y="1808"/>
                  </a:lnTo>
                  <a:lnTo>
                    <a:pt x="1451" y="2109"/>
                  </a:lnTo>
                  <a:lnTo>
                    <a:pt x="1667" y="2092"/>
                  </a:lnTo>
                  <a:lnTo>
                    <a:pt x="1667" y="2160"/>
                  </a:lnTo>
                  <a:lnTo>
                    <a:pt x="1763" y="2160"/>
                  </a:lnTo>
                  <a:lnTo>
                    <a:pt x="1763" y="2409"/>
                  </a:lnTo>
                  <a:lnTo>
                    <a:pt x="1956" y="2387"/>
                  </a:lnTo>
                  <a:lnTo>
                    <a:pt x="1950" y="2438"/>
                  </a:lnTo>
                  <a:lnTo>
                    <a:pt x="2007" y="2438"/>
                  </a:lnTo>
                  <a:lnTo>
                    <a:pt x="2007" y="3027"/>
                  </a:lnTo>
                </a:path>
              </a:pathLst>
            </a:custGeom>
            <a:noFill/>
            <a:ln w="26988">
              <a:solidFill>
                <a:srgbClr val="999999"/>
              </a:solidFill>
              <a:prstDash val="solid"/>
              <a:round/>
              <a:headEnd/>
              <a:tailEnd/>
            </a:ln>
          </p:spPr>
          <p:txBody>
            <a:bodyPr/>
            <a:lstStyle/>
            <a:p>
              <a:endParaRPr lang="en-US" sz="1350"/>
            </a:p>
          </p:txBody>
        </p:sp>
        <p:sp>
          <p:nvSpPr>
            <p:cNvPr id="250013" name="Freeform 157"/>
            <p:cNvSpPr>
              <a:spLocks/>
            </p:cNvSpPr>
            <p:nvPr/>
          </p:nvSpPr>
          <p:spPr bwMode="auto">
            <a:xfrm>
              <a:off x="3624944" y="5330825"/>
              <a:ext cx="4583113" cy="531813"/>
            </a:xfrm>
            <a:custGeom>
              <a:avLst/>
              <a:gdLst/>
              <a:ahLst/>
              <a:cxnLst>
                <a:cxn ang="0">
                  <a:pos x="0" y="0"/>
                </a:cxn>
                <a:cxn ang="0">
                  <a:pos x="368" y="0"/>
                </a:cxn>
                <a:cxn ang="0">
                  <a:pos x="368" y="120"/>
                </a:cxn>
                <a:cxn ang="0">
                  <a:pos x="669" y="120"/>
                </a:cxn>
                <a:cxn ang="0">
                  <a:pos x="669" y="148"/>
                </a:cxn>
                <a:cxn ang="0">
                  <a:pos x="765" y="148"/>
                </a:cxn>
                <a:cxn ang="0">
                  <a:pos x="765" y="295"/>
                </a:cxn>
                <a:cxn ang="0">
                  <a:pos x="1508" y="295"/>
                </a:cxn>
                <a:cxn ang="0">
                  <a:pos x="1508" y="375"/>
                </a:cxn>
                <a:cxn ang="0">
                  <a:pos x="1786" y="375"/>
                </a:cxn>
                <a:cxn ang="0">
                  <a:pos x="1741" y="273"/>
                </a:cxn>
                <a:cxn ang="0">
                  <a:pos x="3339" y="273"/>
                </a:cxn>
              </a:cxnLst>
              <a:rect l="0" t="0" r="r" b="b"/>
              <a:pathLst>
                <a:path w="3339" h="375">
                  <a:moveTo>
                    <a:pt x="0" y="0"/>
                  </a:moveTo>
                  <a:lnTo>
                    <a:pt x="368" y="0"/>
                  </a:lnTo>
                  <a:lnTo>
                    <a:pt x="368" y="120"/>
                  </a:lnTo>
                  <a:lnTo>
                    <a:pt x="669" y="120"/>
                  </a:lnTo>
                  <a:lnTo>
                    <a:pt x="669" y="148"/>
                  </a:lnTo>
                  <a:lnTo>
                    <a:pt x="765" y="148"/>
                  </a:lnTo>
                  <a:lnTo>
                    <a:pt x="765" y="295"/>
                  </a:lnTo>
                  <a:lnTo>
                    <a:pt x="1508" y="295"/>
                  </a:lnTo>
                  <a:lnTo>
                    <a:pt x="1508" y="375"/>
                  </a:lnTo>
                  <a:lnTo>
                    <a:pt x="1786" y="375"/>
                  </a:lnTo>
                  <a:lnTo>
                    <a:pt x="1741" y="273"/>
                  </a:lnTo>
                  <a:lnTo>
                    <a:pt x="3339" y="273"/>
                  </a:lnTo>
                </a:path>
              </a:pathLst>
            </a:custGeom>
            <a:noFill/>
            <a:ln w="26988">
              <a:solidFill>
                <a:srgbClr val="999999"/>
              </a:solidFill>
              <a:prstDash val="solid"/>
              <a:round/>
              <a:headEnd/>
              <a:tailEnd/>
            </a:ln>
          </p:spPr>
          <p:txBody>
            <a:bodyPr/>
            <a:lstStyle/>
            <a:p>
              <a:endParaRPr lang="en-US" sz="1350"/>
            </a:p>
          </p:txBody>
        </p:sp>
      </p:grpSp>
      <p:sp>
        <p:nvSpPr>
          <p:cNvPr id="250450" name="Text Box 594"/>
          <p:cNvSpPr txBox="1">
            <a:spLocks noChangeArrowheads="1"/>
          </p:cNvSpPr>
          <p:nvPr/>
        </p:nvSpPr>
        <p:spPr bwMode="auto">
          <a:xfrm rot="3237388">
            <a:off x="3912927" y="1741468"/>
            <a:ext cx="742949"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Shafter-Wasco ID</a:t>
            </a:r>
          </a:p>
        </p:txBody>
      </p:sp>
      <p:sp>
        <p:nvSpPr>
          <p:cNvPr id="689" name="Text Box 374"/>
          <p:cNvSpPr txBox="1">
            <a:spLocks noChangeArrowheads="1"/>
          </p:cNvSpPr>
          <p:nvPr/>
        </p:nvSpPr>
        <p:spPr bwMode="auto">
          <a:xfrm>
            <a:off x="4229100" y="742950"/>
            <a:ext cx="742950" cy="276999"/>
          </a:xfrm>
          <a:prstGeom prst="rect">
            <a:avLst/>
          </a:prstGeom>
          <a:noFill/>
          <a:ln w="9525">
            <a:noFill/>
            <a:miter lim="800000"/>
            <a:headEnd/>
            <a:tailEnd/>
          </a:ln>
          <a:effectLst/>
        </p:spPr>
        <p:txBody>
          <a:bodyPr wrap="square">
            <a:spAutoFit/>
          </a:bodyPr>
          <a:lstStyle/>
          <a:p>
            <a:pPr>
              <a:spcBef>
                <a:spcPct val="50000"/>
              </a:spcBef>
            </a:pPr>
            <a:r>
              <a:rPr lang="en-US" sz="600" b="1" dirty="0">
                <a:latin typeface="Arial Narrow" pitchFamily="34" charset="0"/>
              </a:rPr>
              <a:t>Delano-</a:t>
            </a:r>
            <a:r>
              <a:rPr lang="en-US" sz="600" b="1" dirty="0" err="1">
                <a:latin typeface="Arial Narrow" pitchFamily="34" charset="0"/>
              </a:rPr>
              <a:t>Earlimart</a:t>
            </a:r>
            <a:r>
              <a:rPr lang="en-US" sz="600" b="1" dirty="0">
                <a:latin typeface="Arial Narrow" pitchFamily="34" charset="0"/>
              </a:rPr>
              <a:t> ID</a:t>
            </a:r>
          </a:p>
        </p:txBody>
      </p:sp>
      <p:cxnSp>
        <p:nvCxnSpPr>
          <p:cNvPr id="699" name="Straight Arrow Connector 698"/>
          <p:cNvCxnSpPr/>
          <p:nvPr/>
        </p:nvCxnSpPr>
        <p:spPr bwMode="auto">
          <a:xfrm rot="5400000">
            <a:off x="4600576" y="942975"/>
            <a:ext cx="171449" cy="2"/>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grpSp>
        <p:nvGrpSpPr>
          <p:cNvPr id="250335" name="Group 707"/>
          <p:cNvGrpSpPr/>
          <p:nvPr/>
        </p:nvGrpSpPr>
        <p:grpSpPr>
          <a:xfrm>
            <a:off x="4540045" y="952325"/>
            <a:ext cx="1353629" cy="2555069"/>
            <a:chOff x="4529394" y="1041167"/>
            <a:chExt cx="1804838" cy="3406758"/>
          </a:xfrm>
        </p:grpSpPr>
        <p:sp>
          <p:nvSpPr>
            <p:cNvPr id="250471" name="Freeform 615"/>
            <p:cNvSpPr>
              <a:spLocks/>
            </p:cNvSpPr>
            <p:nvPr/>
          </p:nvSpPr>
          <p:spPr bwMode="auto">
            <a:xfrm>
              <a:off x="5174469" y="3363828"/>
              <a:ext cx="1159763" cy="1084097"/>
            </a:xfrm>
            <a:custGeom>
              <a:avLst/>
              <a:gdLst/>
              <a:ahLst/>
              <a:cxnLst>
                <a:cxn ang="0">
                  <a:pos x="0" y="0"/>
                </a:cxn>
                <a:cxn ang="0">
                  <a:pos x="11" y="45"/>
                </a:cxn>
                <a:cxn ang="0">
                  <a:pos x="28" y="51"/>
                </a:cxn>
                <a:cxn ang="0">
                  <a:pos x="45" y="51"/>
                </a:cxn>
                <a:cxn ang="0">
                  <a:pos x="57" y="56"/>
                </a:cxn>
                <a:cxn ang="0">
                  <a:pos x="62" y="62"/>
                </a:cxn>
                <a:cxn ang="0">
                  <a:pos x="68" y="68"/>
                </a:cxn>
                <a:cxn ang="0">
                  <a:pos x="79" y="68"/>
                </a:cxn>
                <a:cxn ang="0">
                  <a:pos x="323" y="68"/>
                </a:cxn>
                <a:cxn ang="0">
                  <a:pos x="335" y="62"/>
                </a:cxn>
                <a:cxn ang="0">
                  <a:pos x="357" y="56"/>
                </a:cxn>
                <a:cxn ang="0">
                  <a:pos x="403" y="28"/>
                </a:cxn>
                <a:cxn ang="0">
                  <a:pos x="431" y="17"/>
                </a:cxn>
                <a:cxn ang="0">
                  <a:pos x="471" y="22"/>
                </a:cxn>
                <a:cxn ang="0">
                  <a:pos x="510" y="22"/>
                </a:cxn>
                <a:cxn ang="0">
                  <a:pos x="550" y="11"/>
                </a:cxn>
                <a:cxn ang="0">
                  <a:pos x="573" y="11"/>
                </a:cxn>
                <a:cxn ang="0">
                  <a:pos x="590" y="22"/>
                </a:cxn>
                <a:cxn ang="0">
                  <a:pos x="601" y="39"/>
                </a:cxn>
                <a:cxn ang="0">
                  <a:pos x="607" y="56"/>
                </a:cxn>
                <a:cxn ang="0">
                  <a:pos x="646" y="187"/>
                </a:cxn>
                <a:cxn ang="0">
                  <a:pos x="663" y="221"/>
                </a:cxn>
                <a:cxn ang="0">
                  <a:pos x="692" y="249"/>
                </a:cxn>
                <a:cxn ang="0">
                  <a:pos x="720" y="272"/>
                </a:cxn>
                <a:cxn ang="0">
                  <a:pos x="754" y="283"/>
                </a:cxn>
                <a:cxn ang="0">
                  <a:pos x="788" y="283"/>
                </a:cxn>
                <a:cxn ang="0">
                  <a:pos x="816" y="283"/>
                </a:cxn>
                <a:cxn ang="0">
                  <a:pos x="839" y="283"/>
                </a:cxn>
                <a:cxn ang="0">
                  <a:pos x="845" y="289"/>
                </a:cxn>
                <a:cxn ang="0">
                  <a:pos x="845" y="300"/>
                </a:cxn>
                <a:cxn ang="0">
                  <a:pos x="833" y="362"/>
                </a:cxn>
                <a:cxn ang="0">
                  <a:pos x="822" y="425"/>
                </a:cxn>
                <a:cxn ang="0">
                  <a:pos x="816" y="453"/>
                </a:cxn>
                <a:cxn ang="0">
                  <a:pos x="799" y="481"/>
                </a:cxn>
                <a:cxn ang="0">
                  <a:pos x="748" y="532"/>
                </a:cxn>
                <a:cxn ang="0">
                  <a:pos x="692" y="584"/>
                </a:cxn>
                <a:cxn ang="0">
                  <a:pos x="663" y="589"/>
                </a:cxn>
                <a:cxn ang="0">
                  <a:pos x="641" y="595"/>
                </a:cxn>
                <a:cxn ang="0">
                  <a:pos x="629" y="612"/>
                </a:cxn>
                <a:cxn ang="0">
                  <a:pos x="624" y="629"/>
                </a:cxn>
                <a:cxn ang="0">
                  <a:pos x="618" y="646"/>
                </a:cxn>
                <a:cxn ang="0">
                  <a:pos x="607" y="663"/>
                </a:cxn>
                <a:cxn ang="0">
                  <a:pos x="578" y="686"/>
                </a:cxn>
                <a:cxn ang="0">
                  <a:pos x="539" y="708"/>
                </a:cxn>
                <a:cxn ang="0">
                  <a:pos x="488" y="737"/>
                </a:cxn>
                <a:cxn ang="0">
                  <a:pos x="431" y="759"/>
                </a:cxn>
                <a:cxn ang="0">
                  <a:pos x="408" y="765"/>
                </a:cxn>
                <a:cxn ang="0">
                  <a:pos x="386" y="765"/>
                </a:cxn>
                <a:cxn ang="0">
                  <a:pos x="335" y="765"/>
                </a:cxn>
                <a:cxn ang="0">
                  <a:pos x="261" y="765"/>
                </a:cxn>
              </a:cxnLst>
              <a:rect l="0" t="0" r="r" b="b"/>
              <a:pathLst>
                <a:path w="845" h="765">
                  <a:moveTo>
                    <a:pt x="0" y="0"/>
                  </a:moveTo>
                  <a:lnTo>
                    <a:pt x="11" y="45"/>
                  </a:lnTo>
                  <a:lnTo>
                    <a:pt x="28" y="51"/>
                  </a:lnTo>
                  <a:lnTo>
                    <a:pt x="45" y="51"/>
                  </a:lnTo>
                  <a:lnTo>
                    <a:pt x="57" y="56"/>
                  </a:lnTo>
                  <a:lnTo>
                    <a:pt x="62" y="62"/>
                  </a:lnTo>
                  <a:lnTo>
                    <a:pt x="68" y="68"/>
                  </a:lnTo>
                  <a:lnTo>
                    <a:pt x="79" y="68"/>
                  </a:lnTo>
                  <a:lnTo>
                    <a:pt x="323" y="68"/>
                  </a:lnTo>
                  <a:lnTo>
                    <a:pt x="335" y="62"/>
                  </a:lnTo>
                  <a:lnTo>
                    <a:pt x="357" y="56"/>
                  </a:lnTo>
                  <a:lnTo>
                    <a:pt x="403" y="28"/>
                  </a:lnTo>
                  <a:lnTo>
                    <a:pt x="431" y="17"/>
                  </a:lnTo>
                  <a:lnTo>
                    <a:pt x="471" y="22"/>
                  </a:lnTo>
                  <a:lnTo>
                    <a:pt x="510" y="22"/>
                  </a:lnTo>
                  <a:lnTo>
                    <a:pt x="550" y="11"/>
                  </a:lnTo>
                  <a:lnTo>
                    <a:pt x="573" y="11"/>
                  </a:lnTo>
                  <a:lnTo>
                    <a:pt x="590" y="22"/>
                  </a:lnTo>
                  <a:lnTo>
                    <a:pt x="601" y="39"/>
                  </a:lnTo>
                  <a:lnTo>
                    <a:pt x="607" y="56"/>
                  </a:lnTo>
                  <a:lnTo>
                    <a:pt x="646" y="187"/>
                  </a:lnTo>
                  <a:lnTo>
                    <a:pt x="663" y="221"/>
                  </a:lnTo>
                  <a:lnTo>
                    <a:pt x="692" y="249"/>
                  </a:lnTo>
                  <a:lnTo>
                    <a:pt x="720" y="272"/>
                  </a:lnTo>
                  <a:lnTo>
                    <a:pt x="754" y="283"/>
                  </a:lnTo>
                  <a:lnTo>
                    <a:pt x="788" y="283"/>
                  </a:lnTo>
                  <a:lnTo>
                    <a:pt x="816" y="283"/>
                  </a:lnTo>
                  <a:lnTo>
                    <a:pt x="839" y="283"/>
                  </a:lnTo>
                  <a:lnTo>
                    <a:pt x="845" y="289"/>
                  </a:lnTo>
                  <a:lnTo>
                    <a:pt x="845" y="300"/>
                  </a:lnTo>
                  <a:lnTo>
                    <a:pt x="833" y="362"/>
                  </a:lnTo>
                  <a:lnTo>
                    <a:pt x="822" y="425"/>
                  </a:lnTo>
                  <a:lnTo>
                    <a:pt x="816" y="453"/>
                  </a:lnTo>
                  <a:lnTo>
                    <a:pt x="799" y="481"/>
                  </a:lnTo>
                  <a:lnTo>
                    <a:pt x="748" y="532"/>
                  </a:lnTo>
                  <a:lnTo>
                    <a:pt x="692" y="584"/>
                  </a:lnTo>
                  <a:lnTo>
                    <a:pt x="663" y="589"/>
                  </a:lnTo>
                  <a:lnTo>
                    <a:pt x="641" y="595"/>
                  </a:lnTo>
                  <a:lnTo>
                    <a:pt x="629" y="612"/>
                  </a:lnTo>
                  <a:lnTo>
                    <a:pt x="624" y="629"/>
                  </a:lnTo>
                  <a:lnTo>
                    <a:pt x="618" y="646"/>
                  </a:lnTo>
                  <a:lnTo>
                    <a:pt x="607" y="663"/>
                  </a:lnTo>
                  <a:lnTo>
                    <a:pt x="578" y="686"/>
                  </a:lnTo>
                  <a:lnTo>
                    <a:pt x="539" y="708"/>
                  </a:lnTo>
                  <a:lnTo>
                    <a:pt x="488" y="737"/>
                  </a:lnTo>
                  <a:lnTo>
                    <a:pt x="431" y="759"/>
                  </a:lnTo>
                  <a:lnTo>
                    <a:pt x="408" y="765"/>
                  </a:lnTo>
                  <a:lnTo>
                    <a:pt x="386" y="765"/>
                  </a:lnTo>
                  <a:lnTo>
                    <a:pt x="335" y="765"/>
                  </a:lnTo>
                  <a:lnTo>
                    <a:pt x="261" y="765"/>
                  </a:lnTo>
                </a:path>
              </a:pathLst>
            </a:custGeom>
            <a:noFill/>
            <a:ln w="25400">
              <a:solidFill>
                <a:srgbClr val="FF0000"/>
              </a:solidFill>
              <a:prstDash val="solid"/>
              <a:round/>
              <a:headEnd/>
              <a:tailEnd/>
            </a:ln>
          </p:spPr>
          <p:txBody>
            <a:bodyPr/>
            <a:lstStyle/>
            <a:p>
              <a:endParaRPr lang="en-US" sz="1350"/>
            </a:p>
          </p:txBody>
        </p:sp>
        <p:sp>
          <p:nvSpPr>
            <p:cNvPr id="250472" name="Freeform 616"/>
            <p:cNvSpPr>
              <a:spLocks/>
            </p:cNvSpPr>
            <p:nvPr/>
          </p:nvSpPr>
          <p:spPr bwMode="auto">
            <a:xfrm>
              <a:off x="4529394" y="1041167"/>
              <a:ext cx="645075" cy="2329746"/>
            </a:xfrm>
            <a:custGeom>
              <a:avLst/>
              <a:gdLst/>
              <a:ahLst/>
              <a:cxnLst>
                <a:cxn ang="0">
                  <a:pos x="198" y="45"/>
                </a:cxn>
                <a:cxn ang="0">
                  <a:pos x="192" y="119"/>
                </a:cxn>
                <a:cxn ang="0">
                  <a:pos x="175" y="176"/>
                </a:cxn>
                <a:cxn ang="0">
                  <a:pos x="175" y="210"/>
                </a:cxn>
                <a:cxn ang="0">
                  <a:pos x="175" y="244"/>
                </a:cxn>
                <a:cxn ang="0">
                  <a:pos x="158" y="272"/>
                </a:cxn>
                <a:cxn ang="0">
                  <a:pos x="141" y="306"/>
                </a:cxn>
                <a:cxn ang="0">
                  <a:pos x="141" y="346"/>
                </a:cxn>
                <a:cxn ang="0">
                  <a:pos x="136" y="391"/>
                </a:cxn>
                <a:cxn ang="0">
                  <a:pos x="119" y="431"/>
                </a:cxn>
                <a:cxn ang="0">
                  <a:pos x="119" y="471"/>
                </a:cxn>
                <a:cxn ang="0">
                  <a:pos x="113" y="510"/>
                </a:cxn>
                <a:cxn ang="0">
                  <a:pos x="79" y="556"/>
                </a:cxn>
                <a:cxn ang="0">
                  <a:pos x="56" y="578"/>
                </a:cxn>
                <a:cxn ang="0">
                  <a:pos x="39" y="590"/>
                </a:cxn>
                <a:cxn ang="0">
                  <a:pos x="22" y="618"/>
                </a:cxn>
                <a:cxn ang="0">
                  <a:pos x="11" y="663"/>
                </a:cxn>
                <a:cxn ang="0">
                  <a:pos x="5" y="709"/>
                </a:cxn>
                <a:cxn ang="0">
                  <a:pos x="0" y="743"/>
                </a:cxn>
                <a:cxn ang="0">
                  <a:pos x="0" y="805"/>
                </a:cxn>
                <a:cxn ang="0">
                  <a:pos x="22" y="873"/>
                </a:cxn>
                <a:cxn ang="0">
                  <a:pos x="68" y="930"/>
                </a:cxn>
                <a:cxn ang="0">
                  <a:pos x="107" y="992"/>
                </a:cxn>
                <a:cxn ang="0">
                  <a:pos x="130" y="1021"/>
                </a:cxn>
                <a:cxn ang="0">
                  <a:pos x="153" y="1032"/>
                </a:cxn>
                <a:cxn ang="0">
                  <a:pos x="170" y="1049"/>
                </a:cxn>
                <a:cxn ang="0">
                  <a:pos x="215" y="1066"/>
                </a:cxn>
                <a:cxn ang="0">
                  <a:pos x="243" y="1072"/>
                </a:cxn>
                <a:cxn ang="0">
                  <a:pos x="272" y="1083"/>
                </a:cxn>
                <a:cxn ang="0">
                  <a:pos x="300" y="1094"/>
                </a:cxn>
                <a:cxn ang="0">
                  <a:pos x="328" y="1117"/>
                </a:cxn>
                <a:cxn ang="0">
                  <a:pos x="357" y="1151"/>
                </a:cxn>
                <a:cxn ang="0">
                  <a:pos x="357" y="1196"/>
                </a:cxn>
                <a:cxn ang="0">
                  <a:pos x="357" y="1225"/>
                </a:cxn>
                <a:cxn ang="0">
                  <a:pos x="362" y="1242"/>
                </a:cxn>
                <a:cxn ang="0">
                  <a:pos x="368" y="1259"/>
                </a:cxn>
                <a:cxn ang="0">
                  <a:pos x="385" y="1281"/>
                </a:cxn>
                <a:cxn ang="0">
                  <a:pos x="413" y="1327"/>
                </a:cxn>
                <a:cxn ang="0">
                  <a:pos x="430" y="1349"/>
                </a:cxn>
                <a:cxn ang="0">
                  <a:pos x="453" y="1383"/>
                </a:cxn>
                <a:cxn ang="0">
                  <a:pos x="453" y="1423"/>
                </a:cxn>
                <a:cxn ang="0">
                  <a:pos x="453" y="1588"/>
                </a:cxn>
                <a:cxn ang="0">
                  <a:pos x="470" y="1644"/>
                </a:cxn>
              </a:cxnLst>
              <a:rect l="0" t="0" r="r" b="b"/>
              <a:pathLst>
                <a:path w="470" h="1644">
                  <a:moveTo>
                    <a:pt x="192" y="0"/>
                  </a:moveTo>
                  <a:lnTo>
                    <a:pt x="198" y="45"/>
                  </a:lnTo>
                  <a:lnTo>
                    <a:pt x="198" y="85"/>
                  </a:lnTo>
                  <a:lnTo>
                    <a:pt x="192" y="119"/>
                  </a:lnTo>
                  <a:lnTo>
                    <a:pt x="181" y="147"/>
                  </a:lnTo>
                  <a:lnTo>
                    <a:pt x="175" y="176"/>
                  </a:lnTo>
                  <a:lnTo>
                    <a:pt x="175" y="193"/>
                  </a:lnTo>
                  <a:lnTo>
                    <a:pt x="175" y="210"/>
                  </a:lnTo>
                  <a:lnTo>
                    <a:pt x="175" y="221"/>
                  </a:lnTo>
                  <a:lnTo>
                    <a:pt x="175" y="244"/>
                  </a:lnTo>
                  <a:lnTo>
                    <a:pt x="170" y="261"/>
                  </a:lnTo>
                  <a:lnTo>
                    <a:pt x="158" y="272"/>
                  </a:lnTo>
                  <a:lnTo>
                    <a:pt x="153" y="283"/>
                  </a:lnTo>
                  <a:lnTo>
                    <a:pt x="141" y="306"/>
                  </a:lnTo>
                  <a:lnTo>
                    <a:pt x="141" y="323"/>
                  </a:lnTo>
                  <a:lnTo>
                    <a:pt x="141" y="346"/>
                  </a:lnTo>
                  <a:lnTo>
                    <a:pt x="136" y="374"/>
                  </a:lnTo>
                  <a:lnTo>
                    <a:pt x="136" y="391"/>
                  </a:lnTo>
                  <a:lnTo>
                    <a:pt x="124" y="414"/>
                  </a:lnTo>
                  <a:lnTo>
                    <a:pt x="119" y="431"/>
                  </a:lnTo>
                  <a:lnTo>
                    <a:pt x="119" y="448"/>
                  </a:lnTo>
                  <a:lnTo>
                    <a:pt x="119" y="471"/>
                  </a:lnTo>
                  <a:lnTo>
                    <a:pt x="113" y="488"/>
                  </a:lnTo>
                  <a:lnTo>
                    <a:pt x="113" y="510"/>
                  </a:lnTo>
                  <a:lnTo>
                    <a:pt x="90" y="539"/>
                  </a:lnTo>
                  <a:lnTo>
                    <a:pt x="79" y="556"/>
                  </a:lnTo>
                  <a:lnTo>
                    <a:pt x="68" y="573"/>
                  </a:lnTo>
                  <a:lnTo>
                    <a:pt x="56" y="578"/>
                  </a:lnTo>
                  <a:lnTo>
                    <a:pt x="45" y="584"/>
                  </a:lnTo>
                  <a:lnTo>
                    <a:pt x="39" y="590"/>
                  </a:lnTo>
                  <a:lnTo>
                    <a:pt x="34" y="601"/>
                  </a:lnTo>
                  <a:lnTo>
                    <a:pt x="22" y="618"/>
                  </a:lnTo>
                  <a:lnTo>
                    <a:pt x="17" y="635"/>
                  </a:lnTo>
                  <a:lnTo>
                    <a:pt x="11" y="663"/>
                  </a:lnTo>
                  <a:lnTo>
                    <a:pt x="11" y="686"/>
                  </a:lnTo>
                  <a:lnTo>
                    <a:pt x="5" y="709"/>
                  </a:lnTo>
                  <a:lnTo>
                    <a:pt x="0" y="726"/>
                  </a:lnTo>
                  <a:lnTo>
                    <a:pt x="0" y="743"/>
                  </a:lnTo>
                  <a:lnTo>
                    <a:pt x="0" y="777"/>
                  </a:lnTo>
                  <a:lnTo>
                    <a:pt x="0" y="805"/>
                  </a:lnTo>
                  <a:lnTo>
                    <a:pt x="5" y="839"/>
                  </a:lnTo>
                  <a:lnTo>
                    <a:pt x="22" y="873"/>
                  </a:lnTo>
                  <a:lnTo>
                    <a:pt x="45" y="901"/>
                  </a:lnTo>
                  <a:lnTo>
                    <a:pt x="68" y="930"/>
                  </a:lnTo>
                  <a:lnTo>
                    <a:pt x="96" y="970"/>
                  </a:lnTo>
                  <a:lnTo>
                    <a:pt x="107" y="992"/>
                  </a:lnTo>
                  <a:lnTo>
                    <a:pt x="113" y="1004"/>
                  </a:lnTo>
                  <a:lnTo>
                    <a:pt x="130" y="1021"/>
                  </a:lnTo>
                  <a:lnTo>
                    <a:pt x="141" y="1026"/>
                  </a:lnTo>
                  <a:lnTo>
                    <a:pt x="153" y="1032"/>
                  </a:lnTo>
                  <a:lnTo>
                    <a:pt x="164" y="1043"/>
                  </a:lnTo>
                  <a:lnTo>
                    <a:pt x="170" y="1049"/>
                  </a:lnTo>
                  <a:lnTo>
                    <a:pt x="187" y="1055"/>
                  </a:lnTo>
                  <a:lnTo>
                    <a:pt x="215" y="1066"/>
                  </a:lnTo>
                  <a:lnTo>
                    <a:pt x="232" y="1072"/>
                  </a:lnTo>
                  <a:lnTo>
                    <a:pt x="243" y="1072"/>
                  </a:lnTo>
                  <a:lnTo>
                    <a:pt x="255" y="1077"/>
                  </a:lnTo>
                  <a:lnTo>
                    <a:pt x="272" y="1083"/>
                  </a:lnTo>
                  <a:lnTo>
                    <a:pt x="283" y="1089"/>
                  </a:lnTo>
                  <a:lnTo>
                    <a:pt x="300" y="1094"/>
                  </a:lnTo>
                  <a:lnTo>
                    <a:pt x="311" y="1106"/>
                  </a:lnTo>
                  <a:lnTo>
                    <a:pt x="328" y="1117"/>
                  </a:lnTo>
                  <a:lnTo>
                    <a:pt x="345" y="1140"/>
                  </a:lnTo>
                  <a:lnTo>
                    <a:pt x="357" y="1151"/>
                  </a:lnTo>
                  <a:lnTo>
                    <a:pt x="357" y="1168"/>
                  </a:lnTo>
                  <a:lnTo>
                    <a:pt x="357" y="1196"/>
                  </a:lnTo>
                  <a:lnTo>
                    <a:pt x="357" y="1213"/>
                  </a:lnTo>
                  <a:lnTo>
                    <a:pt x="357" y="1225"/>
                  </a:lnTo>
                  <a:lnTo>
                    <a:pt x="357" y="1236"/>
                  </a:lnTo>
                  <a:lnTo>
                    <a:pt x="362" y="1242"/>
                  </a:lnTo>
                  <a:lnTo>
                    <a:pt x="368" y="1253"/>
                  </a:lnTo>
                  <a:lnTo>
                    <a:pt x="368" y="1259"/>
                  </a:lnTo>
                  <a:lnTo>
                    <a:pt x="379" y="1270"/>
                  </a:lnTo>
                  <a:lnTo>
                    <a:pt x="385" y="1281"/>
                  </a:lnTo>
                  <a:lnTo>
                    <a:pt x="408" y="1315"/>
                  </a:lnTo>
                  <a:lnTo>
                    <a:pt x="413" y="1327"/>
                  </a:lnTo>
                  <a:lnTo>
                    <a:pt x="419" y="1338"/>
                  </a:lnTo>
                  <a:lnTo>
                    <a:pt x="430" y="1349"/>
                  </a:lnTo>
                  <a:lnTo>
                    <a:pt x="442" y="1366"/>
                  </a:lnTo>
                  <a:lnTo>
                    <a:pt x="453" y="1383"/>
                  </a:lnTo>
                  <a:lnTo>
                    <a:pt x="453" y="1400"/>
                  </a:lnTo>
                  <a:lnTo>
                    <a:pt x="453" y="1423"/>
                  </a:lnTo>
                  <a:lnTo>
                    <a:pt x="453" y="1446"/>
                  </a:lnTo>
                  <a:lnTo>
                    <a:pt x="453" y="1588"/>
                  </a:lnTo>
                  <a:lnTo>
                    <a:pt x="459" y="1616"/>
                  </a:lnTo>
                  <a:lnTo>
                    <a:pt x="470" y="1644"/>
                  </a:lnTo>
                </a:path>
              </a:pathLst>
            </a:custGeom>
            <a:noFill/>
            <a:ln w="25400">
              <a:solidFill>
                <a:srgbClr val="FF0000"/>
              </a:solidFill>
              <a:prstDash val="solid"/>
              <a:round/>
              <a:headEnd/>
              <a:tailEnd/>
            </a:ln>
          </p:spPr>
          <p:txBody>
            <a:bodyPr/>
            <a:lstStyle/>
            <a:p>
              <a:endParaRPr lang="en-US" sz="1350"/>
            </a:p>
          </p:txBody>
        </p:sp>
      </p:grpSp>
      <p:sp>
        <p:nvSpPr>
          <p:cNvPr id="250456" name="Text Box 600"/>
          <p:cNvSpPr txBox="1">
            <a:spLocks noChangeArrowheads="1"/>
          </p:cNvSpPr>
          <p:nvPr/>
        </p:nvSpPr>
        <p:spPr bwMode="auto">
          <a:xfrm rot="2667081">
            <a:off x="4487527" y="2025032"/>
            <a:ext cx="985838"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Friant-Kern Canal</a:t>
            </a:r>
          </a:p>
        </p:txBody>
      </p:sp>
      <p:sp>
        <p:nvSpPr>
          <p:cNvPr id="250501" name="Text Box 645"/>
          <p:cNvSpPr txBox="1">
            <a:spLocks noChangeArrowheads="1"/>
          </p:cNvSpPr>
          <p:nvPr/>
        </p:nvSpPr>
        <p:spPr bwMode="auto">
          <a:xfrm>
            <a:off x="5372100" y="2717885"/>
            <a:ext cx="728663" cy="276999"/>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Arvin-Edison </a:t>
            </a:r>
            <a:br>
              <a:rPr lang="en-US" sz="600" b="1" dirty="0">
                <a:latin typeface="Arial Narrow" pitchFamily="34" charset="0"/>
              </a:rPr>
            </a:br>
            <a:r>
              <a:rPr lang="en-US" sz="600" b="1" dirty="0">
                <a:latin typeface="Arial Narrow" pitchFamily="34" charset="0"/>
              </a:rPr>
              <a:t>WSD</a:t>
            </a:r>
          </a:p>
        </p:txBody>
      </p:sp>
      <p:sp>
        <p:nvSpPr>
          <p:cNvPr id="250449" name="Text Box 593"/>
          <p:cNvSpPr txBox="1">
            <a:spLocks noChangeArrowheads="1"/>
          </p:cNvSpPr>
          <p:nvPr/>
        </p:nvSpPr>
        <p:spPr bwMode="auto">
          <a:xfrm>
            <a:off x="4114800" y="1085851"/>
            <a:ext cx="914400" cy="276999"/>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Southern San </a:t>
            </a:r>
            <a:br>
              <a:rPr lang="en-US" sz="600" b="1" dirty="0">
                <a:latin typeface="Arial Narrow" pitchFamily="34" charset="0"/>
              </a:rPr>
            </a:br>
            <a:r>
              <a:rPr lang="en-US" sz="600" b="1" dirty="0">
                <a:latin typeface="Arial Narrow" pitchFamily="34" charset="0"/>
              </a:rPr>
              <a:t>Joaquin MUD</a:t>
            </a:r>
          </a:p>
        </p:txBody>
      </p:sp>
      <p:sp>
        <p:nvSpPr>
          <p:cNvPr id="690" name="Freeform 548" descr="Large checker board"/>
          <p:cNvSpPr>
            <a:spLocks/>
          </p:cNvSpPr>
          <p:nvPr/>
        </p:nvSpPr>
        <p:spPr bwMode="auto">
          <a:xfrm>
            <a:off x="4923835" y="1534121"/>
            <a:ext cx="47309" cy="10358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5" fmla="*/ 0 w 10000"/>
              <a:gd name="connsiteY5" fmla="*/ 0 h 10000"/>
              <a:gd name="connsiteX0" fmla="*/ 0 w 10000"/>
              <a:gd name="connsiteY0" fmla="*/ 0 h 10000"/>
              <a:gd name="connsiteX1" fmla="*/ 10000 w 10000"/>
              <a:gd name="connsiteY1" fmla="*/ 0 h 10000"/>
              <a:gd name="connsiteX2" fmla="*/ 0 w 10000"/>
              <a:gd name="connsiteY2" fmla="*/ 10000 h 10000"/>
              <a:gd name="connsiteX3" fmla="*/ 0 w 10000"/>
              <a:gd name="connsiteY3" fmla="*/ 0 h 10000"/>
              <a:gd name="connsiteX4" fmla="*/ 0 w 10000"/>
              <a:gd name="connsiteY4" fmla="*/ 0 h 10000"/>
              <a:gd name="connsiteX0" fmla="*/ 0 w 10000"/>
              <a:gd name="connsiteY0" fmla="*/ 0 h 10069"/>
              <a:gd name="connsiteX1" fmla="*/ 10000 w 10000"/>
              <a:gd name="connsiteY1" fmla="*/ 0 h 10069"/>
              <a:gd name="connsiteX2" fmla="*/ 6795 w 10000"/>
              <a:gd name="connsiteY2" fmla="*/ 10069 h 10069"/>
              <a:gd name="connsiteX3" fmla="*/ 0 w 10000"/>
              <a:gd name="connsiteY3" fmla="*/ 10000 h 10069"/>
              <a:gd name="connsiteX4" fmla="*/ 0 w 10000"/>
              <a:gd name="connsiteY4" fmla="*/ 0 h 10069"/>
              <a:gd name="connsiteX5" fmla="*/ 0 w 10000"/>
              <a:gd name="connsiteY5" fmla="*/ 0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69">
                <a:moveTo>
                  <a:pt x="0" y="0"/>
                </a:moveTo>
                <a:lnTo>
                  <a:pt x="10000" y="0"/>
                </a:lnTo>
                <a:lnTo>
                  <a:pt x="6795" y="10069"/>
                </a:lnTo>
                <a:lnTo>
                  <a:pt x="0" y="10000"/>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sp>
        <p:nvSpPr>
          <p:cNvPr id="683" name="Text Box 376"/>
          <p:cNvSpPr txBox="1">
            <a:spLocks noChangeArrowheads="1"/>
          </p:cNvSpPr>
          <p:nvPr/>
        </p:nvSpPr>
        <p:spPr bwMode="auto">
          <a:xfrm>
            <a:off x="5029200" y="1143000"/>
            <a:ext cx="685800"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Kern-Tulare WD</a:t>
            </a:r>
          </a:p>
        </p:txBody>
      </p:sp>
      <p:grpSp>
        <p:nvGrpSpPr>
          <p:cNvPr id="250336" name="Group 547"/>
          <p:cNvGrpSpPr>
            <a:grpSpLocks/>
          </p:cNvGrpSpPr>
          <p:nvPr/>
        </p:nvGrpSpPr>
        <p:grpSpPr bwMode="auto">
          <a:xfrm>
            <a:off x="4820841" y="948929"/>
            <a:ext cx="309563" cy="476250"/>
            <a:chOff x="3200" y="452"/>
            <a:chExt cx="301" cy="448"/>
          </a:xfrm>
          <a:solidFill>
            <a:srgbClr val="FF99FF"/>
          </a:solidFill>
        </p:grpSpPr>
        <p:sp>
          <p:nvSpPr>
            <p:cNvPr id="250404" name="Freeform 548" descr="Large checker board"/>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grpFill/>
            <a:ln w="9525">
              <a:solidFill>
                <a:srgbClr val="000000"/>
              </a:solidFill>
              <a:prstDash val="solid"/>
              <a:round/>
              <a:headEnd/>
              <a:tailEnd/>
            </a:ln>
          </p:spPr>
          <p:txBody>
            <a:bodyPr/>
            <a:lstStyle/>
            <a:p>
              <a:endParaRPr lang="en-US" sz="1350"/>
            </a:p>
          </p:txBody>
        </p:sp>
        <p:grpSp>
          <p:nvGrpSpPr>
            <p:cNvPr id="250339" name="Group 549" descr="Large checker board"/>
            <p:cNvGrpSpPr>
              <a:grpSpLocks/>
            </p:cNvGrpSpPr>
            <p:nvPr/>
          </p:nvGrpSpPr>
          <p:grpSpPr bwMode="auto">
            <a:xfrm>
              <a:off x="3200" y="452"/>
              <a:ext cx="301" cy="448"/>
              <a:chOff x="3200" y="452"/>
              <a:chExt cx="301" cy="448"/>
            </a:xfrm>
            <a:grpFill/>
          </p:grpSpPr>
          <p:sp>
            <p:nvSpPr>
              <p:cNvPr id="250406" name="Freeform 550" descr="Large checker board"/>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grpFill/>
              <a:ln w="9525">
                <a:solidFill>
                  <a:srgbClr val="000000"/>
                </a:solidFill>
                <a:prstDash val="solid"/>
                <a:round/>
                <a:headEnd/>
                <a:tailEnd/>
              </a:ln>
            </p:spPr>
            <p:txBody>
              <a:bodyPr/>
              <a:lstStyle/>
              <a:p>
                <a:endParaRPr lang="en-US" sz="1350"/>
              </a:p>
            </p:txBody>
          </p:sp>
          <p:sp>
            <p:nvSpPr>
              <p:cNvPr id="250407" name="Freeform 551" descr="Large checker board"/>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grpFill/>
              <a:ln w="9525">
                <a:solidFill>
                  <a:srgbClr val="000000"/>
                </a:solidFill>
                <a:prstDash val="solid"/>
                <a:round/>
                <a:headEnd/>
                <a:tailEnd/>
              </a:ln>
            </p:spPr>
            <p:txBody>
              <a:bodyPr/>
              <a:lstStyle/>
              <a:p>
                <a:endParaRPr lang="en-US" sz="1350"/>
              </a:p>
            </p:txBody>
          </p:sp>
          <p:sp>
            <p:nvSpPr>
              <p:cNvPr id="250408" name="Freeform 552" descr="Large checker board"/>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grpFill/>
              <a:ln w="9525">
                <a:solidFill>
                  <a:srgbClr val="000000"/>
                </a:solidFill>
                <a:prstDash val="solid"/>
                <a:round/>
                <a:headEnd/>
                <a:tailEnd/>
              </a:ln>
            </p:spPr>
            <p:txBody>
              <a:bodyPr/>
              <a:lstStyle/>
              <a:p>
                <a:endParaRPr lang="en-US" sz="1350"/>
              </a:p>
            </p:txBody>
          </p:sp>
          <p:sp>
            <p:nvSpPr>
              <p:cNvPr id="250409" name="Freeform 553" descr="Large checker board"/>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grpFill/>
              <a:ln w="9525">
                <a:solidFill>
                  <a:srgbClr val="000000"/>
                </a:solidFill>
                <a:prstDash val="solid"/>
                <a:round/>
                <a:headEnd/>
                <a:tailEnd/>
              </a:ln>
            </p:spPr>
            <p:txBody>
              <a:bodyPr/>
              <a:lstStyle/>
              <a:p>
                <a:endParaRPr lang="en-US" sz="1350"/>
              </a:p>
            </p:txBody>
          </p:sp>
        </p:grpSp>
      </p:grpSp>
      <p:sp>
        <p:nvSpPr>
          <p:cNvPr id="697" name="Freeform 608"/>
          <p:cNvSpPr>
            <a:spLocks/>
          </p:cNvSpPr>
          <p:nvPr/>
        </p:nvSpPr>
        <p:spPr bwMode="auto">
          <a:xfrm>
            <a:off x="2646045" y="972601"/>
            <a:ext cx="495130" cy="650459"/>
          </a:xfrm>
          <a:custGeom>
            <a:avLst/>
            <a:gdLst/>
            <a:ahLst/>
            <a:cxnLst>
              <a:cxn ang="0">
                <a:pos x="0" y="0"/>
              </a:cxn>
              <a:cxn ang="0">
                <a:pos x="5" y="17"/>
              </a:cxn>
              <a:cxn ang="0">
                <a:pos x="11" y="23"/>
              </a:cxn>
              <a:cxn ang="0">
                <a:pos x="22" y="34"/>
              </a:cxn>
              <a:cxn ang="0">
                <a:pos x="39" y="45"/>
              </a:cxn>
              <a:cxn ang="0">
                <a:pos x="51" y="51"/>
              </a:cxn>
              <a:cxn ang="0">
                <a:pos x="68" y="62"/>
              </a:cxn>
              <a:cxn ang="0">
                <a:pos x="79" y="62"/>
              </a:cxn>
              <a:cxn ang="0">
                <a:pos x="79" y="68"/>
              </a:cxn>
              <a:cxn ang="0">
                <a:pos x="85" y="68"/>
              </a:cxn>
              <a:cxn ang="0">
                <a:pos x="90" y="74"/>
              </a:cxn>
              <a:cxn ang="0">
                <a:pos x="107" y="102"/>
              </a:cxn>
              <a:cxn ang="0">
                <a:pos x="113" y="113"/>
              </a:cxn>
              <a:cxn ang="0">
                <a:pos x="119" y="125"/>
              </a:cxn>
              <a:cxn ang="0">
                <a:pos x="124" y="136"/>
              </a:cxn>
              <a:cxn ang="0">
                <a:pos x="130" y="142"/>
              </a:cxn>
              <a:cxn ang="0">
                <a:pos x="136" y="153"/>
              </a:cxn>
              <a:cxn ang="0">
                <a:pos x="141" y="159"/>
              </a:cxn>
              <a:cxn ang="0">
                <a:pos x="141" y="164"/>
              </a:cxn>
              <a:cxn ang="0">
                <a:pos x="147" y="176"/>
              </a:cxn>
              <a:cxn ang="0">
                <a:pos x="181" y="215"/>
              </a:cxn>
              <a:cxn ang="0">
                <a:pos x="181" y="215"/>
              </a:cxn>
              <a:cxn ang="0">
                <a:pos x="187" y="215"/>
              </a:cxn>
              <a:cxn ang="0">
                <a:pos x="192" y="221"/>
              </a:cxn>
              <a:cxn ang="0">
                <a:pos x="204" y="238"/>
              </a:cxn>
              <a:cxn ang="0">
                <a:pos x="221" y="261"/>
              </a:cxn>
              <a:cxn ang="0">
                <a:pos x="226" y="272"/>
              </a:cxn>
              <a:cxn ang="0">
                <a:pos x="232" y="278"/>
              </a:cxn>
              <a:cxn ang="0">
                <a:pos x="238" y="278"/>
              </a:cxn>
              <a:cxn ang="0">
                <a:pos x="249" y="289"/>
              </a:cxn>
              <a:cxn ang="0">
                <a:pos x="255" y="295"/>
              </a:cxn>
              <a:cxn ang="0">
                <a:pos x="260" y="300"/>
              </a:cxn>
              <a:cxn ang="0">
                <a:pos x="266" y="312"/>
              </a:cxn>
              <a:cxn ang="0">
                <a:pos x="272" y="323"/>
              </a:cxn>
              <a:cxn ang="0">
                <a:pos x="277" y="335"/>
              </a:cxn>
              <a:cxn ang="0">
                <a:pos x="283" y="340"/>
              </a:cxn>
              <a:cxn ang="0">
                <a:pos x="289" y="340"/>
              </a:cxn>
              <a:cxn ang="0">
                <a:pos x="306" y="352"/>
              </a:cxn>
              <a:cxn ang="0">
                <a:pos x="311" y="357"/>
              </a:cxn>
              <a:cxn ang="0">
                <a:pos x="311" y="357"/>
              </a:cxn>
              <a:cxn ang="0">
                <a:pos x="311" y="363"/>
              </a:cxn>
              <a:cxn ang="0">
                <a:pos x="317" y="369"/>
              </a:cxn>
              <a:cxn ang="0">
                <a:pos x="323" y="397"/>
              </a:cxn>
              <a:cxn ang="0">
                <a:pos x="328" y="408"/>
              </a:cxn>
              <a:cxn ang="0">
                <a:pos x="334" y="420"/>
              </a:cxn>
              <a:cxn ang="0">
                <a:pos x="351" y="425"/>
              </a:cxn>
              <a:cxn ang="0">
                <a:pos x="368" y="442"/>
              </a:cxn>
              <a:cxn ang="0">
                <a:pos x="385" y="454"/>
              </a:cxn>
              <a:cxn ang="0">
                <a:pos x="396" y="465"/>
              </a:cxn>
              <a:cxn ang="0">
                <a:pos x="408" y="476"/>
              </a:cxn>
              <a:cxn ang="0">
                <a:pos x="419" y="493"/>
              </a:cxn>
              <a:cxn ang="0">
                <a:pos x="419" y="493"/>
              </a:cxn>
              <a:cxn ang="0">
                <a:pos x="430" y="522"/>
              </a:cxn>
              <a:cxn ang="0">
                <a:pos x="436" y="533"/>
              </a:cxn>
              <a:cxn ang="0">
                <a:pos x="442" y="539"/>
              </a:cxn>
              <a:cxn ang="0">
                <a:pos x="453" y="556"/>
              </a:cxn>
              <a:cxn ang="0">
                <a:pos x="464" y="578"/>
              </a:cxn>
              <a:cxn ang="0">
                <a:pos x="476" y="595"/>
              </a:cxn>
              <a:cxn ang="0">
                <a:pos x="481" y="612"/>
              </a:cxn>
            </a:cxnLst>
            <a:rect l="0" t="0" r="r" b="b"/>
            <a:pathLst>
              <a:path w="481" h="612">
                <a:moveTo>
                  <a:pt x="0" y="0"/>
                </a:moveTo>
                <a:lnTo>
                  <a:pt x="5" y="17"/>
                </a:lnTo>
                <a:lnTo>
                  <a:pt x="11" y="23"/>
                </a:lnTo>
                <a:lnTo>
                  <a:pt x="22" y="34"/>
                </a:lnTo>
                <a:lnTo>
                  <a:pt x="39" y="45"/>
                </a:lnTo>
                <a:lnTo>
                  <a:pt x="51" y="51"/>
                </a:lnTo>
                <a:lnTo>
                  <a:pt x="68" y="62"/>
                </a:lnTo>
                <a:lnTo>
                  <a:pt x="79" y="62"/>
                </a:lnTo>
                <a:lnTo>
                  <a:pt x="79" y="68"/>
                </a:lnTo>
                <a:lnTo>
                  <a:pt x="85" y="68"/>
                </a:lnTo>
                <a:lnTo>
                  <a:pt x="90" y="74"/>
                </a:lnTo>
                <a:lnTo>
                  <a:pt x="107" y="102"/>
                </a:lnTo>
                <a:lnTo>
                  <a:pt x="113" y="113"/>
                </a:lnTo>
                <a:lnTo>
                  <a:pt x="119" y="125"/>
                </a:lnTo>
                <a:lnTo>
                  <a:pt x="124" y="136"/>
                </a:lnTo>
                <a:lnTo>
                  <a:pt x="130" y="142"/>
                </a:lnTo>
                <a:lnTo>
                  <a:pt x="136" y="153"/>
                </a:lnTo>
                <a:lnTo>
                  <a:pt x="141" y="159"/>
                </a:lnTo>
                <a:lnTo>
                  <a:pt x="141" y="164"/>
                </a:lnTo>
                <a:lnTo>
                  <a:pt x="147" y="176"/>
                </a:lnTo>
                <a:lnTo>
                  <a:pt x="181" y="215"/>
                </a:lnTo>
                <a:lnTo>
                  <a:pt x="181" y="215"/>
                </a:lnTo>
                <a:lnTo>
                  <a:pt x="187" y="215"/>
                </a:lnTo>
                <a:lnTo>
                  <a:pt x="192" y="221"/>
                </a:lnTo>
                <a:lnTo>
                  <a:pt x="204" y="238"/>
                </a:lnTo>
                <a:lnTo>
                  <a:pt x="221" y="261"/>
                </a:lnTo>
                <a:lnTo>
                  <a:pt x="226" y="272"/>
                </a:lnTo>
                <a:lnTo>
                  <a:pt x="232" y="278"/>
                </a:lnTo>
                <a:lnTo>
                  <a:pt x="238" y="278"/>
                </a:lnTo>
                <a:lnTo>
                  <a:pt x="249" y="289"/>
                </a:lnTo>
                <a:lnTo>
                  <a:pt x="255" y="295"/>
                </a:lnTo>
                <a:lnTo>
                  <a:pt x="260" y="300"/>
                </a:lnTo>
                <a:lnTo>
                  <a:pt x="266" y="312"/>
                </a:lnTo>
                <a:lnTo>
                  <a:pt x="272" y="323"/>
                </a:lnTo>
                <a:lnTo>
                  <a:pt x="277" y="335"/>
                </a:lnTo>
                <a:lnTo>
                  <a:pt x="283" y="340"/>
                </a:lnTo>
                <a:lnTo>
                  <a:pt x="289" y="340"/>
                </a:lnTo>
                <a:lnTo>
                  <a:pt x="306" y="352"/>
                </a:lnTo>
                <a:lnTo>
                  <a:pt x="311" y="357"/>
                </a:lnTo>
                <a:lnTo>
                  <a:pt x="311" y="357"/>
                </a:lnTo>
                <a:lnTo>
                  <a:pt x="311" y="363"/>
                </a:lnTo>
                <a:lnTo>
                  <a:pt x="317" y="369"/>
                </a:lnTo>
                <a:lnTo>
                  <a:pt x="323" y="397"/>
                </a:lnTo>
                <a:lnTo>
                  <a:pt x="328" y="408"/>
                </a:lnTo>
                <a:lnTo>
                  <a:pt x="334" y="420"/>
                </a:lnTo>
                <a:lnTo>
                  <a:pt x="351" y="425"/>
                </a:lnTo>
                <a:lnTo>
                  <a:pt x="368" y="442"/>
                </a:lnTo>
                <a:lnTo>
                  <a:pt x="385" y="454"/>
                </a:lnTo>
                <a:lnTo>
                  <a:pt x="396" y="465"/>
                </a:lnTo>
                <a:lnTo>
                  <a:pt x="408" y="476"/>
                </a:lnTo>
                <a:lnTo>
                  <a:pt x="419" y="493"/>
                </a:lnTo>
                <a:lnTo>
                  <a:pt x="419" y="493"/>
                </a:lnTo>
                <a:lnTo>
                  <a:pt x="430" y="522"/>
                </a:lnTo>
                <a:lnTo>
                  <a:pt x="436" y="533"/>
                </a:lnTo>
                <a:lnTo>
                  <a:pt x="442" y="539"/>
                </a:lnTo>
                <a:lnTo>
                  <a:pt x="453" y="556"/>
                </a:lnTo>
                <a:lnTo>
                  <a:pt x="464" y="578"/>
                </a:lnTo>
                <a:lnTo>
                  <a:pt x="476" y="595"/>
                </a:lnTo>
                <a:lnTo>
                  <a:pt x="481" y="612"/>
                </a:lnTo>
              </a:path>
            </a:pathLst>
          </a:custGeom>
          <a:noFill/>
          <a:ln w="26988">
            <a:solidFill>
              <a:srgbClr val="00A0C6"/>
            </a:solidFill>
            <a:prstDash val="solid"/>
            <a:round/>
            <a:headEnd/>
            <a:tailEnd/>
          </a:ln>
        </p:spPr>
        <p:txBody>
          <a:bodyPr/>
          <a:lstStyle/>
          <a:p>
            <a:endParaRPr lang="en-US" sz="1350"/>
          </a:p>
        </p:txBody>
      </p:sp>
      <p:sp>
        <p:nvSpPr>
          <p:cNvPr id="698" name="Freeform 606"/>
          <p:cNvSpPr>
            <a:spLocks/>
          </p:cNvSpPr>
          <p:nvPr/>
        </p:nvSpPr>
        <p:spPr bwMode="auto">
          <a:xfrm>
            <a:off x="3143553" y="1614487"/>
            <a:ext cx="1049771" cy="1117127"/>
          </a:xfrm>
          <a:custGeom>
            <a:avLst/>
            <a:gdLst>
              <a:gd name="connsiteX0" fmla="*/ 10000 w 10336"/>
              <a:gd name="connsiteY0" fmla="*/ 10000 h 10000"/>
              <a:gd name="connsiteX1" fmla="*/ 9923 w 10336"/>
              <a:gd name="connsiteY1" fmla="*/ 9914 h 10000"/>
              <a:gd name="connsiteX2" fmla="*/ 10316 w 10336"/>
              <a:gd name="connsiteY2" fmla="*/ 9009 h 10000"/>
              <a:gd name="connsiteX3" fmla="*/ 9744 w 10336"/>
              <a:gd name="connsiteY3" fmla="*/ 9745 h 10000"/>
              <a:gd name="connsiteX4" fmla="*/ 9625 w 10336"/>
              <a:gd name="connsiteY4" fmla="*/ 9637 h 10000"/>
              <a:gd name="connsiteX5" fmla="*/ 9485 w 10336"/>
              <a:gd name="connsiteY5" fmla="*/ 9510 h 10000"/>
              <a:gd name="connsiteX6" fmla="*/ 9404 w 10336"/>
              <a:gd name="connsiteY6" fmla="*/ 9446 h 10000"/>
              <a:gd name="connsiteX7" fmla="*/ 9306 w 10336"/>
              <a:gd name="connsiteY7" fmla="*/ 9364 h 10000"/>
              <a:gd name="connsiteX8" fmla="*/ 9225 w 10336"/>
              <a:gd name="connsiteY8" fmla="*/ 9277 h 10000"/>
              <a:gd name="connsiteX9" fmla="*/ 9127 w 10336"/>
              <a:gd name="connsiteY9" fmla="*/ 9150 h 10000"/>
              <a:gd name="connsiteX10" fmla="*/ 9067 w 10336"/>
              <a:gd name="connsiteY10" fmla="*/ 9045 h 10000"/>
              <a:gd name="connsiteX11" fmla="*/ 8966 w 10336"/>
              <a:gd name="connsiteY11" fmla="*/ 8896 h 10000"/>
              <a:gd name="connsiteX12" fmla="*/ 8846 w 10336"/>
              <a:gd name="connsiteY12" fmla="*/ 8768 h 10000"/>
              <a:gd name="connsiteX13" fmla="*/ 8769 w 10336"/>
              <a:gd name="connsiteY13" fmla="*/ 8682 h 10000"/>
              <a:gd name="connsiteX14" fmla="*/ 8710 w 10336"/>
              <a:gd name="connsiteY14" fmla="*/ 8596 h 10000"/>
              <a:gd name="connsiteX15" fmla="*/ 8629 w 10336"/>
              <a:gd name="connsiteY15" fmla="*/ 8514 h 10000"/>
              <a:gd name="connsiteX16" fmla="*/ 8569 w 10336"/>
              <a:gd name="connsiteY16" fmla="*/ 8450 h 10000"/>
              <a:gd name="connsiteX17" fmla="*/ 8531 w 10336"/>
              <a:gd name="connsiteY17" fmla="*/ 8450 h 10000"/>
              <a:gd name="connsiteX18" fmla="*/ 8489 w 10336"/>
              <a:gd name="connsiteY18" fmla="*/ 8428 h 10000"/>
              <a:gd name="connsiteX19" fmla="*/ 8450 w 10336"/>
              <a:gd name="connsiteY19" fmla="*/ 8428 h 10000"/>
              <a:gd name="connsiteX20" fmla="*/ 8429 w 10336"/>
              <a:gd name="connsiteY20" fmla="*/ 8428 h 10000"/>
              <a:gd name="connsiteX21" fmla="*/ 8370 w 10336"/>
              <a:gd name="connsiteY21" fmla="*/ 8469 h 10000"/>
              <a:gd name="connsiteX22" fmla="*/ 8271 w 10336"/>
              <a:gd name="connsiteY22" fmla="*/ 8514 h 10000"/>
              <a:gd name="connsiteX23" fmla="*/ 8191 w 10336"/>
              <a:gd name="connsiteY23" fmla="*/ 8491 h 10000"/>
              <a:gd name="connsiteX24" fmla="*/ 8131 w 10336"/>
              <a:gd name="connsiteY24" fmla="*/ 8469 h 10000"/>
              <a:gd name="connsiteX25" fmla="*/ 8054 w 10336"/>
              <a:gd name="connsiteY25" fmla="*/ 8428 h 10000"/>
              <a:gd name="connsiteX26" fmla="*/ 7816 w 10336"/>
              <a:gd name="connsiteY26" fmla="*/ 8259 h 10000"/>
              <a:gd name="connsiteX27" fmla="*/ 7696 w 10336"/>
              <a:gd name="connsiteY27" fmla="*/ 8132 h 10000"/>
              <a:gd name="connsiteX28" fmla="*/ 7654 w 10336"/>
              <a:gd name="connsiteY28" fmla="*/ 8109 h 10000"/>
              <a:gd name="connsiteX29" fmla="*/ 7616 w 10336"/>
              <a:gd name="connsiteY29" fmla="*/ 8087 h 10000"/>
              <a:gd name="connsiteX30" fmla="*/ 7577 w 10336"/>
              <a:gd name="connsiteY30" fmla="*/ 8068 h 10000"/>
              <a:gd name="connsiteX31" fmla="*/ 7535 w 10336"/>
              <a:gd name="connsiteY31" fmla="*/ 8046 h 10000"/>
              <a:gd name="connsiteX32" fmla="*/ 7518 w 10336"/>
              <a:gd name="connsiteY32" fmla="*/ 8023 h 10000"/>
              <a:gd name="connsiteX33" fmla="*/ 7475 w 10336"/>
              <a:gd name="connsiteY33" fmla="*/ 8023 h 10000"/>
              <a:gd name="connsiteX34" fmla="*/ 7318 w 10336"/>
              <a:gd name="connsiteY34" fmla="*/ 8023 h 10000"/>
              <a:gd name="connsiteX35" fmla="*/ 7258 w 10336"/>
              <a:gd name="connsiteY35" fmla="*/ 8023 h 10000"/>
              <a:gd name="connsiteX36" fmla="*/ 7198 w 10336"/>
              <a:gd name="connsiteY36" fmla="*/ 8004 h 10000"/>
              <a:gd name="connsiteX37" fmla="*/ 7139 w 10336"/>
              <a:gd name="connsiteY37" fmla="*/ 7982 h 10000"/>
              <a:gd name="connsiteX38" fmla="*/ 7079 w 10336"/>
              <a:gd name="connsiteY38" fmla="*/ 7960 h 10000"/>
              <a:gd name="connsiteX39" fmla="*/ 7041 w 10336"/>
              <a:gd name="connsiteY39" fmla="*/ 7941 h 10000"/>
              <a:gd name="connsiteX40" fmla="*/ 6978 w 10336"/>
              <a:gd name="connsiteY40" fmla="*/ 7896 h 10000"/>
              <a:gd name="connsiteX41" fmla="*/ 6960 w 10336"/>
              <a:gd name="connsiteY41" fmla="*/ 7855 h 10000"/>
              <a:gd name="connsiteX42" fmla="*/ 6918 w 10336"/>
              <a:gd name="connsiteY42" fmla="*/ 7814 h 10000"/>
              <a:gd name="connsiteX43" fmla="*/ 6918 w 10336"/>
              <a:gd name="connsiteY43" fmla="*/ 7769 h 10000"/>
              <a:gd name="connsiteX44" fmla="*/ 6918 w 10336"/>
              <a:gd name="connsiteY44" fmla="*/ 7705 h 10000"/>
              <a:gd name="connsiteX45" fmla="*/ 6939 w 10336"/>
              <a:gd name="connsiteY45" fmla="*/ 7664 h 10000"/>
              <a:gd name="connsiteX46" fmla="*/ 6960 w 10336"/>
              <a:gd name="connsiteY46" fmla="*/ 7600 h 10000"/>
              <a:gd name="connsiteX47" fmla="*/ 6978 w 10336"/>
              <a:gd name="connsiteY47" fmla="*/ 7537 h 10000"/>
              <a:gd name="connsiteX48" fmla="*/ 6978 w 10336"/>
              <a:gd name="connsiteY48" fmla="*/ 7495 h 10000"/>
              <a:gd name="connsiteX49" fmla="*/ 6978 w 10336"/>
              <a:gd name="connsiteY49" fmla="*/ 7473 h 10000"/>
              <a:gd name="connsiteX50" fmla="*/ 6939 w 10336"/>
              <a:gd name="connsiteY50" fmla="*/ 7450 h 10000"/>
              <a:gd name="connsiteX51" fmla="*/ 6858 w 10336"/>
              <a:gd name="connsiteY51" fmla="*/ 7409 h 10000"/>
              <a:gd name="connsiteX52" fmla="*/ 6799 w 10336"/>
              <a:gd name="connsiteY52" fmla="*/ 7387 h 10000"/>
              <a:gd name="connsiteX53" fmla="*/ 6739 w 10336"/>
              <a:gd name="connsiteY53" fmla="*/ 7346 h 10000"/>
              <a:gd name="connsiteX54" fmla="*/ 6662 w 10336"/>
              <a:gd name="connsiteY54" fmla="*/ 7282 h 10000"/>
              <a:gd name="connsiteX55" fmla="*/ 6620 w 10336"/>
              <a:gd name="connsiteY55" fmla="*/ 7282 h 10000"/>
              <a:gd name="connsiteX56" fmla="*/ 6581 w 10336"/>
              <a:gd name="connsiteY56" fmla="*/ 7282 h 10000"/>
              <a:gd name="connsiteX57" fmla="*/ 6501 w 10336"/>
              <a:gd name="connsiteY57" fmla="*/ 7323 h 10000"/>
              <a:gd name="connsiteX58" fmla="*/ 6462 w 10336"/>
              <a:gd name="connsiteY58" fmla="*/ 7323 h 10000"/>
              <a:gd name="connsiteX59" fmla="*/ 6424 w 10336"/>
              <a:gd name="connsiteY59" fmla="*/ 7304 h 10000"/>
              <a:gd name="connsiteX60" fmla="*/ 6322 w 10336"/>
              <a:gd name="connsiteY60" fmla="*/ 7241 h 10000"/>
              <a:gd name="connsiteX61" fmla="*/ 6083 w 10336"/>
              <a:gd name="connsiteY61" fmla="*/ 7113 h 10000"/>
              <a:gd name="connsiteX62" fmla="*/ 5964 w 10336"/>
              <a:gd name="connsiteY62" fmla="*/ 7050 h 10000"/>
              <a:gd name="connsiteX63" fmla="*/ 5845 w 10336"/>
              <a:gd name="connsiteY63" fmla="*/ 6964 h 10000"/>
              <a:gd name="connsiteX64" fmla="*/ 5806 w 10336"/>
              <a:gd name="connsiteY64" fmla="*/ 6941 h 10000"/>
              <a:gd name="connsiteX65" fmla="*/ 5785 w 10336"/>
              <a:gd name="connsiteY65" fmla="*/ 6941 h 10000"/>
              <a:gd name="connsiteX66" fmla="*/ 5747 w 10336"/>
              <a:gd name="connsiteY66" fmla="*/ 6923 h 10000"/>
              <a:gd name="connsiteX67" fmla="*/ 5687 w 10336"/>
              <a:gd name="connsiteY67" fmla="*/ 6923 h 10000"/>
              <a:gd name="connsiteX68" fmla="*/ 5607 w 10336"/>
              <a:gd name="connsiteY68" fmla="*/ 6900 h 10000"/>
              <a:gd name="connsiteX69" fmla="*/ 5470 w 10336"/>
              <a:gd name="connsiteY69" fmla="*/ 6878 h 10000"/>
              <a:gd name="connsiteX70" fmla="*/ 5330 w 10336"/>
              <a:gd name="connsiteY70" fmla="*/ 6836 h 10000"/>
              <a:gd name="connsiteX71" fmla="*/ 5189 w 10336"/>
              <a:gd name="connsiteY71" fmla="*/ 6814 h 10000"/>
              <a:gd name="connsiteX72" fmla="*/ 5091 w 10336"/>
              <a:gd name="connsiteY72" fmla="*/ 6795 h 10000"/>
              <a:gd name="connsiteX73" fmla="*/ 4874 w 10336"/>
              <a:gd name="connsiteY73" fmla="*/ 6795 h 10000"/>
              <a:gd name="connsiteX74" fmla="*/ 4793 w 10336"/>
              <a:gd name="connsiteY74" fmla="*/ 6814 h 10000"/>
              <a:gd name="connsiteX75" fmla="*/ 4755 w 10336"/>
              <a:gd name="connsiteY75" fmla="*/ 6814 h 10000"/>
              <a:gd name="connsiteX76" fmla="*/ 4674 w 10336"/>
              <a:gd name="connsiteY76" fmla="*/ 6814 h 10000"/>
              <a:gd name="connsiteX77" fmla="*/ 4593 w 10336"/>
              <a:gd name="connsiteY77" fmla="*/ 6814 h 10000"/>
              <a:gd name="connsiteX78" fmla="*/ 4534 w 10336"/>
              <a:gd name="connsiteY78" fmla="*/ 6836 h 10000"/>
              <a:gd name="connsiteX79" fmla="*/ 4435 w 10336"/>
              <a:gd name="connsiteY79" fmla="*/ 6836 h 10000"/>
              <a:gd name="connsiteX80" fmla="*/ 4393 w 10336"/>
              <a:gd name="connsiteY80" fmla="*/ 6836 h 10000"/>
              <a:gd name="connsiteX81" fmla="*/ 4355 w 10336"/>
              <a:gd name="connsiteY81" fmla="*/ 6836 h 10000"/>
              <a:gd name="connsiteX82" fmla="*/ 4316 w 10336"/>
              <a:gd name="connsiteY82" fmla="*/ 6836 h 10000"/>
              <a:gd name="connsiteX83" fmla="*/ 4257 w 10336"/>
              <a:gd name="connsiteY83" fmla="*/ 6836 h 10000"/>
              <a:gd name="connsiteX84" fmla="*/ 4176 w 10336"/>
              <a:gd name="connsiteY84" fmla="*/ 6773 h 10000"/>
              <a:gd name="connsiteX85" fmla="*/ 4078 w 10336"/>
              <a:gd name="connsiteY85" fmla="*/ 6732 h 10000"/>
              <a:gd name="connsiteX86" fmla="*/ 4018 w 10336"/>
              <a:gd name="connsiteY86" fmla="*/ 6687 h 10000"/>
              <a:gd name="connsiteX87" fmla="*/ 3976 w 10336"/>
              <a:gd name="connsiteY87" fmla="*/ 6687 h 10000"/>
              <a:gd name="connsiteX88" fmla="*/ 3797 w 10336"/>
              <a:gd name="connsiteY88" fmla="*/ 6687 h 10000"/>
              <a:gd name="connsiteX89" fmla="*/ 3738 w 10336"/>
              <a:gd name="connsiteY89" fmla="*/ 6687 h 10000"/>
              <a:gd name="connsiteX90" fmla="*/ 3678 w 10336"/>
              <a:gd name="connsiteY90" fmla="*/ 6668 h 10000"/>
              <a:gd name="connsiteX91" fmla="*/ 3461 w 10336"/>
              <a:gd name="connsiteY91" fmla="*/ 6645 h 10000"/>
              <a:gd name="connsiteX92" fmla="*/ 3363 w 10336"/>
              <a:gd name="connsiteY92" fmla="*/ 6623 h 10000"/>
              <a:gd name="connsiteX93" fmla="*/ 3282 w 10336"/>
              <a:gd name="connsiteY93" fmla="*/ 6582 h 10000"/>
              <a:gd name="connsiteX94" fmla="*/ 3243 w 10336"/>
              <a:gd name="connsiteY94" fmla="*/ 6541 h 10000"/>
              <a:gd name="connsiteX95" fmla="*/ 3243 w 10336"/>
              <a:gd name="connsiteY95" fmla="*/ 6518 h 10000"/>
              <a:gd name="connsiteX96" fmla="*/ 3222 w 10336"/>
              <a:gd name="connsiteY96" fmla="*/ 6477 h 10000"/>
              <a:gd name="connsiteX97" fmla="*/ 3184 w 10336"/>
              <a:gd name="connsiteY97" fmla="*/ 6455 h 10000"/>
              <a:gd name="connsiteX98" fmla="*/ 3142 w 10336"/>
              <a:gd name="connsiteY98" fmla="*/ 6413 h 10000"/>
              <a:gd name="connsiteX99" fmla="*/ 3124 w 10336"/>
              <a:gd name="connsiteY99" fmla="*/ 6368 h 10000"/>
              <a:gd name="connsiteX100" fmla="*/ 3124 w 10336"/>
              <a:gd name="connsiteY100" fmla="*/ 6241 h 10000"/>
              <a:gd name="connsiteX101" fmla="*/ 3184 w 10336"/>
              <a:gd name="connsiteY101" fmla="*/ 6155 h 10000"/>
              <a:gd name="connsiteX102" fmla="*/ 3243 w 10336"/>
              <a:gd name="connsiteY102" fmla="*/ 6091 h 10000"/>
              <a:gd name="connsiteX103" fmla="*/ 3303 w 10336"/>
              <a:gd name="connsiteY103" fmla="*/ 6028 h 10000"/>
              <a:gd name="connsiteX104" fmla="*/ 3380 w 10336"/>
              <a:gd name="connsiteY104" fmla="*/ 5945 h 10000"/>
              <a:gd name="connsiteX105" fmla="*/ 3422 w 10336"/>
              <a:gd name="connsiteY105" fmla="*/ 5859 h 10000"/>
              <a:gd name="connsiteX106" fmla="*/ 3440 w 10336"/>
              <a:gd name="connsiteY106" fmla="*/ 5754 h 10000"/>
              <a:gd name="connsiteX107" fmla="*/ 3422 w 10336"/>
              <a:gd name="connsiteY107" fmla="*/ 5605 h 10000"/>
              <a:gd name="connsiteX108" fmla="*/ 3401 w 10336"/>
              <a:gd name="connsiteY108" fmla="*/ 5563 h 10000"/>
              <a:gd name="connsiteX109" fmla="*/ 3363 w 10336"/>
              <a:gd name="connsiteY109" fmla="*/ 5519 h 10000"/>
              <a:gd name="connsiteX110" fmla="*/ 3320 w 10336"/>
              <a:gd name="connsiteY110" fmla="*/ 5477 h 10000"/>
              <a:gd name="connsiteX111" fmla="*/ 3303 w 10336"/>
              <a:gd name="connsiteY111" fmla="*/ 5436 h 10000"/>
              <a:gd name="connsiteX112" fmla="*/ 3303 w 10336"/>
              <a:gd name="connsiteY112" fmla="*/ 5414 h 10000"/>
              <a:gd name="connsiteX113" fmla="*/ 3303 w 10336"/>
              <a:gd name="connsiteY113" fmla="*/ 5373 h 10000"/>
              <a:gd name="connsiteX114" fmla="*/ 3282 w 10336"/>
              <a:gd name="connsiteY114" fmla="*/ 5245 h 10000"/>
              <a:gd name="connsiteX115" fmla="*/ 3282 w 10336"/>
              <a:gd name="connsiteY115" fmla="*/ 5095 h 10000"/>
              <a:gd name="connsiteX116" fmla="*/ 3282 w 10336"/>
              <a:gd name="connsiteY116" fmla="*/ 5054 h 10000"/>
              <a:gd name="connsiteX117" fmla="*/ 3303 w 10336"/>
              <a:gd name="connsiteY117" fmla="*/ 5009 h 10000"/>
              <a:gd name="connsiteX118" fmla="*/ 3342 w 10336"/>
              <a:gd name="connsiteY118" fmla="*/ 4946 h 10000"/>
              <a:gd name="connsiteX119" fmla="*/ 3363 w 10336"/>
              <a:gd name="connsiteY119" fmla="*/ 4905 h 10000"/>
              <a:gd name="connsiteX120" fmla="*/ 3401 w 10336"/>
              <a:gd name="connsiteY120" fmla="*/ 4863 h 10000"/>
              <a:gd name="connsiteX121" fmla="*/ 3440 w 10336"/>
              <a:gd name="connsiteY121" fmla="*/ 4841 h 10000"/>
              <a:gd name="connsiteX122" fmla="*/ 3461 w 10336"/>
              <a:gd name="connsiteY122" fmla="*/ 4818 h 10000"/>
              <a:gd name="connsiteX123" fmla="*/ 3601 w 10336"/>
              <a:gd name="connsiteY123" fmla="*/ 4755 h 10000"/>
              <a:gd name="connsiteX124" fmla="*/ 3720 w 10336"/>
              <a:gd name="connsiteY124" fmla="*/ 4672 h 10000"/>
              <a:gd name="connsiteX125" fmla="*/ 3780 w 10336"/>
              <a:gd name="connsiteY125" fmla="*/ 4609 h 10000"/>
              <a:gd name="connsiteX126" fmla="*/ 3818 w 10336"/>
              <a:gd name="connsiteY126" fmla="*/ 4545 h 10000"/>
              <a:gd name="connsiteX127" fmla="*/ 3818 w 10336"/>
              <a:gd name="connsiteY127" fmla="*/ 4459 h 10000"/>
              <a:gd name="connsiteX128" fmla="*/ 3797 w 10336"/>
              <a:gd name="connsiteY128" fmla="*/ 4395 h 10000"/>
              <a:gd name="connsiteX129" fmla="*/ 3738 w 10336"/>
              <a:gd name="connsiteY129" fmla="*/ 4332 h 10000"/>
              <a:gd name="connsiteX130" fmla="*/ 3720 w 10336"/>
              <a:gd name="connsiteY130" fmla="*/ 4291 h 10000"/>
              <a:gd name="connsiteX131" fmla="*/ 3678 w 10336"/>
              <a:gd name="connsiteY131" fmla="*/ 4268 h 10000"/>
              <a:gd name="connsiteX132" fmla="*/ 3640 w 10336"/>
              <a:gd name="connsiteY132" fmla="*/ 4227 h 10000"/>
              <a:gd name="connsiteX133" fmla="*/ 3619 w 10336"/>
              <a:gd name="connsiteY133" fmla="*/ 4204 h 10000"/>
              <a:gd name="connsiteX134" fmla="*/ 3580 w 10336"/>
              <a:gd name="connsiteY134" fmla="*/ 4141 h 10000"/>
              <a:gd name="connsiteX135" fmla="*/ 3541 w 10336"/>
              <a:gd name="connsiteY135" fmla="*/ 4100 h 10000"/>
              <a:gd name="connsiteX136" fmla="*/ 3499 w 10336"/>
              <a:gd name="connsiteY136" fmla="*/ 4077 h 10000"/>
              <a:gd name="connsiteX137" fmla="*/ 3401 w 10336"/>
              <a:gd name="connsiteY137" fmla="*/ 3972 h 10000"/>
              <a:gd name="connsiteX138" fmla="*/ 3363 w 10336"/>
              <a:gd name="connsiteY138" fmla="*/ 3950 h 10000"/>
              <a:gd name="connsiteX139" fmla="*/ 3303 w 10336"/>
              <a:gd name="connsiteY139" fmla="*/ 3927 h 10000"/>
              <a:gd name="connsiteX140" fmla="*/ 3261 w 10336"/>
              <a:gd name="connsiteY140" fmla="*/ 3909 h 10000"/>
              <a:gd name="connsiteX141" fmla="*/ 3243 w 10336"/>
              <a:gd name="connsiteY141" fmla="*/ 3886 h 10000"/>
              <a:gd name="connsiteX142" fmla="*/ 3201 w 10336"/>
              <a:gd name="connsiteY142" fmla="*/ 3864 h 10000"/>
              <a:gd name="connsiteX143" fmla="*/ 3163 w 10336"/>
              <a:gd name="connsiteY143" fmla="*/ 3800 h 10000"/>
              <a:gd name="connsiteX144" fmla="*/ 3065 w 10336"/>
              <a:gd name="connsiteY144" fmla="*/ 3714 h 10000"/>
              <a:gd name="connsiteX145" fmla="*/ 2945 w 10336"/>
              <a:gd name="connsiteY145" fmla="*/ 3650 h 10000"/>
              <a:gd name="connsiteX146" fmla="*/ 2865 w 10336"/>
              <a:gd name="connsiteY146" fmla="*/ 3587 h 10000"/>
              <a:gd name="connsiteX147" fmla="*/ 2826 w 10336"/>
              <a:gd name="connsiteY147" fmla="*/ 3568 h 10000"/>
              <a:gd name="connsiteX148" fmla="*/ 2784 w 10336"/>
              <a:gd name="connsiteY148" fmla="*/ 3568 h 10000"/>
              <a:gd name="connsiteX149" fmla="*/ 2724 w 10336"/>
              <a:gd name="connsiteY149" fmla="*/ 3568 h 10000"/>
              <a:gd name="connsiteX150" fmla="*/ 2707 w 10336"/>
              <a:gd name="connsiteY150" fmla="*/ 3523 h 10000"/>
              <a:gd name="connsiteX151" fmla="*/ 2686 w 10336"/>
              <a:gd name="connsiteY151" fmla="*/ 3482 h 10000"/>
              <a:gd name="connsiteX152" fmla="*/ 2647 w 10336"/>
              <a:gd name="connsiteY152" fmla="*/ 3482 h 10000"/>
              <a:gd name="connsiteX153" fmla="*/ 2605 w 10336"/>
              <a:gd name="connsiteY153" fmla="*/ 3459 h 10000"/>
              <a:gd name="connsiteX154" fmla="*/ 2507 w 10336"/>
              <a:gd name="connsiteY154" fmla="*/ 3441 h 10000"/>
              <a:gd name="connsiteX155" fmla="*/ 2447 w 10336"/>
              <a:gd name="connsiteY155" fmla="*/ 3396 h 10000"/>
              <a:gd name="connsiteX156" fmla="*/ 2405 w 10336"/>
              <a:gd name="connsiteY156" fmla="*/ 3377 h 10000"/>
              <a:gd name="connsiteX157" fmla="*/ 2346 w 10336"/>
              <a:gd name="connsiteY157" fmla="*/ 3332 h 10000"/>
              <a:gd name="connsiteX158" fmla="*/ 2328 w 10336"/>
              <a:gd name="connsiteY158" fmla="*/ 3332 h 10000"/>
              <a:gd name="connsiteX159" fmla="*/ 2328 w 10336"/>
              <a:gd name="connsiteY159" fmla="*/ 3313 h 10000"/>
              <a:gd name="connsiteX160" fmla="*/ 2269 w 10336"/>
              <a:gd name="connsiteY160" fmla="*/ 3291 h 10000"/>
              <a:gd name="connsiteX161" fmla="*/ 2227 w 10336"/>
              <a:gd name="connsiteY161" fmla="*/ 3250 h 10000"/>
              <a:gd name="connsiteX162" fmla="*/ 2167 w 10336"/>
              <a:gd name="connsiteY162" fmla="*/ 3205 h 10000"/>
              <a:gd name="connsiteX163" fmla="*/ 2090 w 10336"/>
              <a:gd name="connsiteY163" fmla="*/ 3164 h 10000"/>
              <a:gd name="connsiteX164" fmla="*/ 2030 w 10336"/>
              <a:gd name="connsiteY164" fmla="*/ 3122 h 10000"/>
              <a:gd name="connsiteX165" fmla="*/ 1950 w 10336"/>
              <a:gd name="connsiteY165" fmla="*/ 3100 h 10000"/>
              <a:gd name="connsiteX166" fmla="*/ 1890 w 10336"/>
              <a:gd name="connsiteY166" fmla="*/ 3100 h 10000"/>
              <a:gd name="connsiteX167" fmla="*/ 1830 w 10336"/>
              <a:gd name="connsiteY167" fmla="*/ 3100 h 10000"/>
              <a:gd name="connsiteX168" fmla="*/ 1771 w 10336"/>
              <a:gd name="connsiteY168" fmla="*/ 3100 h 10000"/>
              <a:gd name="connsiteX169" fmla="*/ 1711 w 10336"/>
              <a:gd name="connsiteY169" fmla="*/ 3077 h 10000"/>
              <a:gd name="connsiteX170" fmla="*/ 1613 w 10336"/>
              <a:gd name="connsiteY170" fmla="*/ 2995 h 10000"/>
              <a:gd name="connsiteX171" fmla="*/ 1532 w 10336"/>
              <a:gd name="connsiteY171" fmla="*/ 2887 h 10000"/>
              <a:gd name="connsiteX172" fmla="*/ 1511 w 10336"/>
              <a:gd name="connsiteY172" fmla="*/ 2804 h 10000"/>
              <a:gd name="connsiteX173" fmla="*/ 1494 w 10336"/>
              <a:gd name="connsiteY173" fmla="*/ 2759 h 10000"/>
              <a:gd name="connsiteX174" fmla="*/ 1452 w 10336"/>
              <a:gd name="connsiteY174" fmla="*/ 2718 h 10000"/>
              <a:gd name="connsiteX175" fmla="*/ 1332 w 10336"/>
              <a:gd name="connsiteY175" fmla="*/ 2677 h 10000"/>
              <a:gd name="connsiteX176" fmla="*/ 1234 w 10336"/>
              <a:gd name="connsiteY176" fmla="*/ 2654 h 10000"/>
              <a:gd name="connsiteX177" fmla="*/ 1154 w 10336"/>
              <a:gd name="connsiteY177" fmla="*/ 2591 h 10000"/>
              <a:gd name="connsiteX178" fmla="*/ 1017 w 10336"/>
              <a:gd name="connsiteY178" fmla="*/ 2463 h 10000"/>
              <a:gd name="connsiteX179" fmla="*/ 936 w 10336"/>
              <a:gd name="connsiteY179" fmla="*/ 2377 h 10000"/>
              <a:gd name="connsiteX180" fmla="*/ 898 w 10336"/>
              <a:gd name="connsiteY180" fmla="*/ 2336 h 10000"/>
              <a:gd name="connsiteX181" fmla="*/ 877 w 10336"/>
              <a:gd name="connsiteY181" fmla="*/ 2273 h 10000"/>
              <a:gd name="connsiteX182" fmla="*/ 796 w 10336"/>
              <a:gd name="connsiteY182" fmla="*/ 2186 h 10000"/>
              <a:gd name="connsiteX183" fmla="*/ 719 w 10336"/>
              <a:gd name="connsiteY183" fmla="*/ 2082 h 10000"/>
              <a:gd name="connsiteX184" fmla="*/ 638 w 10336"/>
              <a:gd name="connsiteY184" fmla="*/ 1996 h 10000"/>
              <a:gd name="connsiteX185" fmla="*/ 519 w 10336"/>
              <a:gd name="connsiteY185" fmla="*/ 1849 h 10000"/>
              <a:gd name="connsiteX186" fmla="*/ 519 w 10336"/>
              <a:gd name="connsiteY186" fmla="*/ 1786 h 10000"/>
              <a:gd name="connsiteX187" fmla="*/ 498 w 10336"/>
              <a:gd name="connsiteY187" fmla="*/ 1677 h 10000"/>
              <a:gd name="connsiteX188" fmla="*/ 480 w 10336"/>
              <a:gd name="connsiteY188" fmla="*/ 1486 h 10000"/>
              <a:gd name="connsiteX189" fmla="*/ 459 w 10336"/>
              <a:gd name="connsiteY189" fmla="*/ 1359 h 10000"/>
              <a:gd name="connsiteX190" fmla="*/ 421 w 10336"/>
              <a:gd name="connsiteY190" fmla="*/ 1209 h 10000"/>
              <a:gd name="connsiteX191" fmla="*/ 361 w 10336"/>
              <a:gd name="connsiteY191" fmla="*/ 1127 h 10000"/>
              <a:gd name="connsiteX192" fmla="*/ 340 w 10336"/>
              <a:gd name="connsiteY192" fmla="*/ 1082 h 10000"/>
              <a:gd name="connsiteX193" fmla="*/ 259 w 10336"/>
              <a:gd name="connsiteY193" fmla="*/ 936 h 10000"/>
              <a:gd name="connsiteX194" fmla="*/ 242 w 10336"/>
              <a:gd name="connsiteY194" fmla="*/ 827 h 10000"/>
              <a:gd name="connsiteX195" fmla="*/ 242 w 10336"/>
              <a:gd name="connsiteY195" fmla="*/ 723 h 10000"/>
              <a:gd name="connsiteX196" fmla="*/ 242 w 10336"/>
              <a:gd name="connsiteY196" fmla="*/ 618 h 10000"/>
              <a:gd name="connsiteX197" fmla="*/ 221 w 10336"/>
              <a:gd name="connsiteY197" fmla="*/ 509 h 10000"/>
              <a:gd name="connsiteX198" fmla="*/ 179 w 10336"/>
              <a:gd name="connsiteY198" fmla="*/ 404 h 10000"/>
              <a:gd name="connsiteX199" fmla="*/ 161 w 10336"/>
              <a:gd name="connsiteY199" fmla="*/ 300 h 10000"/>
              <a:gd name="connsiteX200" fmla="*/ 102 w 10336"/>
              <a:gd name="connsiteY200" fmla="*/ 172 h 10000"/>
              <a:gd name="connsiteX201" fmla="*/ 0 w 10336"/>
              <a:gd name="connsiteY201" fmla="*/ 0 h 10000"/>
              <a:gd name="connsiteX0" fmla="*/ 10000 w 10336"/>
              <a:gd name="connsiteY0" fmla="*/ 10000 h 10000"/>
              <a:gd name="connsiteX1" fmla="*/ 9923 w 10336"/>
              <a:gd name="connsiteY1" fmla="*/ 9914 h 10000"/>
              <a:gd name="connsiteX2" fmla="*/ 10316 w 10336"/>
              <a:gd name="connsiteY2" fmla="*/ 9009 h 10000"/>
              <a:gd name="connsiteX3" fmla="*/ 9744 w 10336"/>
              <a:gd name="connsiteY3" fmla="*/ 9745 h 10000"/>
              <a:gd name="connsiteX4" fmla="*/ 9625 w 10336"/>
              <a:gd name="connsiteY4" fmla="*/ 9637 h 10000"/>
              <a:gd name="connsiteX5" fmla="*/ 9485 w 10336"/>
              <a:gd name="connsiteY5" fmla="*/ 9510 h 10000"/>
              <a:gd name="connsiteX6" fmla="*/ 9404 w 10336"/>
              <a:gd name="connsiteY6" fmla="*/ 9446 h 10000"/>
              <a:gd name="connsiteX7" fmla="*/ 9306 w 10336"/>
              <a:gd name="connsiteY7" fmla="*/ 9364 h 10000"/>
              <a:gd name="connsiteX8" fmla="*/ 9225 w 10336"/>
              <a:gd name="connsiteY8" fmla="*/ 9277 h 10000"/>
              <a:gd name="connsiteX9" fmla="*/ 9127 w 10336"/>
              <a:gd name="connsiteY9" fmla="*/ 9150 h 10000"/>
              <a:gd name="connsiteX10" fmla="*/ 9067 w 10336"/>
              <a:gd name="connsiteY10" fmla="*/ 9045 h 10000"/>
              <a:gd name="connsiteX11" fmla="*/ 8966 w 10336"/>
              <a:gd name="connsiteY11" fmla="*/ 8896 h 10000"/>
              <a:gd name="connsiteX12" fmla="*/ 8846 w 10336"/>
              <a:gd name="connsiteY12" fmla="*/ 8768 h 10000"/>
              <a:gd name="connsiteX13" fmla="*/ 8769 w 10336"/>
              <a:gd name="connsiteY13" fmla="*/ 8682 h 10000"/>
              <a:gd name="connsiteX14" fmla="*/ 8710 w 10336"/>
              <a:gd name="connsiteY14" fmla="*/ 8596 h 10000"/>
              <a:gd name="connsiteX15" fmla="*/ 8629 w 10336"/>
              <a:gd name="connsiteY15" fmla="*/ 8514 h 10000"/>
              <a:gd name="connsiteX16" fmla="*/ 8569 w 10336"/>
              <a:gd name="connsiteY16" fmla="*/ 8450 h 10000"/>
              <a:gd name="connsiteX17" fmla="*/ 8531 w 10336"/>
              <a:gd name="connsiteY17" fmla="*/ 8450 h 10000"/>
              <a:gd name="connsiteX18" fmla="*/ 8489 w 10336"/>
              <a:gd name="connsiteY18" fmla="*/ 8428 h 10000"/>
              <a:gd name="connsiteX19" fmla="*/ 8450 w 10336"/>
              <a:gd name="connsiteY19" fmla="*/ 8428 h 10000"/>
              <a:gd name="connsiteX20" fmla="*/ 8429 w 10336"/>
              <a:gd name="connsiteY20" fmla="*/ 8428 h 10000"/>
              <a:gd name="connsiteX21" fmla="*/ 8370 w 10336"/>
              <a:gd name="connsiteY21" fmla="*/ 8469 h 10000"/>
              <a:gd name="connsiteX22" fmla="*/ 8271 w 10336"/>
              <a:gd name="connsiteY22" fmla="*/ 8514 h 10000"/>
              <a:gd name="connsiteX23" fmla="*/ 8191 w 10336"/>
              <a:gd name="connsiteY23" fmla="*/ 8491 h 10000"/>
              <a:gd name="connsiteX24" fmla="*/ 8131 w 10336"/>
              <a:gd name="connsiteY24" fmla="*/ 8469 h 10000"/>
              <a:gd name="connsiteX25" fmla="*/ 8054 w 10336"/>
              <a:gd name="connsiteY25" fmla="*/ 8428 h 10000"/>
              <a:gd name="connsiteX26" fmla="*/ 7816 w 10336"/>
              <a:gd name="connsiteY26" fmla="*/ 8259 h 10000"/>
              <a:gd name="connsiteX27" fmla="*/ 7696 w 10336"/>
              <a:gd name="connsiteY27" fmla="*/ 8132 h 10000"/>
              <a:gd name="connsiteX28" fmla="*/ 7654 w 10336"/>
              <a:gd name="connsiteY28" fmla="*/ 8109 h 10000"/>
              <a:gd name="connsiteX29" fmla="*/ 7616 w 10336"/>
              <a:gd name="connsiteY29" fmla="*/ 8087 h 10000"/>
              <a:gd name="connsiteX30" fmla="*/ 7577 w 10336"/>
              <a:gd name="connsiteY30" fmla="*/ 8068 h 10000"/>
              <a:gd name="connsiteX31" fmla="*/ 7535 w 10336"/>
              <a:gd name="connsiteY31" fmla="*/ 8046 h 10000"/>
              <a:gd name="connsiteX32" fmla="*/ 7518 w 10336"/>
              <a:gd name="connsiteY32" fmla="*/ 8023 h 10000"/>
              <a:gd name="connsiteX33" fmla="*/ 7475 w 10336"/>
              <a:gd name="connsiteY33" fmla="*/ 8023 h 10000"/>
              <a:gd name="connsiteX34" fmla="*/ 7318 w 10336"/>
              <a:gd name="connsiteY34" fmla="*/ 8023 h 10000"/>
              <a:gd name="connsiteX35" fmla="*/ 7258 w 10336"/>
              <a:gd name="connsiteY35" fmla="*/ 8023 h 10000"/>
              <a:gd name="connsiteX36" fmla="*/ 7198 w 10336"/>
              <a:gd name="connsiteY36" fmla="*/ 8004 h 10000"/>
              <a:gd name="connsiteX37" fmla="*/ 7139 w 10336"/>
              <a:gd name="connsiteY37" fmla="*/ 7982 h 10000"/>
              <a:gd name="connsiteX38" fmla="*/ 7079 w 10336"/>
              <a:gd name="connsiteY38" fmla="*/ 7960 h 10000"/>
              <a:gd name="connsiteX39" fmla="*/ 7041 w 10336"/>
              <a:gd name="connsiteY39" fmla="*/ 7941 h 10000"/>
              <a:gd name="connsiteX40" fmla="*/ 6978 w 10336"/>
              <a:gd name="connsiteY40" fmla="*/ 7896 h 10000"/>
              <a:gd name="connsiteX41" fmla="*/ 6960 w 10336"/>
              <a:gd name="connsiteY41" fmla="*/ 7855 h 10000"/>
              <a:gd name="connsiteX42" fmla="*/ 6918 w 10336"/>
              <a:gd name="connsiteY42" fmla="*/ 7814 h 10000"/>
              <a:gd name="connsiteX43" fmla="*/ 6918 w 10336"/>
              <a:gd name="connsiteY43" fmla="*/ 7769 h 10000"/>
              <a:gd name="connsiteX44" fmla="*/ 6918 w 10336"/>
              <a:gd name="connsiteY44" fmla="*/ 7705 h 10000"/>
              <a:gd name="connsiteX45" fmla="*/ 6939 w 10336"/>
              <a:gd name="connsiteY45" fmla="*/ 7664 h 10000"/>
              <a:gd name="connsiteX46" fmla="*/ 6960 w 10336"/>
              <a:gd name="connsiteY46" fmla="*/ 7600 h 10000"/>
              <a:gd name="connsiteX47" fmla="*/ 6978 w 10336"/>
              <a:gd name="connsiteY47" fmla="*/ 7537 h 10000"/>
              <a:gd name="connsiteX48" fmla="*/ 6978 w 10336"/>
              <a:gd name="connsiteY48" fmla="*/ 7495 h 10000"/>
              <a:gd name="connsiteX49" fmla="*/ 6978 w 10336"/>
              <a:gd name="connsiteY49" fmla="*/ 7473 h 10000"/>
              <a:gd name="connsiteX50" fmla="*/ 6939 w 10336"/>
              <a:gd name="connsiteY50" fmla="*/ 7450 h 10000"/>
              <a:gd name="connsiteX51" fmla="*/ 6858 w 10336"/>
              <a:gd name="connsiteY51" fmla="*/ 7409 h 10000"/>
              <a:gd name="connsiteX52" fmla="*/ 6799 w 10336"/>
              <a:gd name="connsiteY52" fmla="*/ 7387 h 10000"/>
              <a:gd name="connsiteX53" fmla="*/ 6739 w 10336"/>
              <a:gd name="connsiteY53" fmla="*/ 7346 h 10000"/>
              <a:gd name="connsiteX54" fmla="*/ 6662 w 10336"/>
              <a:gd name="connsiteY54" fmla="*/ 7282 h 10000"/>
              <a:gd name="connsiteX55" fmla="*/ 6620 w 10336"/>
              <a:gd name="connsiteY55" fmla="*/ 7282 h 10000"/>
              <a:gd name="connsiteX56" fmla="*/ 6581 w 10336"/>
              <a:gd name="connsiteY56" fmla="*/ 7282 h 10000"/>
              <a:gd name="connsiteX57" fmla="*/ 6501 w 10336"/>
              <a:gd name="connsiteY57" fmla="*/ 7323 h 10000"/>
              <a:gd name="connsiteX58" fmla="*/ 6462 w 10336"/>
              <a:gd name="connsiteY58" fmla="*/ 7323 h 10000"/>
              <a:gd name="connsiteX59" fmla="*/ 6424 w 10336"/>
              <a:gd name="connsiteY59" fmla="*/ 7304 h 10000"/>
              <a:gd name="connsiteX60" fmla="*/ 6322 w 10336"/>
              <a:gd name="connsiteY60" fmla="*/ 7241 h 10000"/>
              <a:gd name="connsiteX61" fmla="*/ 6083 w 10336"/>
              <a:gd name="connsiteY61" fmla="*/ 7113 h 10000"/>
              <a:gd name="connsiteX62" fmla="*/ 5964 w 10336"/>
              <a:gd name="connsiteY62" fmla="*/ 7050 h 10000"/>
              <a:gd name="connsiteX63" fmla="*/ 5845 w 10336"/>
              <a:gd name="connsiteY63" fmla="*/ 6964 h 10000"/>
              <a:gd name="connsiteX64" fmla="*/ 5806 w 10336"/>
              <a:gd name="connsiteY64" fmla="*/ 6941 h 10000"/>
              <a:gd name="connsiteX65" fmla="*/ 5785 w 10336"/>
              <a:gd name="connsiteY65" fmla="*/ 6941 h 10000"/>
              <a:gd name="connsiteX66" fmla="*/ 5747 w 10336"/>
              <a:gd name="connsiteY66" fmla="*/ 6923 h 10000"/>
              <a:gd name="connsiteX67" fmla="*/ 5687 w 10336"/>
              <a:gd name="connsiteY67" fmla="*/ 6923 h 10000"/>
              <a:gd name="connsiteX68" fmla="*/ 5607 w 10336"/>
              <a:gd name="connsiteY68" fmla="*/ 6900 h 10000"/>
              <a:gd name="connsiteX69" fmla="*/ 5470 w 10336"/>
              <a:gd name="connsiteY69" fmla="*/ 6878 h 10000"/>
              <a:gd name="connsiteX70" fmla="*/ 5330 w 10336"/>
              <a:gd name="connsiteY70" fmla="*/ 6836 h 10000"/>
              <a:gd name="connsiteX71" fmla="*/ 5189 w 10336"/>
              <a:gd name="connsiteY71" fmla="*/ 6814 h 10000"/>
              <a:gd name="connsiteX72" fmla="*/ 5091 w 10336"/>
              <a:gd name="connsiteY72" fmla="*/ 6795 h 10000"/>
              <a:gd name="connsiteX73" fmla="*/ 4874 w 10336"/>
              <a:gd name="connsiteY73" fmla="*/ 6795 h 10000"/>
              <a:gd name="connsiteX74" fmla="*/ 4793 w 10336"/>
              <a:gd name="connsiteY74" fmla="*/ 6814 h 10000"/>
              <a:gd name="connsiteX75" fmla="*/ 4755 w 10336"/>
              <a:gd name="connsiteY75" fmla="*/ 6814 h 10000"/>
              <a:gd name="connsiteX76" fmla="*/ 4674 w 10336"/>
              <a:gd name="connsiteY76" fmla="*/ 6814 h 10000"/>
              <a:gd name="connsiteX77" fmla="*/ 4593 w 10336"/>
              <a:gd name="connsiteY77" fmla="*/ 6814 h 10000"/>
              <a:gd name="connsiteX78" fmla="*/ 4534 w 10336"/>
              <a:gd name="connsiteY78" fmla="*/ 6836 h 10000"/>
              <a:gd name="connsiteX79" fmla="*/ 4435 w 10336"/>
              <a:gd name="connsiteY79" fmla="*/ 6836 h 10000"/>
              <a:gd name="connsiteX80" fmla="*/ 4393 w 10336"/>
              <a:gd name="connsiteY80" fmla="*/ 6836 h 10000"/>
              <a:gd name="connsiteX81" fmla="*/ 4355 w 10336"/>
              <a:gd name="connsiteY81" fmla="*/ 6836 h 10000"/>
              <a:gd name="connsiteX82" fmla="*/ 4316 w 10336"/>
              <a:gd name="connsiteY82" fmla="*/ 6836 h 10000"/>
              <a:gd name="connsiteX83" fmla="*/ 4257 w 10336"/>
              <a:gd name="connsiteY83" fmla="*/ 6836 h 10000"/>
              <a:gd name="connsiteX84" fmla="*/ 4176 w 10336"/>
              <a:gd name="connsiteY84" fmla="*/ 6773 h 10000"/>
              <a:gd name="connsiteX85" fmla="*/ 4078 w 10336"/>
              <a:gd name="connsiteY85" fmla="*/ 6732 h 10000"/>
              <a:gd name="connsiteX86" fmla="*/ 4018 w 10336"/>
              <a:gd name="connsiteY86" fmla="*/ 6687 h 10000"/>
              <a:gd name="connsiteX87" fmla="*/ 3976 w 10336"/>
              <a:gd name="connsiteY87" fmla="*/ 6687 h 10000"/>
              <a:gd name="connsiteX88" fmla="*/ 3797 w 10336"/>
              <a:gd name="connsiteY88" fmla="*/ 6687 h 10000"/>
              <a:gd name="connsiteX89" fmla="*/ 3738 w 10336"/>
              <a:gd name="connsiteY89" fmla="*/ 6687 h 10000"/>
              <a:gd name="connsiteX90" fmla="*/ 3678 w 10336"/>
              <a:gd name="connsiteY90" fmla="*/ 6668 h 10000"/>
              <a:gd name="connsiteX91" fmla="*/ 3461 w 10336"/>
              <a:gd name="connsiteY91" fmla="*/ 6645 h 10000"/>
              <a:gd name="connsiteX92" fmla="*/ 3363 w 10336"/>
              <a:gd name="connsiteY92" fmla="*/ 6623 h 10000"/>
              <a:gd name="connsiteX93" fmla="*/ 3282 w 10336"/>
              <a:gd name="connsiteY93" fmla="*/ 6582 h 10000"/>
              <a:gd name="connsiteX94" fmla="*/ 3243 w 10336"/>
              <a:gd name="connsiteY94" fmla="*/ 6541 h 10000"/>
              <a:gd name="connsiteX95" fmla="*/ 3243 w 10336"/>
              <a:gd name="connsiteY95" fmla="*/ 6518 h 10000"/>
              <a:gd name="connsiteX96" fmla="*/ 3222 w 10336"/>
              <a:gd name="connsiteY96" fmla="*/ 6477 h 10000"/>
              <a:gd name="connsiteX97" fmla="*/ 3184 w 10336"/>
              <a:gd name="connsiteY97" fmla="*/ 6455 h 10000"/>
              <a:gd name="connsiteX98" fmla="*/ 3142 w 10336"/>
              <a:gd name="connsiteY98" fmla="*/ 6413 h 10000"/>
              <a:gd name="connsiteX99" fmla="*/ 3124 w 10336"/>
              <a:gd name="connsiteY99" fmla="*/ 6368 h 10000"/>
              <a:gd name="connsiteX100" fmla="*/ 3124 w 10336"/>
              <a:gd name="connsiteY100" fmla="*/ 6241 h 10000"/>
              <a:gd name="connsiteX101" fmla="*/ 3184 w 10336"/>
              <a:gd name="connsiteY101" fmla="*/ 6155 h 10000"/>
              <a:gd name="connsiteX102" fmla="*/ 3243 w 10336"/>
              <a:gd name="connsiteY102" fmla="*/ 6091 h 10000"/>
              <a:gd name="connsiteX103" fmla="*/ 3303 w 10336"/>
              <a:gd name="connsiteY103" fmla="*/ 6028 h 10000"/>
              <a:gd name="connsiteX104" fmla="*/ 3380 w 10336"/>
              <a:gd name="connsiteY104" fmla="*/ 5945 h 10000"/>
              <a:gd name="connsiteX105" fmla="*/ 3422 w 10336"/>
              <a:gd name="connsiteY105" fmla="*/ 5859 h 10000"/>
              <a:gd name="connsiteX106" fmla="*/ 3440 w 10336"/>
              <a:gd name="connsiteY106" fmla="*/ 5754 h 10000"/>
              <a:gd name="connsiteX107" fmla="*/ 3422 w 10336"/>
              <a:gd name="connsiteY107" fmla="*/ 5605 h 10000"/>
              <a:gd name="connsiteX108" fmla="*/ 3401 w 10336"/>
              <a:gd name="connsiteY108" fmla="*/ 5563 h 10000"/>
              <a:gd name="connsiteX109" fmla="*/ 3363 w 10336"/>
              <a:gd name="connsiteY109" fmla="*/ 5519 h 10000"/>
              <a:gd name="connsiteX110" fmla="*/ 3320 w 10336"/>
              <a:gd name="connsiteY110" fmla="*/ 5477 h 10000"/>
              <a:gd name="connsiteX111" fmla="*/ 3303 w 10336"/>
              <a:gd name="connsiteY111" fmla="*/ 5436 h 10000"/>
              <a:gd name="connsiteX112" fmla="*/ 3303 w 10336"/>
              <a:gd name="connsiteY112" fmla="*/ 5414 h 10000"/>
              <a:gd name="connsiteX113" fmla="*/ 3303 w 10336"/>
              <a:gd name="connsiteY113" fmla="*/ 5373 h 10000"/>
              <a:gd name="connsiteX114" fmla="*/ 3282 w 10336"/>
              <a:gd name="connsiteY114" fmla="*/ 5245 h 10000"/>
              <a:gd name="connsiteX115" fmla="*/ 3282 w 10336"/>
              <a:gd name="connsiteY115" fmla="*/ 5095 h 10000"/>
              <a:gd name="connsiteX116" fmla="*/ 3282 w 10336"/>
              <a:gd name="connsiteY116" fmla="*/ 5054 h 10000"/>
              <a:gd name="connsiteX117" fmla="*/ 3303 w 10336"/>
              <a:gd name="connsiteY117" fmla="*/ 5009 h 10000"/>
              <a:gd name="connsiteX118" fmla="*/ 3342 w 10336"/>
              <a:gd name="connsiteY118" fmla="*/ 4946 h 10000"/>
              <a:gd name="connsiteX119" fmla="*/ 3363 w 10336"/>
              <a:gd name="connsiteY119" fmla="*/ 4905 h 10000"/>
              <a:gd name="connsiteX120" fmla="*/ 3401 w 10336"/>
              <a:gd name="connsiteY120" fmla="*/ 4863 h 10000"/>
              <a:gd name="connsiteX121" fmla="*/ 3440 w 10336"/>
              <a:gd name="connsiteY121" fmla="*/ 4841 h 10000"/>
              <a:gd name="connsiteX122" fmla="*/ 3461 w 10336"/>
              <a:gd name="connsiteY122" fmla="*/ 4818 h 10000"/>
              <a:gd name="connsiteX123" fmla="*/ 3601 w 10336"/>
              <a:gd name="connsiteY123" fmla="*/ 4755 h 10000"/>
              <a:gd name="connsiteX124" fmla="*/ 3720 w 10336"/>
              <a:gd name="connsiteY124" fmla="*/ 4672 h 10000"/>
              <a:gd name="connsiteX125" fmla="*/ 3780 w 10336"/>
              <a:gd name="connsiteY125" fmla="*/ 4609 h 10000"/>
              <a:gd name="connsiteX126" fmla="*/ 3818 w 10336"/>
              <a:gd name="connsiteY126" fmla="*/ 4545 h 10000"/>
              <a:gd name="connsiteX127" fmla="*/ 3818 w 10336"/>
              <a:gd name="connsiteY127" fmla="*/ 4459 h 10000"/>
              <a:gd name="connsiteX128" fmla="*/ 3797 w 10336"/>
              <a:gd name="connsiteY128" fmla="*/ 4395 h 10000"/>
              <a:gd name="connsiteX129" fmla="*/ 3738 w 10336"/>
              <a:gd name="connsiteY129" fmla="*/ 4332 h 10000"/>
              <a:gd name="connsiteX130" fmla="*/ 3720 w 10336"/>
              <a:gd name="connsiteY130" fmla="*/ 4291 h 10000"/>
              <a:gd name="connsiteX131" fmla="*/ 3678 w 10336"/>
              <a:gd name="connsiteY131" fmla="*/ 4268 h 10000"/>
              <a:gd name="connsiteX132" fmla="*/ 3640 w 10336"/>
              <a:gd name="connsiteY132" fmla="*/ 4227 h 10000"/>
              <a:gd name="connsiteX133" fmla="*/ 3619 w 10336"/>
              <a:gd name="connsiteY133" fmla="*/ 4204 h 10000"/>
              <a:gd name="connsiteX134" fmla="*/ 3580 w 10336"/>
              <a:gd name="connsiteY134" fmla="*/ 4141 h 10000"/>
              <a:gd name="connsiteX135" fmla="*/ 3541 w 10336"/>
              <a:gd name="connsiteY135" fmla="*/ 4100 h 10000"/>
              <a:gd name="connsiteX136" fmla="*/ 3499 w 10336"/>
              <a:gd name="connsiteY136" fmla="*/ 4077 h 10000"/>
              <a:gd name="connsiteX137" fmla="*/ 3401 w 10336"/>
              <a:gd name="connsiteY137" fmla="*/ 3972 h 10000"/>
              <a:gd name="connsiteX138" fmla="*/ 3363 w 10336"/>
              <a:gd name="connsiteY138" fmla="*/ 3950 h 10000"/>
              <a:gd name="connsiteX139" fmla="*/ 3303 w 10336"/>
              <a:gd name="connsiteY139" fmla="*/ 3927 h 10000"/>
              <a:gd name="connsiteX140" fmla="*/ 3261 w 10336"/>
              <a:gd name="connsiteY140" fmla="*/ 3909 h 10000"/>
              <a:gd name="connsiteX141" fmla="*/ 3243 w 10336"/>
              <a:gd name="connsiteY141" fmla="*/ 3886 h 10000"/>
              <a:gd name="connsiteX142" fmla="*/ 3201 w 10336"/>
              <a:gd name="connsiteY142" fmla="*/ 3864 h 10000"/>
              <a:gd name="connsiteX143" fmla="*/ 3163 w 10336"/>
              <a:gd name="connsiteY143" fmla="*/ 3800 h 10000"/>
              <a:gd name="connsiteX144" fmla="*/ 3065 w 10336"/>
              <a:gd name="connsiteY144" fmla="*/ 3714 h 10000"/>
              <a:gd name="connsiteX145" fmla="*/ 2945 w 10336"/>
              <a:gd name="connsiteY145" fmla="*/ 3650 h 10000"/>
              <a:gd name="connsiteX146" fmla="*/ 2865 w 10336"/>
              <a:gd name="connsiteY146" fmla="*/ 3587 h 10000"/>
              <a:gd name="connsiteX147" fmla="*/ 2826 w 10336"/>
              <a:gd name="connsiteY147" fmla="*/ 3568 h 10000"/>
              <a:gd name="connsiteX148" fmla="*/ 2784 w 10336"/>
              <a:gd name="connsiteY148" fmla="*/ 3568 h 10000"/>
              <a:gd name="connsiteX149" fmla="*/ 2724 w 10336"/>
              <a:gd name="connsiteY149" fmla="*/ 3568 h 10000"/>
              <a:gd name="connsiteX150" fmla="*/ 2707 w 10336"/>
              <a:gd name="connsiteY150" fmla="*/ 3523 h 10000"/>
              <a:gd name="connsiteX151" fmla="*/ 2686 w 10336"/>
              <a:gd name="connsiteY151" fmla="*/ 3482 h 10000"/>
              <a:gd name="connsiteX152" fmla="*/ 2647 w 10336"/>
              <a:gd name="connsiteY152" fmla="*/ 3482 h 10000"/>
              <a:gd name="connsiteX153" fmla="*/ 2605 w 10336"/>
              <a:gd name="connsiteY153" fmla="*/ 3459 h 10000"/>
              <a:gd name="connsiteX154" fmla="*/ 2507 w 10336"/>
              <a:gd name="connsiteY154" fmla="*/ 3441 h 10000"/>
              <a:gd name="connsiteX155" fmla="*/ 2447 w 10336"/>
              <a:gd name="connsiteY155" fmla="*/ 3396 h 10000"/>
              <a:gd name="connsiteX156" fmla="*/ 2405 w 10336"/>
              <a:gd name="connsiteY156" fmla="*/ 3377 h 10000"/>
              <a:gd name="connsiteX157" fmla="*/ 2346 w 10336"/>
              <a:gd name="connsiteY157" fmla="*/ 3332 h 10000"/>
              <a:gd name="connsiteX158" fmla="*/ 2328 w 10336"/>
              <a:gd name="connsiteY158" fmla="*/ 3332 h 10000"/>
              <a:gd name="connsiteX159" fmla="*/ 2328 w 10336"/>
              <a:gd name="connsiteY159" fmla="*/ 3313 h 10000"/>
              <a:gd name="connsiteX160" fmla="*/ 2269 w 10336"/>
              <a:gd name="connsiteY160" fmla="*/ 3291 h 10000"/>
              <a:gd name="connsiteX161" fmla="*/ 2227 w 10336"/>
              <a:gd name="connsiteY161" fmla="*/ 3250 h 10000"/>
              <a:gd name="connsiteX162" fmla="*/ 2167 w 10336"/>
              <a:gd name="connsiteY162" fmla="*/ 3205 h 10000"/>
              <a:gd name="connsiteX163" fmla="*/ 2090 w 10336"/>
              <a:gd name="connsiteY163" fmla="*/ 3164 h 10000"/>
              <a:gd name="connsiteX164" fmla="*/ 2030 w 10336"/>
              <a:gd name="connsiteY164" fmla="*/ 3122 h 10000"/>
              <a:gd name="connsiteX165" fmla="*/ 1950 w 10336"/>
              <a:gd name="connsiteY165" fmla="*/ 3100 h 10000"/>
              <a:gd name="connsiteX166" fmla="*/ 1890 w 10336"/>
              <a:gd name="connsiteY166" fmla="*/ 3100 h 10000"/>
              <a:gd name="connsiteX167" fmla="*/ 1830 w 10336"/>
              <a:gd name="connsiteY167" fmla="*/ 3100 h 10000"/>
              <a:gd name="connsiteX168" fmla="*/ 1771 w 10336"/>
              <a:gd name="connsiteY168" fmla="*/ 3100 h 10000"/>
              <a:gd name="connsiteX169" fmla="*/ 1711 w 10336"/>
              <a:gd name="connsiteY169" fmla="*/ 3077 h 10000"/>
              <a:gd name="connsiteX170" fmla="*/ 1613 w 10336"/>
              <a:gd name="connsiteY170" fmla="*/ 2995 h 10000"/>
              <a:gd name="connsiteX171" fmla="*/ 1532 w 10336"/>
              <a:gd name="connsiteY171" fmla="*/ 2887 h 10000"/>
              <a:gd name="connsiteX172" fmla="*/ 1511 w 10336"/>
              <a:gd name="connsiteY172" fmla="*/ 2804 h 10000"/>
              <a:gd name="connsiteX173" fmla="*/ 1494 w 10336"/>
              <a:gd name="connsiteY173" fmla="*/ 2759 h 10000"/>
              <a:gd name="connsiteX174" fmla="*/ 1452 w 10336"/>
              <a:gd name="connsiteY174" fmla="*/ 2718 h 10000"/>
              <a:gd name="connsiteX175" fmla="*/ 1332 w 10336"/>
              <a:gd name="connsiteY175" fmla="*/ 2677 h 10000"/>
              <a:gd name="connsiteX176" fmla="*/ 1234 w 10336"/>
              <a:gd name="connsiteY176" fmla="*/ 2654 h 10000"/>
              <a:gd name="connsiteX177" fmla="*/ 1154 w 10336"/>
              <a:gd name="connsiteY177" fmla="*/ 2591 h 10000"/>
              <a:gd name="connsiteX178" fmla="*/ 1017 w 10336"/>
              <a:gd name="connsiteY178" fmla="*/ 2463 h 10000"/>
              <a:gd name="connsiteX179" fmla="*/ 936 w 10336"/>
              <a:gd name="connsiteY179" fmla="*/ 2377 h 10000"/>
              <a:gd name="connsiteX180" fmla="*/ 898 w 10336"/>
              <a:gd name="connsiteY180" fmla="*/ 2336 h 10000"/>
              <a:gd name="connsiteX181" fmla="*/ 877 w 10336"/>
              <a:gd name="connsiteY181" fmla="*/ 2273 h 10000"/>
              <a:gd name="connsiteX182" fmla="*/ 796 w 10336"/>
              <a:gd name="connsiteY182" fmla="*/ 2186 h 10000"/>
              <a:gd name="connsiteX183" fmla="*/ 719 w 10336"/>
              <a:gd name="connsiteY183" fmla="*/ 2082 h 10000"/>
              <a:gd name="connsiteX184" fmla="*/ 638 w 10336"/>
              <a:gd name="connsiteY184" fmla="*/ 1996 h 10000"/>
              <a:gd name="connsiteX185" fmla="*/ 519 w 10336"/>
              <a:gd name="connsiteY185" fmla="*/ 1849 h 10000"/>
              <a:gd name="connsiteX186" fmla="*/ 519 w 10336"/>
              <a:gd name="connsiteY186" fmla="*/ 1786 h 10000"/>
              <a:gd name="connsiteX187" fmla="*/ 498 w 10336"/>
              <a:gd name="connsiteY187" fmla="*/ 1677 h 10000"/>
              <a:gd name="connsiteX188" fmla="*/ 480 w 10336"/>
              <a:gd name="connsiteY188" fmla="*/ 1486 h 10000"/>
              <a:gd name="connsiteX189" fmla="*/ 459 w 10336"/>
              <a:gd name="connsiteY189" fmla="*/ 1359 h 10000"/>
              <a:gd name="connsiteX190" fmla="*/ 421 w 10336"/>
              <a:gd name="connsiteY190" fmla="*/ 1209 h 10000"/>
              <a:gd name="connsiteX191" fmla="*/ 361 w 10336"/>
              <a:gd name="connsiteY191" fmla="*/ 1127 h 10000"/>
              <a:gd name="connsiteX192" fmla="*/ 340 w 10336"/>
              <a:gd name="connsiteY192" fmla="*/ 1082 h 10000"/>
              <a:gd name="connsiteX193" fmla="*/ 259 w 10336"/>
              <a:gd name="connsiteY193" fmla="*/ 936 h 10000"/>
              <a:gd name="connsiteX194" fmla="*/ 242 w 10336"/>
              <a:gd name="connsiteY194" fmla="*/ 827 h 10000"/>
              <a:gd name="connsiteX195" fmla="*/ 242 w 10336"/>
              <a:gd name="connsiteY195" fmla="*/ 723 h 10000"/>
              <a:gd name="connsiteX196" fmla="*/ 242 w 10336"/>
              <a:gd name="connsiteY196" fmla="*/ 618 h 10000"/>
              <a:gd name="connsiteX197" fmla="*/ 221 w 10336"/>
              <a:gd name="connsiteY197" fmla="*/ 509 h 10000"/>
              <a:gd name="connsiteX198" fmla="*/ 179 w 10336"/>
              <a:gd name="connsiteY198" fmla="*/ 404 h 10000"/>
              <a:gd name="connsiteX199" fmla="*/ 161 w 10336"/>
              <a:gd name="connsiteY199" fmla="*/ 300 h 10000"/>
              <a:gd name="connsiteX200" fmla="*/ 102 w 10336"/>
              <a:gd name="connsiteY200" fmla="*/ 172 h 10000"/>
              <a:gd name="connsiteX201" fmla="*/ 0 w 10336"/>
              <a:gd name="connsiteY201" fmla="*/ 0 h 10000"/>
              <a:gd name="connsiteX0" fmla="*/ 10000 w 13646"/>
              <a:gd name="connsiteY0" fmla="*/ 10000 h 10000"/>
              <a:gd name="connsiteX1" fmla="*/ 9923 w 13646"/>
              <a:gd name="connsiteY1" fmla="*/ 9914 h 10000"/>
              <a:gd name="connsiteX2" fmla="*/ 13626 w 13646"/>
              <a:gd name="connsiteY2" fmla="*/ 8606 h 10000"/>
              <a:gd name="connsiteX3" fmla="*/ 9744 w 13646"/>
              <a:gd name="connsiteY3" fmla="*/ 9745 h 10000"/>
              <a:gd name="connsiteX4" fmla="*/ 9625 w 13646"/>
              <a:gd name="connsiteY4" fmla="*/ 9637 h 10000"/>
              <a:gd name="connsiteX5" fmla="*/ 9485 w 13646"/>
              <a:gd name="connsiteY5" fmla="*/ 9510 h 10000"/>
              <a:gd name="connsiteX6" fmla="*/ 9404 w 13646"/>
              <a:gd name="connsiteY6" fmla="*/ 9446 h 10000"/>
              <a:gd name="connsiteX7" fmla="*/ 9306 w 13646"/>
              <a:gd name="connsiteY7" fmla="*/ 9364 h 10000"/>
              <a:gd name="connsiteX8" fmla="*/ 9225 w 13646"/>
              <a:gd name="connsiteY8" fmla="*/ 9277 h 10000"/>
              <a:gd name="connsiteX9" fmla="*/ 9127 w 13646"/>
              <a:gd name="connsiteY9" fmla="*/ 9150 h 10000"/>
              <a:gd name="connsiteX10" fmla="*/ 9067 w 13646"/>
              <a:gd name="connsiteY10" fmla="*/ 9045 h 10000"/>
              <a:gd name="connsiteX11" fmla="*/ 8966 w 13646"/>
              <a:gd name="connsiteY11" fmla="*/ 8896 h 10000"/>
              <a:gd name="connsiteX12" fmla="*/ 8846 w 13646"/>
              <a:gd name="connsiteY12" fmla="*/ 8768 h 10000"/>
              <a:gd name="connsiteX13" fmla="*/ 8769 w 13646"/>
              <a:gd name="connsiteY13" fmla="*/ 8682 h 10000"/>
              <a:gd name="connsiteX14" fmla="*/ 8710 w 13646"/>
              <a:gd name="connsiteY14" fmla="*/ 8596 h 10000"/>
              <a:gd name="connsiteX15" fmla="*/ 8629 w 13646"/>
              <a:gd name="connsiteY15" fmla="*/ 8514 h 10000"/>
              <a:gd name="connsiteX16" fmla="*/ 8569 w 13646"/>
              <a:gd name="connsiteY16" fmla="*/ 8450 h 10000"/>
              <a:gd name="connsiteX17" fmla="*/ 8531 w 13646"/>
              <a:gd name="connsiteY17" fmla="*/ 8450 h 10000"/>
              <a:gd name="connsiteX18" fmla="*/ 8489 w 13646"/>
              <a:gd name="connsiteY18" fmla="*/ 8428 h 10000"/>
              <a:gd name="connsiteX19" fmla="*/ 8450 w 13646"/>
              <a:gd name="connsiteY19" fmla="*/ 8428 h 10000"/>
              <a:gd name="connsiteX20" fmla="*/ 8429 w 13646"/>
              <a:gd name="connsiteY20" fmla="*/ 8428 h 10000"/>
              <a:gd name="connsiteX21" fmla="*/ 8370 w 13646"/>
              <a:gd name="connsiteY21" fmla="*/ 8469 h 10000"/>
              <a:gd name="connsiteX22" fmla="*/ 8271 w 13646"/>
              <a:gd name="connsiteY22" fmla="*/ 8514 h 10000"/>
              <a:gd name="connsiteX23" fmla="*/ 8191 w 13646"/>
              <a:gd name="connsiteY23" fmla="*/ 8491 h 10000"/>
              <a:gd name="connsiteX24" fmla="*/ 8131 w 13646"/>
              <a:gd name="connsiteY24" fmla="*/ 8469 h 10000"/>
              <a:gd name="connsiteX25" fmla="*/ 8054 w 13646"/>
              <a:gd name="connsiteY25" fmla="*/ 8428 h 10000"/>
              <a:gd name="connsiteX26" fmla="*/ 7816 w 13646"/>
              <a:gd name="connsiteY26" fmla="*/ 8259 h 10000"/>
              <a:gd name="connsiteX27" fmla="*/ 7696 w 13646"/>
              <a:gd name="connsiteY27" fmla="*/ 8132 h 10000"/>
              <a:gd name="connsiteX28" fmla="*/ 7654 w 13646"/>
              <a:gd name="connsiteY28" fmla="*/ 8109 h 10000"/>
              <a:gd name="connsiteX29" fmla="*/ 7616 w 13646"/>
              <a:gd name="connsiteY29" fmla="*/ 8087 h 10000"/>
              <a:gd name="connsiteX30" fmla="*/ 7577 w 13646"/>
              <a:gd name="connsiteY30" fmla="*/ 8068 h 10000"/>
              <a:gd name="connsiteX31" fmla="*/ 7535 w 13646"/>
              <a:gd name="connsiteY31" fmla="*/ 8046 h 10000"/>
              <a:gd name="connsiteX32" fmla="*/ 7518 w 13646"/>
              <a:gd name="connsiteY32" fmla="*/ 8023 h 10000"/>
              <a:gd name="connsiteX33" fmla="*/ 7475 w 13646"/>
              <a:gd name="connsiteY33" fmla="*/ 8023 h 10000"/>
              <a:gd name="connsiteX34" fmla="*/ 7318 w 13646"/>
              <a:gd name="connsiteY34" fmla="*/ 8023 h 10000"/>
              <a:gd name="connsiteX35" fmla="*/ 7258 w 13646"/>
              <a:gd name="connsiteY35" fmla="*/ 8023 h 10000"/>
              <a:gd name="connsiteX36" fmla="*/ 7198 w 13646"/>
              <a:gd name="connsiteY36" fmla="*/ 8004 h 10000"/>
              <a:gd name="connsiteX37" fmla="*/ 7139 w 13646"/>
              <a:gd name="connsiteY37" fmla="*/ 7982 h 10000"/>
              <a:gd name="connsiteX38" fmla="*/ 7079 w 13646"/>
              <a:gd name="connsiteY38" fmla="*/ 7960 h 10000"/>
              <a:gd name="connsiteX39" fmla="*/ 7041 w 13646"/>
              <a:gd name="connsiteY39" fmla="*/ 7941 h 10000"/>
              <a:gd name="connsiteX40" fmla="*/ 6978 w 13646"/>
              <a:gd name="connsiteY40" fmla="*/ 7896 h 10000"/>
              <a:gd name="connsiteX41" fmla="*/ 6960 w 13646"/>
              <a:gd name="connsiteY41" fmla="*/ 7855 h 10000"/>
              <a:gd name="connsiteX42" fmla="*/ 6918 w 13646"/>
              <a:gd name="connsiteY42" fmla="*/ 7814 h 10000"/>
              <a:gd name="connsiteX43" fmla="*/ 6918 w 13646"/>
              <a:gd name="connsiteY43" fmla="*/ 7769 h 10000"/>
              <a:gd name="connsiteX44" fmla="*/ 6918 w 13646"/>
              <a:gd name="connsiteY44" fmla="*/ 7705 h 10000"/>
              <a:gd name="connsiteX45" fmla="*/ 6939 w 13646"/>
              <a:gd name="connsiteY45" fmla="*/ 7664 h 10000"/>
              <a:gd name="connsiteX46" fmla="*/ 6960 w 13646"/>
              <a:gd name="connsiteY46" fmla="*/ 7600 h 10000"/>
              <a:gd name="connsiteX47" fmla="*/ 6978 w 13646"/>
              <a:gd name="connsiteY47" fmla="*/ 7537 h 10000"/>
              <a:gd name="connsiteX48" fmla="*/ 6978 w 13646"/>
              <a:gd name="connsiteY48" fmla="*/ 7495 h 10000"/>
              <a:gd name="connsiteX49" fmla="*/ 6978 w 13646"/>
              <a:gd name="connsiteY49" fmla="*/ 7473 h 10000"/>
              <a:gd name="connsiteX50" fmla="*/ 6939 w 13646"/>
              <a:gd name="connsiteY50" fmla="*/ 7450 h 10000"/>
              <a:gd name="connsiteX51" fmla="*/ 6858 w 13646"/>
              <a:gd name="connsiteY51" fmla="*/ 7409 h 10000"/>
              <a:gd name="connsiteX52" fmla="*/ 6799 w 13646"/>
              <a:gd name="connsiteY52" fmla="*/ 7387 h 10000"/>
              <a:gd name="connsiteX53" fmla="*/ 6739 w 13646"/>
              <a:gd name="connsiteY53" fmla="*/ 7346 h 10000"/>
              <a:gd name="connsiteX54" fmla="*/ 6662 w 13646"/>
              <a:gd name="connsiteY54" fmla="*/ 7282 h 10000"/>
              <a:gd name="connsiteX55" fmla="*/ 6620 w 13646"/>
              <a:gd name="connsiteY55" fmla="*/ 7282 h 10000"/>
              <a:gd name="connsiteX56" fmla="*/ 6581 w 13646"/>
              <a:gd name="connsiteY56" fmla="*/ 7282 h 10000"/>
              <a:gd name="connsiteX57" fmla="*/ 6501 w 13646"/>
              <a:gd name="connsiteY57" fmla="*/ 7323 h 10000"/>
              <a:gd name="connsiteX58" fmla="*/ 6462 w 13646"/>
              <a:gd name="connsiteY58" fmla="*/ 7323 h 10000"/>
              <a:gd name="connsiteX59" fmla="*/ 6424 w 13646"/>
              <a:gd name="connsiteY59" fmla="*/ 7304 h 10000"/>
              <a:gd name="connsiteX60" fmla="*/ 6322 w 13646"/>
              <a:gd name="connsiteY60" fmla="*/ 7241 h 10000"/>
              <a:gd name="connsiteX61" fmla="*/ 6083 w 13646"/>
              <a:gd name="connsiteY61" fmla="*/ 7113 h 10000"/>
              <a:gd name="connsiteX62" fmla="*/ 5964 w 13646"/>
              <a:gd name="connsiteY62" fmla="*/ 7050 h 10000"/>
              <a:gd name="connsiteX63" fmla="*/ 5845 w 13646"/>
              <a:gd name="connsiteY63" fmla="*/ 6964 h 10000"/>
              <a:gd name="connsiteX64" fmla="*/ 5806 w 13646"/>
              <a:gd name="connsiteY64" fmla="*/ 6941 h 10000"/>
              <a:gd name="connsiteX65" fmla="*/ 5785 w 13646"/>
              <a:gd name="connsiteY65" fmla="*/ 6941 h 10000"/>
              <a:gd name="connsiteX66" fmla="*/ 5747 w 13646"/>
              <a:gd name="connsiteY66" fmla="*/ 6923 h 10000"/>
              <a:gd name="connsiteX67" fmla="*/ 5687 w 13646"/>
              <a:gd name="connsiteY67" fmla="*/ 6923 h 10000"/>
              <a:gd name="connsiteX68" fmla="*/ 5607 w 13646"/>
              <a:gd name="connsiteY68" fmla="*/ 6900 h 10000"/>
              <a:gd name="connsiteX69" fmla="*/ 5470 w 13646"/>
              <a:gd name="connsiteY69" fmla="*/ 6878 h 10000"/>
              <a:gd name="connsiteX70" fmla="*/ 5330 w 13646"/>
              <a:gd name="connsiteY70" fmla="*/ 6836 h 10000"/>
              <a:gd name="connsiteX71" fmla="*/ 5189 w 13646"/>
              <a:gd name="connsiteY71" fmla="*/ 6814 h 10000"/>
              <a:gd name="connsiteX72" fmla="*/ 5091 w 13646"/>
              <a:gd name="connsiteY72" fmla="*/ 6795 h 10000"/>
              <a:gd name="connsiteX73" fmla="*/ 4874 w 13646"/>
              <a:gd name="connsiteY73" fmla="*/ 6795 h 10000"/>
              <a:gd name="connsiteX74" fmla="*/ 4793 w 13646"/>
              <a:gd name="connsiteY74" fmla="*/ 6814 h 10000"/>
              <a:gd name="connsiteX75" fmla="*/ 4755 w 13646"/>
              <a:gd name="connsiteY75" fmla="*/ 6814 h 10000"/>
              <a:gd name="connsiteX76" fmla="*/ 4674 w 13646"/>
              <a:gd name="connsiteY76" fmla="*/ 6814 h 10000"/>
              <a:gd name="connsiteX77" fmla="*/ 4593 w 13646"/>
              <a:gd name="connsiteY77" fmla="*/ 6814 h 10000"/>
              <a:gd name="connsiteX78" fmla="*/ 4534 w 13646"/>
              <a:gd name="connsiteY78" fmla="*/ 6836 h 10000"/>
              <a:gd name="connsiteX79" fmla="*/ 4435 w 13646"/>
              <a:gd name="connsiteY79" fmla="*/ 6836 h 10000"/>
              <a:gd name="connsiteX80" fmla="*/ 4393 w 13646"/>
              <a:gd name="connsiteY80" fmla="*/ 6836 h 10000"/>
              <a:gd name="connsiteX81" fmla="*/ 4355 w 13646"/>
              <a:gd name="connsiteY81" fmla="*/ 6836 h 10000"/>
              <a:gd name="connsiteX82" fmla="*/ 4316 w 13646"/>
              <a:gd name="connsiteY82" fmla="*/ 6836 h 10000"/>
              <a:gd name="connsiteX83" fmla="*/ 4257 w 13646"/>
              <a:gd name="connsiteY83" fmla="*/ 6836 h 10000"/>
              <a:gd name="connsiteX84" fmla="*/ 4176 w 13646"/>
              <a:gd name="connsiteY84" fmla="*/ 6773 h 10000"/>
              <a:gd name="connsiteX85" fmla="*/ 4078 w 13646"/>
              <a:gd name="connsiteY85" fmla="*/ 6732 h 10000"/>
              <a:gd name="connsiteX86" fmla="*/ 4018 w 13646"/>
              <a:gd name="connsiteY86" fmla="*/ 6687 h 10000"/>
              <a:gd name="connsiteX87" fmla="*/ 3976 w 13646"/>
              <a:gd name="connsiteY87" fmla="*/ 6687 h 10000"/>
              <a:gd name="connsiteX88" fmla="*/ 3797 w 13646"/>
              <a:gd name="connsiteY88" fmla="*/ 6687 h 10000"/>
              <a:gd name="connsiteX89" fmla="*/ 3738 w 13646"/>
              <a:gd name="connsiteY89" fmla="*/ 6687 h 10000"/>
              <a:gd name="connsiteX90" fmla="*/ 3678 w 13646"/>
              <a:gd name="connsiteY90" fmla="*/ 6668 h 10000"/>
              <a:gd name="connsiteX91" fmla="*/ 3461 w 13646"/>
              <a:gd name="connsiteY91" fmla="*/ 6645 h 10000"/>
              <a:gd name="connsiteX92" fmla="*/ 3363 w 13646"/>
              <a:gd name="connsiteY92" fmla="*/ 6623 h 10000"/>
              <a:gd name="connsiteX93" fmla="*/ 3282 w 13646"/>
              <a:gd name="connsiteY93" fmla="*/ 6582 h 10000"/>
              <a:gd name="connsiteX94" fmla="*/ 3243 w 13646"/>
              <a:gd name="connsiteY94" fmla="*/ 6541 h 10000"/>
              <a:gd name="connsiteX95" fmla="*/ 3243 w 13646"/>
              <a:gd name="connsiteY95" fmla="*/ 6518 h 10000"/>
              <a:gd name="connsiteX96" fmla="*/ 3222 w 13646"/>
              <a:gd name="connsiteY96" fmla="*/ 6477 h 10000"/>
              <a:gd name="connsiteX97" fmla="*/ 3184 w 13646"/>
              <a:gd name="connsiteY97" fmla="*/ 6455 h 10000"/>
              <a:gd name="connsiteX98" fmla="*/ 3142 w 13646"/>
              <a:gd name="connsiteY98" fmla="*/ 6413 h 10000"/>
              <a:gd name="connsiteX99" fmla="*/ 3124 w 13646"/>
              <a:gd name="connsiteY99" fmla="*/ 6368 h 10000"/>
              <a:gd name="connsiteX100" fmla="*/ 3124 w 13646"/>
              <a:gd name="connsiteY100" fmla="*/ 6241 h 10000"/>
              <a:gd name="connsiteX101" fmla="*/ 3184 w 13646"/>
              <a:gd name="connsiteY101" fmla="*/ 6155 h 10000"/>
              <a:gd name="connsiteX102" fmla="*/ 3243 w 13646"/>
              <a:gd name="connsiteY102" fmla="*/ 6091 h 10000"/>
              <a:gd name="connsiteX103" fmla="*/ 3303 w 13646"/>
              <a:gd name="connsiteY103" fmla="*/ 6028 h 10000"/>
              <a:gd name="connsiteX104" fmla="*/ 3380 w 13646"/>
              <a:gd name="connsiteY104" fmla="*/ 5945 h 10000"/>
              <a:gd name="connsiteX105" fmla="*/ 3422 w 13646"/>
              <a:gd name="connsiteY105" fmla="*/ 5859 h 10000"/>
              <a:gd name="connsiteX106" fmla="*/ 3440 w 13646"/>
              <a:gd name="connsiteY106" fmla="*/ 5754 h 10000"/>
              <a:gd name="connsiteX107" fmla="*/ 3422 w 13646"/>
              <a:gd name="connsiteY107" fmla="*/ 5605 h 10000"/>
              <a:gd name="connsiteX108" fmla="*/ 3401 w 13646"/>
              <a:gd name="connsiteY108" fmla="*/ 5563 h 10000"/>
              <a:gd name="connsiteX109" fmla="*/ 3363 w 13646"/>
              <a:gd name="connsiteY109" fmla="*/ 5519 h 10000"/>
              <a:gd name="connsiteX110" fmla="*/ 3320 w 13646"/>
              <a:gd name="connsiteY110" fmla="*/ 5477 h 10000"/>
              <a:gd name="connsiteX111" fmla="*/ 3303 w 13646"/>
              <a:gd name="connsiteY111" fmla="*/ 5436 h 10000"/>
              <a:gd name="connsiteX112" fmla="*/ 3303 w 13646"/>
              <a:gd name="connsiteY112" fmla="*/ 5414 h 10000"/>
              <a:gd name="connsiteX113" fmla="*/ 3303 w 13646"/>
              <a:gd name="connsiteY113" fmla="*/ 5373 h 10000"/>
              <a:gd name="connsiteX114" fmla="*/ 3282 w 13646"/>
              <a:gd name="connsiteY114" fmla="*/ 5245 h 10000"/>
              <a:gd name="connsiteX115" fmla="*/ 3282 w 13646"/>
              <a:gd name="connsiteY115" fmla="*/ 5095 h 10000"/>
              <a:gd name="connsiteX116" fmla="*/ 3282 w 13646"/>
              <a:gd name="connsiteY116" fmla="*/ 5054 h 10000"/>
              <a:gd name="connsiteX117" fmla="*/ 3303 w 13646"/>
              <a:gd name="connsiteY117" fmla="*/ 5009 h 10000"/>
              <a:gd name="connsiteX118" fmla="*/ 3342 w 13646"/>
              <a:gd name="connsiteY118" fmla="*/ 4946 h 10000"/>
              <a:gd name="connsiteX119" fmla="*/ 3363 w 13646"/>
              <a:gd name="connsiteY119" fmla="*/ 4905 h 10000"/>
              <a:gd name="connsiteX120" fmla="*/ 3401 w 13646"/>
              <a:gd name="connsiteY120" fmla="*/ 4863 h 10000"/>
              <a:gd name="connsiteX121" fmla="*/ 3440 w 13646"/>
              <a:gd name="connsiteY121" fmla="*/ 4841 h 10000"/>
              <a:gd name="connsiteX122" fmla="*/ 3461 w 13646"/>
              <a:gd name="connsiteY122" fmla="*/ 4818 h 10000"/>
              <a:gd name="connsiteX123" fmla="*/ 3601 w 13646"/>
              <a:gd name="connsiteY123" fmla="*/ 4755 h 10000"/>
              <a:gd name="connsiteX124" fmla="*/ 3720 w 13646"/>
              <a:gd name="connsiteY124" fmla="*/ 4672 h 10000"/>
              <a:gd name="connsiteX125" fmla="*/ 3780 w 13646"/>
              <a:gd name="connsiteY125" fmla="*/ 4609 h 10000"/>
              <a:gd name="connsiteX126" fmla="*/ 3818 w 13646"/>
              <a:gd name="connsiteY126" fmla="*/ 4545 h 10000"/>
              <a:gd name="connsiteX127" fmla="*/ 3818 w 13646"/>
              <a:gd name="connsiteY127" fmla="*/ 4459 h 10000"/>
              <a:gd name="connsiteX128" fmla="*/ 3797 w 13646"/>
              <a:gd name="connsiteY128" fmla="*/ 4395 h 10000"/>
              <a:gd name="connsiteX129" fmla="*/ 3738 w 13646"/>
              <a:gd name="connsiteY129" fmla="*/ 4332 h 10000"/>
              <a:gd name="connsiteX130" fmla="*/ 3720 w 13646"/>
              <a:gd name="connsiteY130" fmla="*/ 4291 h 10000"/>
              <a:gd name="connsiteX131" fmla="*/ 3678 w 13646"/>
              <a:gd name="connsiteY131" fmla="*/ 4268 h 10000"/>
              <a:gd name="connsiteX132" fmla="*/ 3640 w 13646"/>
              <a:gd name="connsiteY132" fmla="*/ 4227 h 10000"/>
              <a:gd name="connsiteX133" fmla="*/ 3619 w 13646"/>
              <a:gd name="connsiteY133" fmla="*/ 4204 h 10000"/>
              <a:gd name="connsiteX134" fmla="*/ 3580 w 13646"/>
              <a:gd name="connsiteY134" fmla="*/ 4141 h 10000"/>
              <a:gd name="connsiteX135" fmla="*/ 3541 w 13646"/>
              <a:gd name="connsiteY135" fmla="*/ 4100 h 10000"/>
              <a:gd name="connsiteX136" fmla="*/ 3499 w 13646"/>
              <a:gd name="connsiteY136" fmla="*/ 4077 h 10000"/>
              <a:gd name="connsiteX137" fmla="*/ 3401 w 13646"/>
              <a:gd name="connsiteY137" fmla="*/ 3972 h 10000"/>
              <a:gd name="connsiteX138" fmla="*/ 3363 w 13646"/>
              <a:gd name="connsiteY138" fmla="*/ 3950 h 10000"/>
              <a:gd name="connsiteX139" fmla="*/ 3303 w 13646"/>
              <a:gd name="connsiteY139" fmla="*/ 3927 h 10000"/>
              <a:gd name="connsiteX140" fmla="*/ 3261 w 13646"/>
              <a:gd name="connsiteY140" fmla="*/ 3909 h 10000"/>
              <a:gd name="connsiteX141" fmla="*/ 3243 w 13646"/>
              <a:gd name="connsiteY141" fmla="*/ 3886 h 10000"/>
              <a:gd name="connsiteX142" fmla="*/ 3201 w 13646"/>
              <a:gd name="connsiteY142" fmla="*/ 3864 h 10000"/>
              <a:gd name="connsiteX143" fmla="*/ 3163 w 13646"/>
              <a:gd name="connsiteY143" fmla="*/ 3800 h 10000"/>
              <a:gd name="connsiteX144" fmla="*/ 3065 w 13646"/>
              <a:gd name="connsiteY144" fmla="*/ 3714 h 10000"/>
              <a:gd name="connsiteX145" fmla="*/ 2945 w 13646"/>
              <a:gd name="connsiteY145" fmla="*/ 3650 h 10000"/>
              <a:gd name="connsiteX146" fmla="*/ 2865 w 13646"/>
              <a:gd name="connsiteY146" fmla="*/ 3587 h 10000"/>
              <a:gd name="connsiteX147" fmla="*/ 2826 w 13646"/>
              <a:gd name="connsiteY147" fmla="*/ 3568 h 10000"/>
              <a:gd name="connsiteX148" fmla="*/ 2784 w 13646"/>
              <a:gd name="connsiteY148" fmla="*/ 3568 h 10000"/>
              <a:gd name="connsiteX149" fmla="*/ 2724 w 13646"/>
              <a:gd name="connsiteY149" fmla="*/ 3568 h 10000"/>
              <a:gd name="connsiteX150" fmla="*/ 2707 w 13646"/>
              <a:gd name="connsiteY150" fmla="*/ 3523 h 10000"/>
              <a:gd name="connsiteX151" fmla="*/ 2686 w 13646"/>
              <a:gd name="connsiteY151" fmla="*/ 3482 h 10000"/>
              <a:gd name="connsiteX152" fmla="*/ 2647 w 13646"/>
              <a:gd name="connsiteY152" fmla="*/ 3482 h 10000"/>
              <a:gd name="connsiteX153" fmla="*/ 2605 w 13646"/>
              <a:gd name="connsiteY153" fmla="*/ 3459 h 10000"/>
              <a:gd name="connsiteX154" fmla="*/ 2507 w 13646"/>
              <a:gd name="connsiteY154" fmla="*/ 3441 h 10000"/>
              <a:gd name="connsiteX155" fmla="*/ 2447 w 13646"/>
              <a:gd name="connsiteY155" fmla="*/ 3396 h 10000"/>
              <a:gd name="connsiteX156" fmla="*/ 2405 w 13646"/>
              <a:gd name="connsiteY156" fmla="*/ 3377 h 10000"/>
              <a:gd name="connsiteX157" fmla="*/ 2346 w 13646"/>
              <a:gd name="connsiteY157" fmla="*/ 3332 h 10000"/>
              <a:gd name="connsiteX158" fmla="*/ 2328 w 13646"/>
              <a:gd name="connsiteY158" fmla="*/ 3332 h 10000"/>
              <a:gd name="connsiteX159" fmla="*/ 2328 w 13646"/>
              <a:gd name="connsiteY159" fmla="*/ 3313 h 10000"/>
              <a:gd name="connsiteX160" fmla="*/ 2269 w 13646"/>
              <a:gd name="connsiteY160" fmla="*/ 3291 h 10000"/>
              <a:gd name="connsiteX161" fmla="*/ 2227 w 13646"/>
              <a:gd name="connsiteY161" fmla="*/ 3250 h 10000"/>
              <a:gd name="connsiteX162" fmla="*/ 2167 w 13646"/>
              <a:gd name="connsiteY162" fmla="*/ 3205 h 10000"/>
              <a:gd name="connsiteX163" fmla="*/ 2090 w 13646"/>
              <a:gd name="connsiteY163" fmla="*/ 3164 h 10000"/>
              <a:gd name="connsiteX164" fmla="*/ 2030 w 13646"/>
              <a:gd name="connsiteY164" fmla="*/ 3122 h 10000"/>
              <a:gd name="connsiteX165" fmla="*/ 1950 w 13646"/>
              <a:gd name="connsiteY165" fmla="*/ 3100 h 10000"/>
              <a:gd name="connsiteX166" fmla="*/ 1890 w 13646"/>
              <a:gd name="connsiteY166" fmla="*/ 3100 h 10000"/>
              <a:gd name="connsiteX167" fmla="*/ 1830 w 13646"/>
              <a:gd name="connsiteY167" fmla="*/ 3100 h 10000"/>
              <a:gd name="connsiteX168" fmla="*/ 1771 w 13646"/>
              <a:gd name="connsiteY168" fmla="*/ 3100 h 10000"/>
              <a:gd name="connsiteX169" fmla="*/ 1711 w 13646"/>
              <a:gd name="connsiteY169" fmla="*/ 3077 h 10000"/>
              <a:gd name="connsiteX170" fmla="*/ 1613 w 13646"/>
              <a:gd name="connsiteY170" fmla="*/ 2995 h 10000"/>
              <a:gd name="connsiteX171" fmla="*/ 1532 w 13646"/>
              <a:gd name="connsiteY171" fmla="*/ 2887 h 10000"/>
              <a:gd name="connsiteX172" fmla="*/ 1511 w 13646"/>
              <a:gd name="connsiteY172" fmla="*/ 2804 h 10000"/>
              <a:gd name="connsiteX173" fmla="*/ 1494 w 13646"/>
              <a:gd name="connsiteY173" fmla="*/ 2759 h 10000"/>
              <a:gd name="connsiteX174" fmla="*/ 1452 w 13646"/>
              <a:gd name="connsiteY174" fmla="*/ 2718 h 10000"/>
              <a:gd name="connsiteX175" fmla="*/ 1332 w 13646"/>
              <a:gd name="connsiteY175" fmla="*/ 2677 h 10000"/>
              <a:gd name="connsiteX176" fmla="*/ 1234 w 13646"/>
              <a:gd name="connsiteY176" fmla="*/ 2654 h 10000"/>
              <a:gd name="connsiteX177" fmla="*/ 1154 w 13646"/>
              <a:gd name="connsiteY177" fmla="*/ 2591 h 10000"/>
              <a:gd name="connsiteX178" fmla="*/ 1017 w 13646"/>
              <a:gd name="connsiteY178" fmla="*/ 2463 h 10000"/>
              <a:gd name="connsiteX179" fmla="*/ 936 w 13646"/>
              <a:gd name="connsiteY179" fmla="*/ 2377 h 10000"/>
              <a:gd name="connsiteX180" fmla="*/ 898 w 13646"/>
              <a:gd name="connsiteY180" fmla="*/ 2336 h 10000"/>
              <a:gd name="connsiteX181" fmla="*/ 877 w 13646"/>
              <a:gd name="connsiteY181" fmla="*/ 2273 h 10000"/>
              <a:gd name="connsiteX182" fmla="*/ 796 w 13646"/>
              <a:gd name="connsiteY182" fmla="*/ 2186 h 10000"/>
              <a:gd name="connsiteX183" fmla="*/ 719 w 13646"/>
              <a:gd name="connsiteY183" fmla="*/ 2082 h 10000"/>
              <a:gd name="connsiteX184" fmla="*/ 638 w 13646"/>
              <a:gd name="connsiteY184" fmla="*/ 1996 h 10000"/>
              <a:gd name="connsiteX185" fmla="*/ 519 w 13646"/>
              <a:gd name="connsiteY185" fmla="*/ 1849 h 10000"/>
              <a:gd name="connsiteX186" fmla="*/ 519 w 13646"/>
              <a:gd name="connsiteY186" fmla="*/ 1786 h 10000"/>
              <a:gd name="connsiteX187" fmla="*/ 498 w 13646"/>
              <a:gd name="connsiteY187" fmla="*/ 1677 h 10000"/>
              <a:gd name="connsiteX188" fmla="*/ 480 w 13646"/>
              <a:gd name="connsiteY188" fmla="*/ 1486 h 10000"/>
              <a:gd name="connsiteX189" fmla="*/ 459 w 13646"/>
              <a:gd name="connsiteY189" fmla="*/ 1359 h 10000"/>
              <a:gd name="connsiteX190" fmla="*/ 421 w 13646"/>
              <a:gd name="connsiteY190" fmla="*/ 1209 h 10000"/>
              <a:gd name="connsiteX191" fmla="*/ 361 w 13646"/>
              <a:gd name="connsiteY191" fmla="*/ 1127 h 10000"/>
              <a:gd name="connsiteX192" fmla="*/ 340 w 13646"/>
              <a:gd name="connsiteY192" fmla="*/ 1082 h 10000"/>
              <a:gd name="connsiteX193" fmla="*/ 259 w 13646"/>
              <a:gd name="connsiteY193" fmla="*/ 936 h 10000"/>
              <a:gd name="connsiteX194" fmla="*/ 242 w 13646"/>
              <a:gd name="connsiteY194" fmla="*/ 827 h 10000"/>
              <a:gd name="connsiteX195" fmla="*/ 242 w 13646"/>
              <a:gd name="connsiteY195" fmla="*/ 723 h 10000"/>
              <a:gd name="connsiteX196" fmla="*/ 242 w 13646"/>
              <a:gd name="connsiteY196" fmla="*/ 618 h 10000"/>
              <a:gd name="connsiteX197" fmla="*/ 221 w 13646"/>
              <a:gd name="connsiteY197" fmla="*/ 509 h 10000"/>
              <a:gd name="connsiteX198" fmla="*/ 179 w 13646"/>
              <a:gd name="connsiteY198" fmla="*/ 404 h 10000"/>
              <a:gd name="connsiteX199" fmla="*/ 161 w 13646"/>
              <a:gd name="connsiteY199" fmla="*/ 300 h 10000"/>
              <a:gd name="connsiteX200" fmla="*/ 102 w 13646"/>
              <a:gd name="connsiteY200" fmla="*/ 172 h 10000"/>
              <a:gd name="connsiteX201" fmla="*/ 0 w 13646"/>
              <a:gd name="connsiteY201" fmla="*/ 0 h 10000"/>
              <a:gd name="connsiteX0" fmla="*/ 10000 w 13959"/>
              <a:gd name="connsiteY0" fmla="*/ 10000 h 10000"/>
              <a:gd name="connsiteX1" fmla="*/ 9923 w 13959"/>
              <a:gd name="connsiteY1" fmla="*/ 9914 h 10000"/>
              <a:gd name="connsiteX2" fmla="*/ 13626 w 13959"/>
              <a:gd name="connsiteY2" fmla="*/ 8606 h 10000"/>
              <a:gd name="connsiteX3" fmla="*/ 11874 w 13959"/>
              <a:gd name="connsiteY3" fmla="*/ 8204 h 10000"/>
              <a:gd name="connsiteX4" fmla="*/ 9744 w 13959"/>
              <a:gd name="connsiteY4" fmla="*/ 9745 h 10000"/>
              <a:gd name="connsiteX5" fmla="*/ 9625 w 13959"/>
              <a:gd name="connsiteY5" fmla="*/ 9637 h 10000"/>
              <a:gd name="connsiteX6" fmla="*/ 9485 w 13959"/>
              <a:gd name="connsiteY6" fmla="*/ 9510 h 10000"/>
              <a:gd name="connsiteX7" fmla="*/ 9404 w 13959"/>
              <a:gd name="connsiteY7" fmla="*/ 9446 h 10000"/>
              <a:gd name="connsiteX8" fmla="*/ 9306 w 13959"/>
              <a:gd name="connsiteY8" fmla="*/ 9364 h 10000"/>
              <a:gd name="connsiteX9" fmla="*/ 9225 w 13959"/>
              <a:gd name="connsiteY9" fmla="*/ 9277 h 10000"/>
              <a:gd name="connsiteX10" fmla="*/ 9127 w 13959"/>
              <a:gd name="connsiteY10" fmla="*/ 9150 h 10000"/>
              <a:gd name="connsiteX11" fmla="*/ 9067 w 13959"/>
              <a:gd name="connsiteY11" fmla="*/ 9045 h 10000"/>
              <a:gd name="connsiteX12" fmla="*/ 8966 w 13959"/>
              <a:gd name="connsiteY12" fmla="*/ 8896 h 10000"/>
              <a:gd name="connsiteX13" fmla="*/ 8846 w 13959"/>
              <a:gd name="connsiteY13" fmla="*/ 8768 h 10000"/>
              <a:gd name="connsiteX14" fmla="*/ 8769 w 13959"/>
              <a:gd name="connsiteY14" fmla="*/ 8682 h 10000"/>
              <a:gd name="connsiteX15" fmla="*/ 8710 w 13959"/>
              <a:gd name="connsiteY15" fmla="*/ 8596 h 10000"/>
              <a:gd name="connsiteX16" fmla="*/ 8629 w 13959"/>
              <a:gd name="connsiteY16" fmla="*/ 8514 h 10000"/>
              <a:gd name="connsiteX17" fmla="*/ 8569 w 13959"/>
              <a:gd name="connsiteY17" fmla="*/ 8450 h 10000"/>
              <a:gd name="connsiteX18" fmla="*/ 8531 w 13959"/>
              <a:gd name="connsiteY18" fmla="*/ 8450 h 10000"/>
              <a:gd name="connsiteX19" fmla="*/ 8489 w 13959"/>
              <a:gd name="connsiteY19" fmla="*/ 8428 h 10000"/>
              <a:gd name="connsiteX20" fmla="*/ 8450 w 13959"/>
              <a:gd name="connsiteY20" fmla="*/ 8428 h 10000"/>
              <a:gd name="connsiteX21" fmla="*/ 8429 w 13959"/>
              <a:gd name="connsiteY21" fmla="*/ 8428 h 10000"/>
              <a:gd name="connsiteX22" fmla="*/ 8370 w 13959"/>
              <a:gd name="connsiteY22" fmla="*/ 8469 h 10000"/>
              <a:gd name="connsiteX23" fmla="*/ 8271 w 13959"/>
              <a:gd name="connsiteY23" fmla="*/ 8514 h 10000"/>
              <a:gd name="connsiteX24" fmla="*/ 8191 w 13959"/>
              <a:gd name="connsiteY24" fmla="*/ 8491 h 10000"/>
              <a:gd name="connsiteX25" fmla="*/ 8131 w 13959"/>
              <a:gd name="connsiteY25" fmla="*/ 8469 h 10000"/>
              <a:gd name="connsiteX26" fmla="*/ 8054 w 13959"/>
              <a:gd name="connsiteY26" fmla="*/ 8428 h 10000"/>
              <a:gd name="connsiteX27" fmla="*/ 7816 w 13959"/>
              <a:gd name="connsiteY27" fmla="*/ 8259 h 10000"/>
              <a:gd name="connsiteX28" fmla="*/ 7696 w 13959"/>
              <a:gd name="connsiteY28" fmla="*/ 8132 h 10000"/>
              <a:gd name="connsiteX29" fmla="*/ 7654 w 13959"/>
              <a:gd name="connsiteY29" fmla="*/ 8109 h 10000"/>
              <a:gd name="connsiteX30" fmla="*/ 7616 w 13959"/>
              <a:gd name="connsiteY30" fmla="*/ 8087 h 10000"/>
              <a:gd name="connsiteX31" fmla="*/ 7577 w 13959"/>
              <a:gd name="connsiteY31" fmla="*/ 8068 h 10000"/>
              <a:gd name="connsiteX32" fmla="*/ 7535 w 13959"/>
              <a:gd name="connsiteY32" fmla="*/ 8046 h 10000"/>
              <a:gd name="connsiteX33" fmla="*/ 7518 w 13959"/>
              <a:gd name="connsiteY33" fmla="*/ 8023 h 10000"/>
              <a:gd name="connsiteX34" fmla="*/ 7475 w 13959"/>
              <a:gd name="connsiteY34" fmla="*/ 8023 h 10000"/>
              <a:gd name="connsiteX35" fmla="*/ 7318 w 13959"/>
              <a:gd name="connsiteY35" fmla="*/ 8023 h 10000"/>
              <a:gd name="connsiteX36" fmla="*/ 7258 w 13959"/>
              <a:gd name="connsiteY36" fmla="*/ 8023 h 10000"/>
              <a:gd name="connsiteX37" fmla="*/ 7198 w 13959"/>
              <a:gd name="connsiteY37" fmla="*/ 8004 h 10000"/>
              <a:gd name="connsiteX38" fmla="*/ 7139 w 13959"/>
              <a:gd name="connsiteY38" fmla="*/ 7982 h 10000"/>
              <a:gd name="connsiteX39" fmla="*/ 7079 w 13959"/>
              <a:gd name="connsiteY39" fmla="*/ 7960 h 10000"/>
              <a:gd name="connsiteX40" fmla="*/ 7041 w 13959"/>
              <a:gd name="connsiteY40" fmla="*/ 7941 h 10000"/>
              <a:gd name="connsiteX41" fmla="*/ 6978 w 13959"/>
              <a:gd name="connsiteY41" fmla="*/ 7896 h 10000"/>
              <a:gd name="connsiteX42" fmla="*/ 6960 w 13959"/>
              <a:gd name="connsiteY42" fmla="*/ 7855 h 10000"/>
              <a:gd name="connsiteX43" fmla="*/ 6918 w 13959"/>
              <a:gd name="connsiteY43" fmla="*/ 7814 h 10000"/>
              <a:gd name="connsiteX44" fmla="*/ 6918 w 13959"/>
              <a:gd name="connsiteY44" fmla="*/ 7769 h 10000"/>
              <a:gd name="connsiteX45" fmla="*/ 6918 w 13959"/>
              <a:gd name="connsiteY45" fmla="*/ 7705 h 10000"/>
              <a:gd name="connsiteX46" fmla="*/ 6939 w 13959"/>
              <a:gd name="connsiteY46" fmla="*/ 7664 h 10000"/>
              <a:gd name="connsiteX47" fmla="*/ 6960 w 13959"/>
              <a:gd name="connsiteY47" fmla="*/ 7600 h 10000"/>
              <a:gd name="connsiteX48" fmla="*/ 6978 w 13959"/>
              <a:gd name="connsiteY48" fmla="*/ 7537 h 10000"/>
              <a:gd name="connsiteX49" fmla="*/ 6978 w 13959"/>
              <a:gd name="connsiteY49" fmla="*/ 7495 h 10000"/>
              <a:gd name="connsiteX50" fmla="*/ 6978 w 13959"/>
              <a:gd name="connsiteY50" fmla="*/ 7473 h 10000"/>
              <a:gd name="connsiteX51" fmla="*/ 6939 w 13959"/>
              <a:gd name="connsiteY51" fmla="*/ 7450 h 10000"/>
              <a:gd name="connsiteX52" fmla="*/ 6858 w 13959"/>
              <a:gd name="connsiteY52" fmla="*/ 7409 h 10000"/>
              <a:gd name="connsiteX53" fmla="*/ 6799 w 13959"/>
              <a:gd name="connsiteY53" fmla="*/ 7387 h 10000"/>
              <a:gd name="connsiteX54" fmla="*/ 6739 w 13959"/>
              <a:gd name="connsiteY54" fmla="*/ 7346 h 10000"/>
              <a:gd name="connsiteX55" fmla="*/ 6662 w 13959"/>
              <a:gd name="connsiteY55" fmla="*/ 7282 h 10000"/>
              <a:gd name="connsiteX56" fmla="*/ 6620 w 13959"/>
              <a:gd name="connsiteY56" fmla="*/ 7282 h 10000"/>
              <a:gd name="connsiteX57" fmla="*/ 6581 w 13959"/>
              <a:gd name="connsiteY57" fmla="*/ 7282 h 10000"/>
              <a:gd name="connsiteX58" fmla="*/ 6501 w 13959"/>
              <a:gd name="connsiteY58" fmla="*/ 7323 h 10000"/>
              <a:gd name="connsiteX59" fmla="*/ 6462 w 13959"/>
              <a:gd name="connsiteY59" fmla="*/ 7323 h 10000"/>
              <a:gd name="connsiteX60" fmla="*/ 6424 w 13959"/>
              <a:gd name="connsiteY60" fmla="*/ 7304 h 10000"/>
              <a:gd name="connsiteX61" fmla="*/ 6322 w 13959"/>
              <a:gd name="connsiteY61" fmla="*/ 7241 h 10000"/>
              <a:gd name="connsiteX62" fmla="*/ 6083 w 13959"/>
              <a:gd name="connsiteY62" fmla="*/ 7113 h 10000"/>
              <a:gd name="connsiteX63" fmla="*/ 5964 w 13959"/>
              <a:gd name="connsiteY63" fmla="*/ 7050 h 10000"/>
              <a:gd name="connsiteX64" fmla="*/ 5845 w 13959"/>
              <a:gd name="connsiteY64" fmla="*/ 6964 h 10000"/>
              <a:gd name="connsiteX65" fmla="*/ 5806 w 13959"/>
              <a:gd name="connsiteY65" fmla="*/ 6941 h 10000"/>
              <a:gd name="connsiteX66" fmla="*/ 5785 w 13959"/>
              <a:gd name="connsiteY66" fmla="*/ 6941 h 10000"/>
              <a:gd name="connsiteX67" fmla="*/ 5747 w 13959"/>
              <a:gd name="connsiteY67" fmla="*/ 6923 h 10000"/>
              <a:gd name="connsiteX68" fmla="*/ 5687 w 13959"/>
              <a:gd name="connsiteY68" fmla="*/ 6923 h 10000"/>
              <a:gd name="connsiteX69" fmla="*/ 5607 w 13959"/>
              <a:gd name="connsiteY69" fmla="*/ 6900 h 10000"/>
              <a:gd name="connsiteX70" fmla="*/ 5470 w 13959"/>
              <a:gd name="connsiteY70" fmla="*/ 6878 h 10000"/>
              <a:gd name="connsiteX71" fmla="*/ 5330 w 13959"/>
              <a:gd name="connsiteY71" fmla="*/ 6836 h 10000"/>
              <a:gd name="connsiteX72" fmla="*/ 5189 w 13959"/>
              <a:gd name="connsiteY72" fmla="*/ 6814 h 10000"/>
              <a:gd name="connsiteX73" fmla="*/ 5091 w 13959"/>
              <a:gd name="connsiteY73" fmla="*/ 6795 h 10000"/>
              <a:gd name="connsiteX74" fmla="*/ 4874 w 13959"/>
              <a:gd name="connsiteY74" fmla="*/ 6795 h 10000"/>
              <a:gd name="connsiteX75" fmla="*/ 4793 w 13959"/>
              <a:gd name="connsiteY75" fmla="*/ 6814 h 10000"/>
              <a:gd name="connsiteX76" fmla="*/ 4755 w 13959"/>
              <a:gd name="connsiteY76" fmla="*/ 6814 h 10000"/>
              <a:gd name="connsiteX77" fmla="*/ 4674 w 13959"/>
              <a:gd name="connsiteY77" fmla="*/ 6814 h 10000"/>
              <a:gd name="connsiteX78" fmla="*/ 4593 w 13959"/>
              <a:gd name="connsiteY78" fmla="*/ 6814 h 10000"/>
              <a:gd name="connsiteX79" fmla="*/ 4534 w 13959"/>
              <a:gd name="connsiteY79" fmla="*/ 6836 h 10000"/>
              <a:gd name="connsiteX80" fmla="*/ 4435 w 13959"/>
              <a:gd name="connsiteY80" fmla="*/ 6836 h 10000"/>
              <a:gd name="connsiteX81" fmla="*/ 4393 w 13959"/>
              <a:gd name="connsiteY81" fmla="*/ 6836 h 10000"/>
              <a:gd name="connsiteX82" fmla="*/ 4355 w 13959"/>
              <a:gd name="connsiteY82" fmla="*/ 6836 h 10000"/>
              <a:gd name="connsiteX83" fmla="*/ 4316 w 13959"/>
              <a:gd name="connsiteY83" fmla="*/ 6836 h 10000"/>
              <a:gd name="connsiteX84" fmla="*/ 4257 w 13959"/>
              <a:gd name="connsiteY84" fmla="*/ 6836 h 10000"/>
              <a:gd name="connsiteX85" fmla="*/ 4176 w 13959"/>
              <a:gd name="connsiteY85" fmla="*/ 6773 h 10000"/>
              <a:gd name="connsiteX86" fmla="*/ 4078 w 13959"/>
              <a:gd name="connsiteY86" fmla="*/ 6732 h 10000"/>
              <a:gd name="connsiteX87" fmla="*/ 4018 w 13959"/>
              <a:gd name="connsiteY87" fmla="*/ 6687 h 10000"/>
              <a:gd name="connsiteX88" fmla="*/ 3976 w 13959"/>
              <a:gd name="connsiteY88" fmla="*/ 6687 h 10000"/>
              <a:gd name="connsiteX89" fmla="*/ 3797 w 13959"/>
              <a:gd name="connsiteY89" fmla="*/ 6687 h 10000"/>
              <a:gd name="connsiteX90" fmla="*/ 3738 w 13959"/>
              <a:gd name="connsiteY90" fmla="*/ 6687 h 10000"/>
              <a:gd name="connsiteX91" fmla="*/ 3678 w 13959"/>
              <a:gd name="connsiteY91" fmla="*/ 6668 h 10000"/>
              <a:gd name="connsiteX92" fmla="*/ 3461 w 13959"/>
              <a:gd name="connsiteY92" fmla="*/ 6645 h 10000"/>
              <a:gd name="connsiteX93" fmla="*/ 3363 w 13959"/>
              <a:gd name="connsiteY93" fmla="*/ 6623 h 10000"/>
              <a:gd name="connsiteX94" fmla="*/ 3282 w 13959"/>
              <a:gd name="connsiteY94" fmla="*/ 6582 h 10000"/>
              <a:gd name="connsiteX95" fmla="*/ 3243 w 13959"/>
              <a:gd name="connsiteY95" fmla="*/ 6541 h 10000"/>
              <a:gd name="connsiteX96" fmla="*/ 3243 w 13959"/>
              <a:gd name="connsiteY96" fmla="*/ 6518 h 10000"/>
              <a:gd name="connsiteX97" fmla="*/ 3222 w 13959"/>
              <a:gd name="connsiteY97" fmla="*/ 6477 h 10000"/>
              <a:gd name="connsiteX98" fmla="*/ 3184 w 13959"/>
              <a:gd name="connsiteY98" fmla="*/ 6455 h 10000"/>
              <a:gd name="connsiteX99" fmla="*/ 3142 w 13959"/>
              <a:gd name="connsiteY99" fmla="*/ 6413 h 10000"/>
              <a:gd name="connsiteX100" fmla="*/ 3124 w 13959"/>
              <a:gd name="connsiteY100" fmla="*/ 6368 h 10000"/>
              <a:gd name="connsiteX101" fmla="*/ 3124 w 13959"/>
              <a:gd name="connsiteY101" fmla="*/ 6241 h 10000"/>
              <a:gd name="connsiteX102" fmla="*/ 3184 w 13959"/>
              <a:gd name="connsiteY102" fmla="*/ 6155 h 10000"/>
              <a:gd name="connsiteX103" fmla="*/ 3243 w 13959"/>
              <a:gd name="connsiteY103" fmla="*/ 6091 h 10000"/>
              <a:gd name="connsiteX104" fmla="*/ 3303 w 13959"/>
              <a:gd name="connsiteY104" fmla="*/ 6028 h 10000"/>
              <a:gd name="connsiteX105" fmla="*/ 3380 w 13959"/>
              <a:gd name="connsiteY105" fmla="*/ 5945 h 10000"/>
              <a:gd name="connsiteX106" fmla="*/ 3422 w 13959"/>
              <a:gd name="connsiteY106" fmla="*/ 5859 h 10000"/>
              <a:gd name="connsiteX107" fmla="*/ 3440 w 13959"/>
              <a:gd name="connsiteY107" fmla="*/ 5754 h 10000"/>
              <a:gd name="connsiteX108" fmla="*/ 3422 w 13959"/>
              <a:gd name="connsiteY108" fmla="*/ 5605 h 10000"/>
              <a:gd name="connsiteX109" fmla="*/ 3401 w 13959"/>
              <a:gd name="connsiteY109" fmla="*/ 5563 h 10000"/>
              <a:gd name="connsiteX110" fmla="*/ 3363 w 13959"/>
              <a:gd name="connsiteY110" fmla="*/ 5519 h 10000"/>
              <a:gd name="connsiteX111" fmla="*/ 3320 w 13959"/>
              <a:gd name="connsiteY111" fmla="*/ 5477 h 10000"/>
              <a:gd name="connsiteX112" fmla="*/ 3303 w 13959"/>
              <a:gd name="connsiteY112" fmla="*/ 5436 h 10000"/>
              <a:gd name="connsiteX113" fmla="*/ 3303 w 13959"/>
              <a:gd name="connsiteY113" fmla="*/ 5414 h 10000"/>
              <a:gd name="connsiteX114" fmla="*/ 3303 w 13959"/>
              <a:gd name="connsiteY114" fmla="*/ 5373 h 10000"/>
              <a:gd name="connsiteX115" fmla="*/ 3282 w 13959"/>
              <a:gd name="connsiteY115" fmla="*/ 5245 h 10000"/>
              <a:gd name="connsiteX116" fmla="*/ 3282 w 13959"/>
              <a:gd name="connsiteY116" fmla="*/ 5095 h 10000"/>
              <a:gd name="connsiteX117" fmla="*/ 3282 w 13959"/>
              <a:gd name="connsiteY117" fmla="*/ 5054 h 10000"/>
              <a:gd name="connsiteX118" fmla="*/ 3303 w 13959"/>
              <a:gd name="connsiteY118" fmla="*/ 5009 h 10000"/>
              <a:gd name="connsiteX119" fmla="*/ 3342 w 13959"/>
              <a:gd name="connsiteY119" fmla="*/ 4946 h 10000"/>
              <a:gd name="connsiteX120" fmla="*/ 3363 w 13959"/>
              <a:gd name="connsiteY120" fmla="*/ 4905 h 10000"/>
              <a:gd name="connsiteX121" fmla="*/ 3401 w 13959"/>
              <a:gd name="connsiteY121" fmla="*/ 4863 h 10000"/>
              <a:gd name="connsiteX122" fmla="*/ 3440 w 13959"/>
              <a:gd name="connsiteY122" fmla="*/ 4841 h 10000"/>
              <a:gd name="connsiteX123" fmla="*/ 3461 w 13959"/>
              <a:gd name="connsiteY123" fmla="*/ 4818 h 10000"/>
              <a:gd name="connsiteX124" fmla="*/ 3601 w 13959"/>
              <a:gd name="connsiteY124" fmla="*/ 4755 h 10000"/>
              <a:gd name="connsiteX125" fmla="*/ 3720 w 13959"/>
              <a:gd name="connsiteY125" fmla="*/ 4672 h 10000"/>
              <a:gd name="connsiteX126" fmla="*/ 3780 w 13959"/>
              <a:gd name="connsiteY126" fmla="*/ 4609 h 10000"/>
              <a:gd name="connsiteX127" fmla="*/ 3818 w 13959"/>
              <a:gd name="connsiteY127" fmla="*/ 4545 h 10000"/>
              <a:gd name="connsiteX128" fmla="*/ 3818 w 13959"/>
              <a:gd name="connsiteY128" fmla="*/ 4459 h 10000"/>
              <a:gd name="connsiteX129" fmla="*/ 3797 w 13959"/>
              <a:gd name="connsiteY129" fmla="*/ 4395 h 10000"/>
              <a:gd name="connsiteX130" fmla="*/ 3738 w 13959"/>
              <a:gd name="connsiteY130" fmla="*/ 4332 h 10000"/>
              <a:gd name="connsiteX131" fmla="*/ 3720 w 13959"/>
              <a:gd name="connsiteY131" fmla="*/ 4291 h 10000"/>
              <a:gd name="connsiteX132" fmla="*/ 3678 w 13959"/>
              <a:gd name="connsiteY132" fmla="*/ 4268 h 10000"/>
              <a:gd name="connsiteX133" fmla="*/ 3640 w 13959"/>
              <a:gd name="connsiteY133" fmla="*/ 4227 h 10000"/>
              <a:gd name="connsiteX134" fmla="*/ 3619 w 13959"/>
              <a:gd name="connsiteY134" fmla="*/ 4204 h 10000"/>
              <a:gd name="connsiteX135" fmla="*/ 3580 w 13959"/>
              <a:gd name="connsiteY135" fmla="*/ 4141 h 10000"/>
              <a:gd name="connsiteX136" fmla="*/ 3541 w 13959"/>
              <a:gd name="connsiteY136" fmla="*/ 4100 h 10000"/>
              <a:gd name="connsiteX137" fmla="*/ 3499 w 13959"/>
              <a:gd name="connsiteY137" fmla="*/ 4077 h 10000"/>
              <a:gd name="connsiteX138" fmla="*/ 3401 w 13959"/>
              <a:gd name="connsiteY138" fmla="*/ 3972 h 10000"/>
              <a:gd name="connsiteX139" fmla="*/ 3363 w 13959"/>
              <a:gd name="connsiteY139" fmla="*/ 3950 h 10000"/>
              <a:gd name="connsiteX140" fmla="*/ 3303 w 13959"/>
              <a:gd name="connsiteY140" fmla="*/ 3927 h 10000"/>
              <a:gd name="connsiteX141" fmla="*/ 3261 w 13959"/>
              <a:gd name="connsiteY141" fmla="*/ 3909 h 10000"/>
              <a:gd name="connsiteX142" fmla="*/ 3243 w 13959"/>
              <a:gd name="connsiteY142" fmla="*/ 3886 h 10000"/>
              <a:gd name="connsiteX143" fmla="*/ 3201 w 13959"/>
              <a:gd name="connsiteY143" fmla="*/ 3864 h 10000"/>
              <a:gd name="connsiteX144" fmla="*/ 3163 w 13959"/>
              <a:gd name="connsiteY144" fmla="*/ 3800 h 10000"/>
              <a:gd name="connsiteX145" fmla="*/ 3065 w 13959"/>
              <a:gd name="connsiteY145" fmla="*/ 3714 h 10000"/>
              <a:gd name="connsiteX146" fmla="*/ 2945 w 13959"/>
              <a:gd name="connsiteY146" fmla="*/ 3650 h 10000"/>
              <a:gd name="connsiteX147" fmla="*/ 2865 w 13959"/>
              <a:gd name="connsiteY147" fmla="*/ 3587 h 10000"/>
              <a:gd name="connsiteX148" fmla="*/ 2826 w 13959"/>
              <a:gd name="connsiteY148" fmla="*/ 3568 h 10000"/>
              <a:gd name="connsiteX149" fmla="*/ 2784 w 13959"/>
              <a:gd name="connsiteY149" fmla="*/ 3568 h 10000"/>
              <a:gd name="connsiteX150" fmla="*/ 2724 w 13959"/>
              <a:gd name="connsiteY150" fmla="*/ 3568 h 10000"/>
              <a:gd name="connsiteX151" fmla="*/ 2707 w 13959"/>
              <a:gd name="connsiteY151" fmla="*/ 3523 h 10000"/>
              <a:gd name="connsiteX152" fmla="*/ 2686 w 13959"/>
              <a:gd name="connsiteY152" fmla="*/ 3482 h 10000"/>
              <a:gd name="connsiteX153" fmla="*/ 2647 w 13959"/>
              <a:gd name="connsiteY153" fmla="*/ 3482 h 10000"/>
              <a:gd name="connsiteX154" fmla="*/ 2605 w 13959"/>
              <a:gd name="connsiteY154" fmla="*/ 3459 h 10000"/>
              <a:gd name="connsiteX155" fmla="*/ 2507 w 13959"/>
              <a:gd name="connsiteY155" fmla="*/ 3441 h 10000"/>
              <a:gd name="connsiteX156" fmla="*/ 2447 w 13959"/>
              <a:gd name="connsiteY156" fmla="*/ 3396 h 10000"/>
              <a:gd name="connsiteX157" fmla="*/ 2405 w 13959"/>
              <a:gd name="connsiteY157" fmla="*/ 3377 h 10000"/>
              <a:gd name="connsiteX158" fmla="*/ 2346 w 13959"/>
              <a:gd name="connsiteY158" fmla="*/ 3332 h 10000"/>
              <a:gd name="connsiteX159" fmla="*/ 2328 w 13959"/>
              <a:gd name="connsiteY159" fmla="*/ 3332 h 10000"/>
              <a:gd name="connsiteX160" fmla="*/ 2328 w 13959"/>
              <a:gd name="connsiteY160" fmla="*/ 3313 h 10000"/>
              <a:gd name="connsiteX161" fmla="*/ 2269 w 13959"/>
              <a:gd name="connsiteY161" fmla="*/ 3291 h 10000"/>
              <a:gd name="connsiteX162" fmla="*/ 2227 w 13959"/>
              <a:gd name="connsiteY162" fmla="*/ 3250 h 10000"/>
              <a:gd name="connsiteX163" fmla="*/ 2167 w 13959"/>
              <a:gd name="connsiteY163" fmla="*/ 3205 h 10000"/>
              <a:gd name="connsiteX164" fmla="*/ 2090 w 13959"/>
              <a:gd name="connsiteY164" fmla="*/ 3164 h 10000"/>
              <a:gd name="connsiteX165" fmla="*/ 2030 w 13959"/>
              <a:gd name="connsiteY165" fmla="*/ 3122 h 10000"/>
              <a:gd name="connsiteX166" fmla="*/ 1950 w 13959"/>
              <a:gd name="connsiteY166" fmla="*/ 3100 h 10000"/>
              <a:gd name="connsiteX167" fmla="*/ 1890 w 13959"/>
              <a:gd name="connsiteY167" fmla="*/ 3100 h 10000"/>
              <a:gd name="connsiteX168" fmla="*/ 1830 w 13959"/>
              <a:gd name="connsiteY168" fmla="*/ 3100 h 10000"/>
              <a:gd name="connsiteX169" fmla="*/ 1771 w 13959"/>
              <a:gd name="connsiteY169" fmla="*/ 3100 h 10000"/>
              <a:gd name="connsiteX170" fmla="*/ 1711 w 13959"/>
              <a:gd name="connsiteY170" fmla="*/ 3077 h 10000"/>
              <a:gd name="connsiteX171" fmla="*/ 1613 w 13959"/>
              <a:gd name="connsiteY171" fmla="*/ 2995 h 10000"/>
              <a:gd name="connsiteX172" fmla="*/ 1532 w 13959"/>
              <a:gd name="connsiteY172" fmla="*/ 2887 h 10000"/>
              <a:gd name="connsiteX173" fmla="*/ 1511 w 13959"/>
              <a:gd name="connsiteY173" fmla="*/ 2804 h 10000"/>
              <a:gd name="connsiteX174" fmla="*/ 1494 w 13959"/>
              <a:gd name="connsiteY174" fmla="*/ 2759 h 10000"/>
              <a:gd name="connsiteX175" fmla="*/ 1452 w 13959"/>
              <a:gd name="connsiteY175" fmla="*/ 2718 h 10000"/>
              <a:gd name="connsiteX176" fmla="*/ 1332 w 13959"/>
              <a:gd name="connsiteY176" fmla="*/ 2677 h 10000"/>
              <a:gd name="connsiteX177" fmla="*/ 1234 w 13959"/>
              <a:gd name="connsiteY177" fmla="*/ 2654 h 10000"/>
              <a:gd name="connsiteX178" fmla="*/ 1154 w 13959"/>
              <a:gd name="connsiteY178" fmla="*/ 2591 h 10000"/>
              <a:gd name="connsiteX179" fmla="*/ 1017 w 13959"/>
              <a:gd name="connsiteY179" fmla="*/ 2463 h 10000"/>
              <a:gd name="connsiteX180" fmla="*/ 936 w 13959"/>
              <a:gd name="connsiteY180" fmla="*/ 2377 h 10000"/>
              <a:gd name="connsiteX181" fmla="*/ 898 w 13959"/>
              <a:gd name="connsiteY181" fmla="*/ 2336 h 10000"/>
              <a:gd name="connsiteX182" fmla="*/ 877 w 13959"/>
              <a:gd name="connsiteY182" fmla="*/ 2273 h 10000"/>
              <a:gd name="connsiteX183" fmla="*/ 796 w 13959"/>
              <a:gd name="connsiteY183" fmla="*/ 2186 h 10000"/>
              <a:gd name="connsiteX184" fmla="*/ 719 w 13959"/>
              <a:gd name="connsiteY184" fmla="*/ 2082 h 10000"/>
              <a:gd name="connsiteX185" fmla="*/ 638 w 13959"/>
              <a:gd name="connsiteY185" fmla="*/ 1996 h 10000"/>
              <a:gd name="connsiteX186" fmla="*/ 519 w 13959"/>
              <a:gd name="connsiteY186" fmla="*/ 1849 h 10000"/>
              <a:gd name="connsiteX187" fmla="*/ 519 w 13959"/>
              <a:gd name="connsiteY187" fmla="*/ 1786 h 10000"/>
              <a:gd name="connsiteX188" fmla="*/ 498 w 13959"/>
              <a:gd name="connsiteY188" fmla="*/ 1677 h 10000"/>
              <a:gd name="connsiteX189" fmla="*/ 480 w 13959"/>
              <a:gd name="connsiteY189" fmla="*/ 1486 h 10000"/>
              <a:gd name="connsiteX190" fmla="*/ 459 w 13959"/>
              <a:gd name="connsiteY190" fmla="*/ 1359 h 10000"/>
              <a:gd name="connsiteX191" fmla="*/ 421 w 13959"/>
              <a:gd name="connsiteY191" fmla="*/ 1209 h 10000"/>
              <a:gd name="connsiteX192" fmla="*/ 361 w 13959"/>
              <a:gd name="connsiteY192" fmla="*/ 1127 h 10000"/>
              <a:gd name="connsiteX193" fmla="*/ 340 w 13959"/>
              <a:gd name="connsiteY193" fmla="*/ 1082 h 10000"/>
              <a:gd name="connsiteX194" fmla="*/ 259 w 13959"/>
              <a:gd name="connsiteY194" fmla="*/ 936 h 10000"/>
              <a:gd name="connsiteX195" fmla="*/ 242 w 13959"/>
              <a:gd name="connsiteY195" fmla="*/ 827 h 10000"/>
              <a:gd name="connsiteX196" fmla="*/ 242 w 13959"/>
              <a:gd name="connsiteY196" fmla="*/ 723 h 10000"/>
              <a:gd name="connsiteX197" fmla="*/ 242 w 13959"/>
              <a:gd name="connsiteY197" fmla="*/ 618 h 10000"/>
              <a:gd name="connsiteX198" fmla="*/ 221 w 13959"/>
              <a:gd name="connsiteY198" fmla="*/ 509 h 10000"/>
              <a:gd name="connsiteX199" fmla="*/ 179 w 13959"/>
              <a:gd name="connsiteY199" fmla="*/ 404 h 10000"/>
              <a:gd name="connsiteX200" fmla="*/ 161 w 13959"/>
              <a:gd name="connsiteY200" fmla="*/ 300 h 10000"/>
              <a:gd name="connsiteX201" fmla="*/ 102 w 13959"/>
              <a:gd name="connsiteY201" fmla="*/ 172 h 10000"/>
              <a:gd name="connsiteX202" fmla="*/ 0 w 13959"/>
              <a:gd name="connsiteY202" fmla="*/ 0 h 10000"/>
              <a:gd name="connsiteX0" fmla="*/ 10000 w 13959"/>
              <a:gd name="connsiteY0" fmla="*/ 10000 h 10000"/>
              <a:gd name="connsiteX1" fmla="*/ 9923 w 13959"/>
              <a:gd name="connsiteY1" fmla="*/ 9914 h 10000"/>
              <a:gd name="connsiteX2" fmla="*/ 13626 w 13959"/>
              <a:gd name="connsiteY2" fmla="*/ 8606 h 10000"/>
              <a:gd name="connsiteX3" fmla="*/ 10316 w 13959"/>
              <a:gd name="connsiteY3" fmla="*/ 8002 h 10000"/>
              <a:gd name="connsiteX4" fmla="*/ 9744 w 13959"/>
              <a:gd name="connsiteY4" fmla="*/ 9745 h 10000"/>
              <a:gd name="connsiteX5" fmla="*/ 9625 w 13959"/>
              <a:gd name="connsiteY5" fmla="*/ 9637 h 10000"/>
              <a:gd name="connsiteX6" fmla="*/ 9485 w 13959"/>
              <a:gd name="connsiteY6" fmla="*/ 9510 h 10000"/>
              <a:gd name="connsiteX7" fmla="*/ 9404 w 13959"/>
              <a:gd name="connsiteY7" fmla="*/ 9446 h 10000"/>
              <a:gd name="connsiteX8" fmla="*/ 9306 w 13959"/>
              <a:gd name="connsiteY8" fmla="*/ 9364 h 10000"/>
              <a:gd name="connsiteX9" fmla="*/ 9225 w 13959"/>
              <a:gd name="connsiteY9" fmla="*/ 9277 h 10000"/>
              <a:gd name="connsiteX10" fmla="*/ 9127 w 13959"/>
              <a:gd name="connsiteY10" fmla="*/ 9150 h 10000"/>
              <a:gd name="connsiteX11" fmla="*/ 9067 w 13959"/>
              <a:gd name="connsiteY11" fmla="*/ 9045 h 10000"/>
              <a:gd name="connsiteX12" fmla="*/ 8966 w 13959"/>
              <a:gd name="connsiteY12" fmla="*/ 8896 h 10000"/>
              <a:gd name="connsiteX13" fmla="*/ 8846 w 13959"/>
              <a:gd name="connsiteY13" fmla="*/ 8768 h 10000"/>
              <a:gd name="connsiteX14" fmla="*/ 8769 w 13959"/>
              <a:gd name="connsiteY14" fmla="*/ 8682 h 10000"/>
              <a:gd name="connsiteX15" fmla="*/ 8710 w 13959"/>
              <a:gd name="connsiteY15" fmla="*/ 8596 h 10000"/>
              <a:gd name="connsiteX16" fmla="*/ 8629 w 13959"/>
              <a:gd name="connsiteY16" fmla="*/ 8514 h 10000"/>
              <a:gd name="connsiteX17" fmla="*/ 8569 w 13959"/>
              <a:gd name="connsiteY17" fmla="*/ 8450 h 10000"/>
              <a:gd name="connsiteX18" fmla="*/ 8531 w 13959"/>
              <a:gd name="connsiteY18" fmla="*/ 8450 h 10000"/>
              <a:gd name="connsiteX19" fmla="*/ 8489 w 13959"/>
              <a:gd name="connsiteY19" fmla="*/ 8428 h 10000"/>
              <a:gd name="connsiteX20" fmla="*/ 8450 w 13959"/>
              <a:gd name="connsiteY20" fmla="*/ 8428 h 10000"/>
              <a:gd name="connsiteX21" fmla="*/ 8429 w 13959"/>
              <a:gd name="connsiteY21" fmla="*/ 8428 h 10000"/>
              <a:gd name="connsiteX22" fmla="*/ 8370 w 13959"/>
              <a:gd name="connsiteY22" fmla="*/ 8469 h 10000"/>
              <a:gd name="connsiteX23" fmla="*/ 8271 w 13959"/>
              <a:gd name="connsiteY23" fmla="*/ 8514 h 10000"/>
              <a:gd name="connsiteX24" fmla="*/ 8191 w 13959"/>
              <a:gd name="connsiteY24" fmla="*/ 8491 h 10000"/>
              <a:gd name="connsiteX25" fmla="*/ 8131 w 13959"/>
              <a:gd name="connsiteY25" fmla="*/ 8469 h 10000"/>
              <a:gd name="connsiteX26" fmla="*/ 8054 w 13959"/>
              <a:gd name="connsiteY26" fmla="*/ 8428 h 10000"/>
              <a:gd name="connsiteX27" fmla="*/ 7816 w 13959"/>
              <a:gd name="connsiteY27" fmla="*/ 8259 h 10000"/>
              <a:gd name="connsiteX28" fmla="*/ 7696 w 13959"/>
              <a:gd name="connsiteY28" fmla="*/ 8132 h 10000"/>
              <a:gd name="connsiteX29" fmla="*/ 7654 w 13959"/>
              <a:gd name="connsiteY29" fmla="*/ 8109 h 10000"/>
              <a:gd name="connsiteX30" fmla="*/ 7616 w 13959"/>
              <a:gd name="connsiteY30" fmla="*/ 8087 h 10000"/>
              <a:gd name="connsiteX31" fmla="*/ 7577 w 13959"/>
              <a:gd name="connsiteY31" fmla="*/ 8068 h 10000"/>
              <a:gd name="connsiteX32" fmla="*/ 7535 w 13959"/>
              <a:gd name="connsiteY32" fmla="*/ 8046 h 10000"/>
              <a:gd name="connsiteX33" fmla="*/ 7518 w 13959"/>
              <a:gd name="connsiteY33" fmla="*/ 8023 h 10000"/>
              <a:gd name="connsiteX34" fmla="*/ 7475 w 13959"/>
              <a:gd name="connsiteY34" fmla="*/ 8023 h 10000"/>
              <a:gd name="connsiteX35" fmla="*/ 7318 w 13959"/>
              <a:gd name="connsiteY35" fmla="*/ 8023 h 10000"/>
              <a:gd name="connsiteX36" fmla="*/ 7258 w 13959"/>
              <a:gd name="connsiteY36" fmla="*/ 8023 h 10000"/>
              <a:gd name="connsiteX37" fmla="*/ 7198 w 13959"/>
              <a:gd name="connsiteY37" fmla="*/ 8004 h 10000"/>
              <a:gd name="connsiteX38" fmla="*/ 7139 w 13959"/>
              <a:gd name="connsiteY38" fmla="*/ 7982 h 10000"/>
              <a:gd name="connsiteX39" fmla="*/ 7079 w 13959"/>
              <a:gd name="connsiteY39" fmla="*/ 7960 h 10000"/>
              <a:gd name="connsiteX40" fmla="*/ 7041 w 13959"/>
              <a:gd name="connsiteY40" fmla="*/ 7941 h 10000"/>
              <a:gd name="connsiteX41" fmla="*/ 6978 w 13959"/>
              <a:gd name="connsiteY41" fmla="*/ 7896 h 10000"/>
              <a:gd name="connsiteX42" fmla="*/ 6960 w 13959"/>
              <a:gd name="connsiteY42" fmla="*/ 7855 h 10000"/>
              <a:gd name="connsiteX43" fmla="*/ 6918 w 13959"/>
              <a:gd name="connsiteY43" fmla="*/ 7814 h 10000"/>
              <a:gd name="connsiteX44" fmla="*/ 6918 w 13959"/>
              <a:gd name="connsiteY44" fmla="*/ 7769 h 10000"/>
              <a:gd name="connsiteX45" fmla="*/ 6918 w 13959"/>
              <a:gd name="connsiteY45" fmla="*/ 7705 h 10000"/>
              <a:gd name="connsiteX46" fmla="*/ 6939 w 13959"/>
              <a:gd name="connsiteY46" fmla="*/ 7664 h 10000"/>
              <a:gd name="connsiteX47" fmla="*/ 6960 w 13959"/>
              <a:gd name="connsiteY47" fmla="*/ 7600 h 10000"/>
              <a:gd name="connsiteX48" fmla="*/ 6978 w 13959"/>
              <a:gd name="connsiteY48" fmla="*/ 7537 h 10000"/>
              <a:gd name="connsiteX49" fmla="*/ 6978 w 13959"/>
              <a:gd name="connsiteY49" fmla="*/ 7495 h 10000"/>
              <a:gd name="connsiteX50" fmla="*/ 6978 w 13959"/>
              <a:gd name="connsiteY50" fmla="*/ 7473 h 10000"/>
              <a:gd name="connsiteX51" fmla="*/ 6939 w 13959"/>
              <a:gd name="connsiteY51" fmla="*/ 7450 h 10000"/>
              <a:gd name="connsiteX52" fmla="*/ 6858 w 13959"/>
              <a:gd name="connsiteY52" fmla="*/ 7409 h 10000"/>
              <a:gd name="connsiteX53" fmla="*/ 6799 w 13959"/>
              <a:gd name="connsiteY53" fmla="*/ 7387 h 10000"/>
              <a:gd name="connsiteX54" fmla="*/ 6739 w 13959"/>
              <a:gd name="connsiteY54" fmla="*/ 7346 h 10000"/>
              <a:gd name="connsiteX55" fmla="*/ 6662 w 13959"/>
              <a:gd name="connsiteY55" fmla="*/ 7282 h 10000"/>
              <a:gd name="connsiteX56" fmla="*/ 6620 w 13959"/>
              <a:gd name="connsiteY56" fmla="*/ 7282 h 10000"/>
              <a:gd name="connsiteX57" fmla="*/ 6581 w 13959"/>
              <a:gd name="connsiteY57" fmla="*/ 7282 h 10000"/>
              <a:gd name="connsiteX58" fmla="*/ 6501 w 13959"/>
              <a:gd name="connsiteY58" fmla="*/ 7323 h 10000"/>
              <a:gd name="connsiteX59" fmla="*/ 6462 w 13959"/>
              <a:gd name="connsiteY59" fmla="*/ 7323 h 10000"/>
              <a:gd name="connsiteX60" fmla="*/ 6424 w 13959"/>
              <a:gd name="connsiteY60" fmla="*/ 7304 h 10000"/>
              <a:gd name="connsiteX61" fmla="*/ 6322 w 13959"/>
              <a:gd name="connsiteY61" fmla="*/ 7241 h 10000"/>
              <a:gd name="connsiteX62" fmla="*/ 6083 w 13959"/>
              <a:gd name="connsiteY62" fmla="*/ 7113 h 10000"/>
              <a:gd name="connsiteX63" fmla="*/ 5964 w 13959"/>
              <a:gd name="connsiteY63" fmla="*/ 7050 h 10000"/>
              <a:gd name="connsiteX64" fmla="*/ 5845 w 13959"/>
              <a:gd name="connsiteY64" fmla="*/ 6964 h 10000"/>
              <a:gd name="connsiteX65" fmla="*/ 5806 w 13959"/>
              <a:gd name="connsiteY65" fmla="*/ 6941 h 10000"/>
              <a:gd name="connsiteX66" fmla="*/ 5785 w 13959"/>
              <a:gd name="connsiteY66" fmla="*/ 6941 h 10000"/>
              <a:gd name="connsiteX67" fmla="*/ 5747 w 13959"/>
              <a:gd name="connsiteY67" fmla="*/ 6923 h 10000"/>
              <a:gd name="connsiteX68" fmla="*/ 5687 w 13959"/>
              <a:gd name="connsiteY68" fmla="*/ 6923 h 10000"/>
              <a:gd name="connsiteX69" fmla="*/ 5607 w 13959"/>
              <a:gd name="connsiteY69" fmla="*/ 6900 h 10000"/>
              <a:gd name="connsiteX70" fmla="*/ 5470 w 13959"/>
              <a:gd name="connsiteY70" fmla="*/ 6878 h 10000"/>
              <a:gd name="connsiteX71" fmla="*/ 5330 w 13959"/>
              <a:gd name="connsiteY71" fmla="*/ 6836 h 10000"/>
              <a:gd name="connsiteX72" fmla="*/ 5189 w 13959"/>
              <a:gd name="connsiteY72" fmla="*/ 6814 h 10000"/>
              <a:gd name="connsiteX73" fmla="*/ 5091 w 13959"/>
              <a:gd name="connsiteY73" fmla="*/ 6795 h 10000"/>
              <a:gd name="connsiteX74" fmla="*/ 4874 w 13959"/>
              <a:gd name="connsiteY74" fmla="*/ 6795 h 10000"/>
              <a:gd name="connsiteX75" fmla="*/ 4793 w 13959"/>
              <a:gd name="connsiteY75" fmla="*/ 6814 h 10000"/>
              <a:gd name="connsiteX76" fmla="*/ 4755 w 13959"/>
              <a:gd name="connsiteY76" fmla="*/ 6814 h 10000"/>
              <a:gd name="connsiteX77" fmla="*/ 4674 w 13959"/>
              <a:gd name="connsiteY77" fmla="*/ 6814 h 10000"/>
              <a:gd name="connsiteX78" fmla="*/ 4593 w 13959"/>
              <a:gd name="connsiteY78" fmla="*/ 6814 h 10000"/>
              <a:gd name="connsiteX79" fmla="*/ 4534 w 13959"/>
              <a:gd name="connsiteY79" fmla="*/ 6836 h 10000"/>
              <a:gd name="connsiteX80" fmla="*/ 4435 w 13959"/>
              <a:gd name="connsiteY80" fmla="*/ 6836 h 10000"/>
              <a:gd name="connsiteX81" fmla="*/ 4393 w 13959"/>
              <a:gd name="connsiteY81" fmla="*/ 6836 h 10000"/>
              <a:gd name="connsiteX82" fmla="*/ 4355 w 13959"/>
              <a:gd name="connsiteY82" fmla="*/ 6836 h 10000"/>
              <a:gd name="connsiteX83" fmla="*/ 4316 w 13959"/>
              <a:gd name="connsiteY83" fmla="*/ 6836 h 10000"/>
              <a:gd name="connsiteX84" fmla="*/ 4257 w 13959"/>
              <a:gd name="connsiteY84" fmla="*/ 6836 h 10000"/>
              <a:gd name="connsiteX85" fmla="*/ 4176 w 13959"/>
              <a:gd name="connsiteY85" fmla="*/ 6773 h 10000"/>
              <a:gd name="connsiteX86" fmla="*/ 4078 w 13959"/>
              <a:gd name="connsiteY86" fmla="*/ 6732 h 10000"/>
              <a:gd name="connsiteX87" fmla="*/ 4018 w 13959"/>
              <a:gd name="connsiteY87" fmla="*/ 6687 h 10000"/>
              <a:gd name="connsiteX88" fmla="*/ 3976 w 13959"/>
              <a:gd name="connsiteY88" fmla="*/ 6687 h 10000"/>
              <a:gd name="connsiteX89" fmla="*/ 3797 w 13959"/>
              <a:gd name="connsiteY89" fmla="*/ 6687 h 10000"/>
              <a:gd name="connsiteX90" fmla="*/ 3738 w 13959"/>
              <a:gd name="connsiteY90" fmla="*/ 6687 h 10000"/>
              <a:gd name="connsiteX91" fmla="*/ 3678 w 13959"/>
              <a:gd name="connsiteY91" fmla="*/ 6668 h 10000"/>
              <a:gd name="connsiteX92" fmla="*/ 3461 w 13959"/>
              <a:gd name="connsiteY92" fmla="*/ 6645 h 10000"/>
              <a:gd name="connsiteX93" fmla="*/ 3363 w 13959"/>
              <a:gd name="connsiteY93" fmla="*/ 6623 h 10000"/>
              <a:gd name="connsiteX94" fmla="*/ 3282 w 13959"/>
              <a:gd name="connsiteY94" fmla="*/ 6582 h 10000"/>
              <a:gd name="connsiteX95" fmla="*/ 3243 w 13959"/>
              <a:gd name="connsiteY95" fmla="*/ 6541 h 10000"/>
              <a:gd name="connsiteX96" fmla="*/ 3243 w 13959"/>
              <a:gd name="connsiteY96" fmla="*/ 6518 h 10000"/>
              <a:gd name="connsiteX97" fmla="*/ 3222 w 13959"/>
              <a:gd name="connsiteY97" fmla="*/ 6477 h 10000"/>
              <a:gd name="connsiteX98" fmla="*/ 3184 w 13959"/>
              <a:gd name="connsiteY98" fmla="*/ 6455 h 10000"/>
              <a:gd name="connsiteX99" fmla="*/ 3142 w 13959"/>
              <a:gd name="connsiteY99" fmla="*/ 6413 h 10000"/>
              <a:gd name="connsiteX100" fmla="*/ 3124 w 13959"/>
              <a:gd name="connsiteY100" fmla="*/ 6368 h 10000"/>
              <a:gd name="connsiteX101" fmla="*/ 3124 w 13959"/>
              <a:gd name="connsiteY101" fmla="*/ 6241 h 10000"/>
              <a:gd name="connsiteX102" fmla="*/ 3184 w 13959"/>
              <a:gd name="connsiteY102" fmla="*/ 6155 h 10000"/>
              <a:gd name="connsiteX103" fmla="*/ 3243 w 13959"/>
              <a:gd name="connsiteY103" fmla="*/ 6091 h 10000"/>
              <a:gd name="connsiteX104" fmla="*/ 3303 w 13959"/>
              <a:gd name="connsiteY104" fmla="*/ 6028 h 10000"/>
              <a:gd name="connsiteX105" fmla="*/ 3380 w 13959"/>
              <a:gd name="connsiteY105" fmla="*/ 5945 h 10000"/>
              <a:gd name="connsiteX106" fmla="*/ 3422 w 13959"/>
              <a:gd name="connsiteY106" fmla="*/ 5859 h 10000"/>
              <a:gd name="connsiteX107" fmla="*/ 3440 w 13959"/>
              <a:gd name="connsiteY107" fmla="*/ 5754 h 10000"/>
              <a:gd name="connsiteX108" fmla="*/ 3422 w 13959"/>
              <a:gd name="connsiteY108" fmla="*/ 5605 h 10000"/>
              <a:gd name="connsiteX109" fmla="*/ 3401 w 13959"/>
              <a:gd name="connsiteY109" fmla="*/ 5563 h 10000"/>
              <a:gd name="connsiteX110" fmla="*/ 3363 w 13959"/>
              <a:gd name="connsiteY110" fmla="*/ 5519 h 10000"/>
              <a:gd name="connsiteX111" fmla="*/ 3320 w 13959"/>
              <a:gd name="connsiteY111" fmla="*/ 5477 h 10000"/>
              <a:gd name="connsiteX112" fmla="*/ 3303 w 13959"/>
              <a:gd name="connsiteY112" fmla="*/ 5436 h 10000"/>
              <a:gd name="connsiteX113" fmla="*/ 3303 w 13959"/>
              <a:gd name="connsiteY113" fmla="*/ 5414 h 10000"/>
              <a:gd name="connsiteX114" fmla="*/ 3303 w 13959"/>
              <a:gd name="connsiteY114" fmla="*/ 5373 h 10000"/>
              <a:gd name="connsiteX115" fmla="*/ 3282 w 13959"/>
              <a:gd name="connsiteY115" fmla="*/ 5245 h 10000"/>
              <a:gd name="connsiteX116" fmla="*/ 3282 w 13959"/>
              <a:gd name="connsiteY116" fmla="*/ 5095 h 10000"/>
              <a:gd name="connsiteX117" fmla="*/ 3282 w 13959"/>
              <a:gd name="connsiteY117" fmla="*/ 5054 h 10000"/>
              <a:gd name="connsiteX118" fmla="*/ 3303 w 13959"/>
              <a:gd name="connsiteY118" fmla="*/ 5009 h 10000"/>
              <a:gd name="connsiteX119" fmla="*/ 3342 w 13959"/>
              <a:gd name="connsiteY119" fmla="*/ 4946 h 10000"/>
              <a:gd name="connsiteX120" fmla="*/ 3363 w 13959"/>
              <a:gd name="connsiteY120" fmla="*/ 4905 h 10000"/>
              <a:gd name="connsiteX121" fmla="*/ 3401 w 13959"/>
              <a:gd name="connsiteY121" fmla="*/ 4863 h 10000"/>
              <a:gd name="connsiteX122" fmla="*/ 3440 w 13959"/>
              <a:gd name="connsiteY122" fmla="*/ 4841 h 10000"/>
              <a:gd name="connsiteX123" fmla="*/ 3461 w 13959"/>
              <a:gd name="connsiteY123" fmla="*/ 4818 h 10000"/>
              <a:gd name="connsiteX124" fmla="*/ 3601 w 13959"/>
              <a:gd name="connsiteY124" fmla="*/ 4755 h 10000"/>
              <a:gd name="connsiteX125" fmla="*/ 3720 w 13959"/>
              <a:gd name="connsiteY125" fmla="*/ 4672 h 10000"/>
              <a:gd name="connsiteX126" fmla="*/ 3780 w 13959"/>
              <a:gd name="connsiteY126" fmla="*/ 4609 h 10000"/>
              <a:gd name="connsiteX127" fmla="*/ 3818 w 13959"/>
              <a:gd name="connsiteY127" fmla="*/ 4545 h 10000"/>
              <a:gd name="connsiteX128" fmla="*/ 3818 w 13959"/>
              <a:gd name="connsiteY128" fmla="*/ 4459 h 10000"/>
              <a:gd name="connsiteX129" fmla="*/ 3797 w 13959"/>
              <a:gd name="connsiteY129" fmla="*/ 4395 h 10000"/>
              <a:gd name="connsiteX130" fmla="*/ 3738 w 13959"/>
              <a:gd name="connsiteY130" fmla="*/ 4332 h 10000"/>
              <a:gd name="connsiteX131" fmla="*/ 3720 w 13959"/>
              <a:gd name="connsiteY131" fmla="*/ 4291 h 10000"/>
              <a:gd name="connsiteX132" fmla="*/ 3678 w 13959"/>
              <a:gd name="connsiteY132" fmla="*/ 4268 h 10000"/>
              <a:gd name="connsiteX133" fmla="*/ 3640 w 13959"/>
              <a:gd name="connsiteY133" fmla="*/ 4227 h 10000"/>
              <a:gd name="connsiteX134" fmla="*/ 3619 w 13959"/>
              <a:gd name="connsiteY134" fmla="*/ 4204 h 10000"/>
              <a:gd name="connsiteX135" fmla="*/ 3580 w 13959"/>
              <a:gd name="connsiteY135" fmla="*/ 4141 h 10000"/>
              <a:gd name="connsiteX136" fmla="*/ 3541 w 13959"/>
              <a:gd name="connsiteY136" fmla="*/ 4100 h 10000"/>
              <a:gd name="connsiteX137" fmla="*/ 3499 w 13959"/>
              <a:gd name="connsiteY137" fmla="*/ 4077 h 10000"/>
              <a:gd name="connsiteX138" fmla="*/ 3401 w 13959"/>
              <a:gd name="connsiteY138" fmla="*/ 3972 h 10000"/>
              <a:gd name="connsiteX139" fmla="*/ 3363 w 13959"/>
              <a:gd name="connsiteY139" fmla="*/ 3950 h 10000"/>
              <a:gd name="connsiteX140" fmla="*/ 3303 w 13959"/>
              <a:gd name="connsiteY140" fmla="*/ 3927 h 10000"/>
              <a:gd name="connsiteX141" fmla="*/ 3261 w 13959"/>
              <a:gd name="connsiteY141" fmla="*/ 3909 h 10000"/>
              <a:gd name="connsiteX142" fmla="*/ 3243 w 13959"/>
              <a:gd name="connsiteY142" fmla="*/ 3886 h 10000"/>
              <a:gd name="connsiteX143" fmla="*/ 3201 w 13959"/>
              <a:gd name="connsiteY143" fmla="*/ 3864 h 10000"/>
              <a:gd name="connsiteX144" fmla="*/ 3163 w 13959"/>
              <a:gd name="connsiteY144" fmla="*/ 3800 h 10000"/>
              <a:gd name="connsiteX145" fmla="*/ 3065 w 13959"/>
              <a:gd name="connsiteY145" fmla="*/ 3714 h 10000"/>
              <a:gd name="connsiteX146" fmla="*/ 2945 w 13959"/>
              <a:gd name="connsiteY146" fmla="*/ 3650 h 10000"/>
              <a:gd name="connsiteX147" fmla="*/ 2865 w 13959"/>
              <a:gd name="connsiteY147" fmla="*/ 3587 h 10000"/>
              <a:gd name="connsiteX148" fmla="*/ 2826 w 13959"/>
              <a:gd name="connsiteY148" fmla="*/ 3568 h 10000"/>
              <a:gd name="connsiteX149" fmla="*/ 2784 w 13959"/>
              <a:gd name="connsiteY149" fmla="*/ 3568 h 10000"/>
              <a:gd name="connsiteX150" fmla="*/ 2724 w 13959"/>
              <a:gd name="connsiteY150" fmla="*/ 3568 h 10000"/>
              <a:gd name="connsiteX151" fmla="*/ 2707 w 13959"/>
              <a:gd name="connsiteY151" fmla="*/ 3523 h 10000"/>
              <a:gd name="connsiteX152" fmla="*/ 2686 w 13959"/>
              <a:gd name="connsiteY152" fmla="*/ 3482 h 10000"/>
              <a:gd name="connsiteX153" fmla="*/ 2647 w 13959"/>
              <a:gd name="connsiteY153" fmla="*/ 3482 h 10000"/>
              <a:gd name="connsiteX154" fmla="*/ 2605 w 13959"/>
              <a:gd name="connsiteY154" fmla="*/ 3459 h 10000"/>
              <a:gd name="connsiteX155" fmla="*/ 2507 w 13959"/>
              <a:gd name="connsiteY155" fmla="*/ 3441 h 10000"/>
              <a:gd name="connsiteX156" fmla="*/ 2447 w 13959"/>
              <a:gd name="connsiteY156" fmla="*/ 3396 h 10000"/>
              <a:gd name="connsiteX157" fmla="*/ 2405 w 13959"/>
              <a:gd name="connsiteY157" fmla="*/ 3377 h 10000"/>
              <a:gd name="connsiteX158" fmla="*/ 2346 w 13959"/>
              <a:gd name="connsiteY158" fmla="*/ 3332 h 10000"/>
              <a:gd name="connsiteX159" fmla="*/ 2328 w 13959"/>
              <a:gd name="connsiteY159" fmla="*/ 3332 h 10000"/>
              <a:gd name="connsiteX160" fmla="*/ 2328 w 13959"/>
              <a:gd name="connsiteY160" fmla="*/ 3313 h 10000"/>
              <a:gd name="connsiteX161" fmla="*/ 2269 w 13959"/>
              <a:gd name="connsiteY161" fmla="*/ 3291 h 10000"/>
              <a:gd name="connsiteX162" fmla="*/ 2227 w 13959"/>
              <a:gd name="connsiteY162" fmla="*/ 3250 h 10000"/>
              <a:gd name="connsiteX163" fmla="*/ 2167 w 13959"/>
              <a:gd name="connsiteY163" fmla="*/ 3205 h 10000"/>
              <a:gd name="connsiteX164" fmla="*/ 2090 w 13959"/>
              <a:gd name="connsiteY164" fmla="*/ 3164 h 10000"/>
              <a:gd name="connsiteX165" fmla="*/ 2030 w 13959"/>
              <a:gd name="connsiteY165" fmla="*/ 3122 h 10000"/>
              <a:gd name="connsiteX166" fmla="*/ 1950 w 13959"/>
              <a:gd name="connsiteY166" fmla="*/ 3100 h 10000"/>
              <a:gd name="connsiteX167" fmla="*/ 1890 w 13959"/>
              <a:gd name="connsiteY167" fmla="*/ 3100 h 10000"/>
              <a:gd name="connsiteX168" fmla="*/ 1830 w 13959"/>
              <a:gd name="connsiteY168" fmla="*/ 3100 h 10000"/>
              <a:gd name="connsiteX169" fmla="*/ 1771 w 13959"/>
              <a:gd name="connsiteY169" fmla="*/ 3100 h 10000"/>
              <a:gd name="connsiteX170" fmla="*/ 1711 w 13959"/>
              <a:gd name="connsiteY170" fmla="*/ 3077 h 10000"/>
              <a:gd name="connsiteX171" fmla="*/ 1613 w 13959"/>
              <a:gd name="connsiteY171" fmla="*/ 2995 h 10000"/>
              <a:gd name="connsiteX172" fmla="*/ 1532 w 13959"/>
              <a:gd name="connsiteY172" fmla="*/ 2887 h 10000"/>
              <a:gd name="connsiteX173" fmla="*/ 1511 w 13959"/>
              <a:gd name="connsiteY173" fmla="*/ 2804 h 10000"/>
              <a:gd name="connsiteX174" fmla="*/ 1494 w 13959"/>
              <a:gd name="connsiteY174" fmla="*/ 2759 h 10000"/>
              <a:gd name="connsiteX175" fmla="*/ 1452 w 13959"/>
              <a:gd name="connsiteY175" fmla="*/ 2718 h 10000"/>
              <a:gd name="connsiteX176" fmla="*/ 1332 w 13959"/>
              <a:gd name="connsiteY176" fmla="*/ 2677 h 10000"/>
              <a:gd name="connsiteX177" fmla="*/ 1234 w 13959"/>
              <a:gd name="connsiteY177" fmla="*/ 2654 h 10000"/>
              <a:gd name="connsiteX178" fmla="*/ 1154 w 13959"/>
              <a:gd name="connsiteY178" fmla="*/ 2591 h 10000"/>
              <a:gd name="connsiteX179" fmla="*/ 1017 w 13959"/>
              <a:gd name="connsiteY179" fmla="*/ 2463 h 10000"/>
              <a:gd name="connsiteX180" fmla="*/ 936 w 13959"/>
              <a:gd name="connsiteY180" fmla="*/ 2377 h 10000"/>
              <a:gd name="connsiteX181" fmla="*/ 898 w 13959"/>
              <a:gd name="connsiteY181" fmla="*/ 2336 h 10000"/>
              <a:gd name="connsiteX182" fmla="*/ 877 w 13959"/>
              <a:gd name="connsiteY182" fmla="*/ 2273 h 10000"/>
              <a:gd name="connsiteX183" fmla="*/ 796 w 13959"/>
              <a:gd name="connsiteY183" fmla="*/ 2186 h 10000"/>
              <a:gd name="connsiteX184" fmla="*/ 719 w 13959"/>
              <a:gd name="connsiteY184" fmla="*/ 2082 h 10000"/>
              <a:gd name="connsiteX185" fmla="*/ 638 w 13959"/>
              <a:gd name="connsiteY185" fmla="*/ 1996 h 10000"/>
              <a:gd name="connsiteX186" fmla="*/ 519 w 13959"/>
              <a:gd name="connsiteY186" fmla="*/ 1849 h 10000"/>
              <a:gd name="connsiteX187" fmla="*/ 519 w 13959"/>
              <a:gd name="connsiteY187" fmla="*/ 1786 h 10000"/>
              <a:gd name="connsiteX188" fmla="*/ 498 w 13959"/>
              <a:gd name="connsiteY188" fmla="*/ 1677 h 10000"/>
              <a:gd name="connsiteX189" fmla="*/ 480 w 13959"/>
              <a:gd name="connsiteY189" fmla="*/ 1486 h 10000"/>
              <a:gd name="connsiteX190" fmla="*/ 459 w 13959"/>
              <a:gd name="connsiteY190" fmla="*/ 1359 h 10000"/>
              <a:gd name="connsiteX191" fmla="*/ 421 w 13959"/>
              <a:gd name="connsiteY191" fmla="*/ 1209 h 10000"/>
              <a:gd name="connsiteX192" fmla="*/ 361 w 13959"/>
              <a:gd name="connsiteY192" fmla="*/ 1127 h 10000"/>
              <a:gd name="connsiteX193" fmla="*/ 340 w 13959"/>
              <a:gd name="connsiteY193" fmla="*/ 1082 h 10000"/>
              <a:gd name="connsiteX194" fmla="*/ 259 w 13959"/>
              <a:gd name="connsiteY194" fmla="*/ 936 h 10000"/>
              <a:gd name="connsiteX195" fmla="*/ 242 w 13959"/>
              <a:gd name="connsiteY195" fmla="*/ 827 h 10000"/>
              <a:gd name="connsiteX196" fmla="*/ 242 w 13959"/>
              <a:gd name="connsiteY196" fmla="*/ 723 h 10000"/>
              <a:gd name="connsiteX197" fmla="*/ 242 w 13959"/>
              <a:gd name="connsiteY197" fmla="*/ 618 h 10000"/>
              <a:gd name="connsiteX198" fmla="*/ 221 w 13959"/>
              <a:gd name="connsiteY198" fmla="*/ 509 h 10000"/>
              <a:gd name="connsiteX199" fmla="*/ 179 w 13959"/>
              <a:gd name="connsiteY199" fmla="*/ 404 h 10000"/>
              <a:gd name="connsiteX200" fmla="*/ 161 w 13959"/>
              <a:gd name="connsiteY200" fmla="*/ 300 h 10000"/>
              <a:gd name="connsiteX201" fmla="*/ 102 w 13959"/>
              <a:gd name="connsiteY201" fmla="*/ 172 h 10000"/>
              <a:gd name="connsiteX202" fmla="*/ 0 w 13959"/>
              <a:gd name="connsiteY202" fmla="*/ 0 h 10000"/>
              <a:gd name="connsiteX0" fmla="*/ 10000 w 13646"/>
              <a:gd name="connsiteY0" fmla="*/ 10000 h 10000"/>
              <a:gd name="connsiteX1" fmla="*/ 9923 w 13646"/>
              <a:gd name="connsiteY1" fmla="*/ 9914 h 10000"/>
              <a:gd name="connsiteX2" fmla="*/ 13626 w 13646"/>
              <a:gd name="connsiteY2" fmla="*/ 8606 h 10000"/>
              <a:gd name="connsiteX3" fmla="*/ 9744 w 13646"/>
              <a:gd name="connsiteY3" fmla="*/ 9745 h 10000"/>
              <a:gd name="connsiteX4" fmla="*/ 9625 w 13646"/>
              <a:gd name="connsiteY4" fmla="*/ 9637 h 10000"/>
              <a:gd name="connsiteX5" fmla="*/ 9485 w 13646"/>
              <a:gd name="connsiteY5" fmla="*/ 9510 h 10000"/>
              <a:gd name="connsiteX6" fmla="*/ 9404 w 13646"/>
              <a:gd name="connsiteY6" fmla="*/ 9446 h 10000"/>
              <a:gd name="connsiteX7" fmla="*/ 9306 w 13646"/>
              <a:gd name="connsiteY7" fmla="*/ 9364 h 10000"/>
              <a:gd name="connsiteX8" fmla="*/ 9225 w 13646"/>
              <a:gd name="connsiteY8" fmla="*/ 9277 h 10000"/>
              <a:gd name="connsiteX9" fmla="*/ 9127 w 13646"/>
              <a:gd name="connsiteY9" fmla="*/ 9150 h 10000"/>
              <a:gd name="connsiteX10" fmla="*/ 9067 w 13646"/>
              <a:gd name="connsiteY10" fmla="*/ 9045 h 10000"/>
              <a:gd name="connsiteX11" fmla="*/ 8966 w 13646"/>
              <a:gd name="connsiteY11" fmla="*/ 8896 h 10000"/>
              <a:gd name="connsiteX12" fmla="*/ 8846 w 13646"/>
              <a:gd name="connsiteY12" fmla="*/ 8768 h 10000"/>
              <a:gd name="connsiteX13" fmla="*/ 8769 w 13646"/>
              <a:gd name="connsiteY13" fmla="*/ 8682 h 10000"/>
              <a:gd name="connsiteX14" fmla="*/ 8710 w 13646"/>
              <a:gd name="connsiteY14" fmla="*/ 8596 h 10000"/>
              <a:gd name="connsiteX15" fmla="*/ 8629 w 13646"/>
              <a:gd name="connsiteY15" fmla="*/ 8514 h 10000"/>
              <a:gd name="connsiteX16" fmla="*/ 8569 w 13646"/>
              <a:gd name="connsiteY16" fmla="*/ 8450 h 10000"/>
              <a:gd name="connsiteX17" fmla="*/ 8531 w 13646"/>
              <a:gd name="connsiteY17" fmla="*/ 8450 h 10000"/>
              <a:gd name="connsiteX18" fmla="*/ 8489 w 13646"/>
              <a:gd name="connsiteY18" fmla="*/ 8428 h 10000"/>
              <a:gd name="connsiteX19" fmla="*/ 8450 w 13646"/>
              <a:gd name="connsiteY19" fmla="*/ 8428 h 10000"/>
              <a:gd name="connsiteX20" fmla="*/ 8429 w 13646"/>
              <a:gd name="connsiteY20" fmla="*/ 8428 h 10000"/>
              <a:gd name="connsiteX21" fmla="*/ 8370 w 13646"/>
              <a:gd name="connsiteY21" fmla="*/ 8469 h 10000"/>
              <a:gd name="connsiteX22" fmla="*/ 8271 w 13646"/>
              <a:gd name="connsiteY22" fmla="*/ 8514 h 10000"/>
              <a:gd name="connsiteX23" fmla="*/ 8191 w 13646"/>
              <a:gd name="connsiteY23" fmla="*/ 8491 h 10000"/>
              <a:gd name="connsiteX24" fmla="*/ 8131 w 13646"/>
              <a:gd name="connsiteY24" fmla="*/ 8469 h 10000"/>
              <a:gd name="connsiteX25" fmla="*/ 8054 w 13646"/>
              <a:gd name="connsiteY25" fmla="*/ 8428 h 10000"/>
              <a:gd name="connsiteX26" fmla="*/ 7816 w 13646"/>
              <a:gd name="connsiteY26" fmla="*/ 8259 h 10000"/>
              <a:gd name="connsiteX27" fmla="*/ 7696 w 13646"/>
              <a:gd name="connsiteY27" fmla="*/ 8132 h 10000"/>
              <a:gd name="connsiteX28" fmla="*/ 7654 w 13646"/>
              <a:gd name="connsiteY28" fmla="*/ 8109 h 10000"/>
              <a:gd name="connsiteX29" fmla="*/ 7616 w 13646"/>
              <a:gd name="connsiteY29" fmla="*/ 8087 h 10000"/>
              <a:gd name="connsiteX30" fmla="*/ 7577 w 13646"/>
              <a:gd name="connsiteY30" fmla="*/ 8068 h 10000"/>
              <a:gd name="connsiteX31" fmla="*/ 7535 w 13646"/>
              <a:gd name="connsiteY31" fmla="*/ 8046 h 10000"/>
              <a:gd name="connsiteX32" fmla="*/ 7518 w 13646"/>
              <a:gd name="connsiteY32" fmla="*/ 8023 h 10000"/>
              <a:gd name="connsiteX33" fmla="*/ 7475 w 13646"/>
              <a:gd name="connsiteY33" fmla="*/ 8023 h 10000"/>
              <a:gd name="connsiteX34" fmla="*/ 7318 w 13646"/>
              <a:gd name="connsiteY34" fmla="*/ 8023 h 10000"/>
              <a:gd name="connsiteX35" fmla="*/ 7258 w 13646"/>
              <a:gd name="connsiteY35" fmla="*/ 8023 h 10000"/>
              <a:gd name="connsiteX36" fmla="*/ 7198 w 13646"/>
              <a:gd name="connsiteY36" fmla="*/ 8004 h 10000"/>
              <a:gd name="connsiteX37" fmla="*/ 7139 w 13646"/>
              <a:gd name="connsiteY37" fmla="*/ 7982 h 10000"/>
              <a:gd name="connsiteX38" fmla="*/ 7079 w 13646"/>
              <a:gd name="connsiteY38" fmla="*/ 7960 h 10000"/>
              <a:gd name="connsiteX39" fmla="*/ 7041 w 13646"/>
              <a:gd name="connsiteY39" fmla="*/ 7941 h 10000"/>
              <a:gd name="connsiteX40" fmla="*/ 6978 w 13646"/>
              <a:gd name="connsiteY40" fmla="*/ 7896 h 10000"/>
              <a:gd name="connsiteX41" fmla="*/ 6960 w 13646"/>
              <a:gd name="connsiteY41" fmla="*/ 7855 h 10000"/>
              <a:gd name="connsiteX42" fmla="*/ 6918 w 13646"/>
              <a:gd name="connsiteY42" fmla="*/ 7814 h 10000"/>
              <a:gd name="connsiteX43" fmla="*/ 6918 w 13646"/>
              <a:gd name="connsiteY43" fmla="*/ 7769 h 10000"/>
              <a:gd name="connsiteX44" fmla="*/ 6918 w 13646"/>
              <a:gd name="connsiteY44" fmla="*/ 7705 h 10000"/>
              <a:gd name="connsiteX45" fmla="*/ 6939 w 13646"/>
              <a:gd name="connsiteY45" fmla="*/ 7664 h 10000"/>
              <a:gd name="connsiteX46" fmla="*/ 6960 w 13646"/>
              <a:gd name="connsiteY46" fmla="*/ 7600 h 10000"/>
              <a:gd name="connsiteX47" fmla="*/ 6978 w 13646"/>
              <a:gd name="connsiteY47" fmla="*/ 7537 h 10000"/>
              <a:gd name="connsiteX48" fmla="*/ 6978 w 13646"/>
              <a:gd name="connsiteY48" fmla="*/ 7495 h 10000"/>
              <a:gd name="connsiteX49" fmla="*/ 6978 w 13646"/>
              <a:gd name="connsiteY49" fmla="*/ 7473 h 10000"/>
              <a:gd name="connsiteX50" fmla="*/ 6939 w 13646"/>
              <a:gd name="connsiteY50" fmla="*/ 7450 h 10000"/>
              <a:gd name="connsiteX51" fmla="*/ 6858 w 13646"/>
              <a:gd name="connsiteY51" fmla="*/ 7409 h 10000"/>
              <a:gd name="connsiteX52" fmla="*/ 6799 w 13646"/>
              <a:gd name="connsiteY52" fmla="*/ 7387 h 10000"/>
              <a:gd name="connsiteX53" fmla="*/ 6739 w 13646"/>
              <a:gd name="connsiteY53" fmla="*/ 7346 h 10000"/>
              <a:gd name="connsiteX54" fmla="*/ 6662 w 13646"/>
              <a:gd name="connsiteY54" fmla="*/ 7282 h 10000"/>
              <a:gd name="connsiteX55" fmla="*/ 6620 w 13646"/>
              <a:gd name="connsiteY55" fmla="*/ 7282 h 10000"/>
              <a:gd name="connsiteX56" fmla="*/ 6581 w 13646"/>
              <a:gd name="connsiteY56" fmla="*/ 7282 h 10000"/>
              <a:gd name="connsiteX57" fmla="*/ 6501 w 13646"/>
              <a:gd name="connsiteY57" fmla="*/ 7323 h 10000"/>
              <a:gd name="connsiteX58" fmla="*/ 6462 w 13646"/>
              <a:gd name="connsiteY58" fmla="*/ 7323 h 10000"/>
              <a:gd name="connsiteX59" fmla="*/ 6424 w 13646"/>
              <a:gd name="connsiteY59" fmla="*/ 7304 h 10000"/>
              <a:gd name="connsiteX60" fmla="*/ 6322 w 13646"/>
              <a:gd name="connsiteY60" fmla="*/ 7241 h 10000"/>
              <a:gd name="connsiteX61" fmla="*/ 6083 w 13646"/>
              <a:gd name="connsiteY61" fmla="*/ 7113 h 10000"/>
              <a:gd name="connsiteX62" fmla="*/ 5964 w 13646"/>
              <a:gd name="connsiteY62" fmla="*/ 7050 h 10000"/>
              <a:gd name="connsiteX63" fmla="*/ 5845 w 13646"/>
              <a:gd name="connsiteY63" fmla="*/ 6964 h 10000"/>
              <a:gd name="connsiteX64" fmla="*/ 5806 w 13646"/>
              <a:gd name="connsiteY64" fmla="*/ 6941 h 10000"/>
              <a:gd name="connsiteX65" fmla="*/ 5785 w 13646"/>
              <a:gd name="connsiteY65" fmla="*/ 6941 h 10000"/>
              <a:gd name="connsiteX66" fmla="*/ 5747 w 13646"/>
              <a:gd name="connsiteY66" fmla="*/ 6923 h 10000"/>
              <a:gd name="connsiteX67" fmla="*/ 5687 w 13646"/>
              <a:gd name="connsiteY67" fmla="*/ 6923 h 10000"/>
              <a:gd name="connsiteX68" fmla="*/ 5607 w 13646"/>
              <a:gd name="connsiteY68" fmla="*/ 6900 h 10000"/>
              <a:gd name="connsiteX69" fmla="*/ 5470 w 13646"/>
              <a:gd name="connsiteY69" fmla="*/ 6878 h 10000"/>
              <a:gd name="connsiteX70" fmla="*/ 5330 w 13646"/>
              <a:gd name="connsiteY70" fmla="*/ 6836 h 10000"/>
              <a:gd name="connsiteX71" fmla="*/ 5189 w 13646"/>
              <a:gd name="connsiteY71" fmla="*/ 6814 h 10000"/>
              <a:gd name="connsiteX72" fmla="*/ 5091 w 13646"/>
              <a:gd name="connsiteY72" fmla="*/ 6795 h 10000"/>
              <a:gd name="connsiteX73" fmla="*/ 4874 w 13646"/>
              <a:gd name="connsiteY73" fmla="*/ 6795 h 10000"/>
              <a:gd name="connsiteX74" fmla="*/ 4793 w 13646"/>
              <a:gd name="connsiteY74" fmla="*/ 6814 h 10000"/>
              <a:gd name="connsiteX75" fmla="*/ 4755 w 13646"/>
              <a:gd name="connsiteY75" fmla="*/ 6814 h 10000"/>
              <a:gd name="connsiteX76" fmla="*/ 4674 w 13646"/>
              <a:gd name="connsiteY76" fmla="*/ 6814 h 10000"/>
              <a:gd name="connsiteX77" fmla="*/ 4593 w 13646"/>
              <a:gd name="connsiteY77" fmla="*/ 6814 h 10000"/>
              <a:gd name="connsiteX78" fmla="*/ 4534 w 13646"/>
              <a:gd name="connsiteY78" fmla="*/ 6836 h 10000"/>
              <a:gd name="connsiteX79" fmla="*/ 4435 w 13646"/>
              <a:gd name="connsiteY79" fmla="*/ 6836 h 10000"/>
              <a:gd name="connsiteX80" fmla="*/ 4393 w 13646"/>
              <a:gd name="connsiteY80" fmla="*/ 6836 h 10000"/>
              <a:gd name="connsiteX81" fmla="*/ 4355 w 13646"/>
              <a:gd name="connsiteY81" fmla="*/ 6836 h 10000"/>
              <a:gd name="connsiteX82" fmla="*/ 4316 w 13646"/>
              <a:gd name="connsiteY82" fmla="*/ 6836 h 10000"/>
              <a:gd name="connsiteX83" fmla="*/ 4257 w 13646"/>
              <a:gd name="connsiteY83" fmla="*/ 6836 h 10000"/>
              <a:gd name="connsiteX84" fmla="*/ 4176 w 13646"/>
              <a:gd name="connsiteY84" fmla="*/ 6773 h 10000"/>
              <a:gd name="connsiteX85" fmla="*/ 4078 w 13646"/>
              <a:gd name="connsiteY85" fmla="*/ 6732 h 10000"/>
              <a:gd name="connsiteX86" fmla="*/ 4018 w 13646"/>
              <a:gd name="connsiteY86" fmla="*/ 6687 h 10000"/>
              <a:gd name="connsiteX87" fmla="*/ 3976 w 13646"/>
              <a:gd name="connsiteY87" fmla="*/ 6687 h 10000"/>
              <a:gd name="connsiteX88" fmla="*/ 3797 w 13646"/>
              <a:gd name="connsiteY88" fmla="*/ 6687 h 10000"/>
              <a:gd name="connsiteX89" fmla="*/ 3738 w 13646"/>
              <a:gd name="connsiteY89" fmla="*/ 6687 h 10000"/>
              <a:gd name="connsiteX90" fmla="*/ 3678 w 13646"/>
              <a:gd name="connsiteY90" fmla="*/ 6668 h 10000"/>
              <a:gd name="connsiteX91" fmla="*/ 3461 w 13646"/>
              <a:gd name="connsiteY91" fmla="*/ 6645 h 10000"/>
              <a:gd name="connsiteX92" fmla="*/ 3363 w 13646"/>
              <a:gd name="connsiteY92" fmla="*/ 6623 h 10000"/>
              <a:gd name="connsiteX93" fmla="*/ 3282 w 13646"/>
              <a:gd name="connsiteY93" fmla="*/ 6582 h 10000"/>
              <a:gd name="connsiteX94" fmla="*/ 3243 w 13646"/>
              <a:gd name="connsiteY94" fmla="*/ 6541 h 10000"/>
              <a:gd name="connsiteX95" fmla="*/ 3243 w 13646"/>
              <a:gd name="connsiteY95" fmla="*/ 6518 h 10000"/>
              <a:gd name="connsiteX96" fmla="*/ 3222 w 13646"/>
              <a:gd name="connsiteY96" fmla="*/ 6477 h 10000"/>
              <a:gd name="connsiteX97" fmla="*/ 3184 w 13646"/>
              <a:gd name="connsiteY97" fmla="*/ 6455 h 10000"/>
              <a:gd name="connsiteX98" fmla="*/ 3142 w 13646"/>
              <a:gd name="connsiteY98" fmla="*/ 6413 h 10000"/>
              <a:gd name="connsiteX99" fmla="*/ 3124 w 13646"/>
              <a:gd name="connsiteY99" fmla="*/ 6368 h 10000"/>
              <a:gd name="connsiteX100" fmla="*/ 3124 w 13646"/>
              <a:gd name="connsiteY100" fmla="*/ 6241 h 10000"/>
              <a:gd name="connsiteX101" fmla="*/ 3184 w 13646"/>
              <a:gd name="connsiteY101" fmla="*/ 6155 h 10000"/>
              <a:gd name="connsiteX102" fmla="*/ 3243 w 13646"/>
              <a:gd name="connsiteY102" fmla="*/ 6091 h 10000"/>
              <a:gd name="connsiteX103" fmla="*/ 3303 w 13646"/>
              <a:gd name="connsiteY103" fmla="*/ 6028 h 10000"/>
              <a:gd name="connsiteX104" fmla="*/ 3380 w 13646"/>
              <a:gd name="connsiteY104" fmla="*/ 5945 h 10000"/>
              <a:gd name="connsiteX105" fmla="*/ 3422 w 13646"/>
              <a:gd name="connsiteY105" fmla="*/ 5859 h 10000"/>
              <a:gd name="connsiteX106" fmla="*/ 3440 w 13646"/>
              <a:gd name="connsiteY106" fmla="*/ 5754 h 10000"/>
              <a:gd name="connsiteX107" fmla="*/ 3422 w 13646"/>
              <a:gd name="connsiteY107" fmla="*/ 5605 h 10000"/>
              <a:gd name="connsiteX108" fmla="*/ 3401 w 13646"/>
              <a:gd name="connsiteY108" fmla="*/ 5563 h 10000"/>
              <a:gd name="connsiteX109" fmla="*/ 3363 w 13646"/>
              <a:gd name="connsiteY109" fmla="*/ 5519 h 10000"/>
              <a:gd name="connsiteX110" fmla="*/ 3320 w 13646"/>
              <a:gd name="connsiteY110" fmla="*/ 5477 h 10000"/>
              <a:gd name="connsiteX111" fmla="*/ 3303 w 13646"/>
              <a:gd name="connsiteY111" fmla="*/ 5436 h 10000"/>
              <a:gd name="connsiteX112" fmla="*/ 3303 w 13646"/>
              <a:gd name="connsiteY112" fmla="*/ 5414 h 10000"/>
              <a:gd name="connsiteX113" fmla="*/ 3303 w 13646"/>
              <a:gd name="connsiteY113" fmla="*/ 5373 h 10000"/>
              <a:gd name="connsiteX114" fmla="*/ 3282 w 13646"/>
              <a:gd name="connsiteY114" fmla="*/ 5245 h 10000"/>
              <a:gd name="connsiteX115" fmla="*/ 3282 w 13646"/>
              <a:gd name="connsiteY115" fmla="*/ 5095 h 10000"/>
              <a:gd name="connsiteX116" fmla="*/ 3282 w 13646"/>
              <a:gd name="connsiteY116" fmla="*/ 5054 h 10000"/>
              <a:gd name="connsiteX117" fmla="*/ 3303 w 13646"/>
              <a:gd name="connsiteY117" fmla="*/ 5009 h 10000"/>
              <a:gd name="connsiteX118" fmla="*/ 3342 w 13646"/>
              <a:gd name="connsiteY118" fmla="*/ 4946 h 10000"/>
              <a:gd name="connsiteX119" fmla="*/ 3363 w 13646"/>
              <a:gd name="connsiteY119" fmla="*/ 4905 h 10000"/>
              <a:gd name="connsiteX120" fmla="*/ 3401 w 13646"/>
              <a:gd name="connsiteY120" fmla="*/ 4863 h 10000"/>
              <a:gd name="connsiteX121" fmla="*/ 3440 w 13646"/>
              <a:gd name="connsiteY121" fmla="*/ 4841 h 10000"/>
              <a:gd name="connsiteX122" fmla="*/ 3461 w 13646"/>
              <a:gd name="connsiteY122" fmla="*/ 4818 h 10000"/>
              <a:gd name="connsiteX123" fmla="*/ 3601 w 13646"/>
              <a:gd name="connsiteY123" fmla="*/ 4755 h 10000"/>
              <a:gd name="connsiteX124" fmla="*/ 3720 w 13646"/>
              <a:gd name="connsiteY124" fmla="*/ 4672 h 10000"/>
              <a:gd name="connsiteX125" fmla="*/ 3780 w 13646"/>
              <a:gd name="connsiteY125" fmla="*/ 4609 h 10000"/>
              <a:gd name="connsiteX126" fmla="*/ 3818 w 13646"/>
              <a:gd name="connsiteY126" fmla="*/ 4545 h 10000"/>
              <a:gd name="connsiteX127" fmla="*/ 3818 w 13646"/>
              <a:gd name="connsiteY127" fmla="*/ 4459 h 10000"/>
              <a:gd name="connsiteX128" fmla="*/ 3797 w 13646"/>
              <a:gd name="connsiteY128" fmla="*/ 4395 h 10000"/>
              <a:gd name="connsiteX129" fmla="*/ 3738 w 13646"/>
              <a:gd name="connsiteY129" fmla="*/ 4332 h 10000"/>
              <a:gd name="connsiteX130" fmla="*/ 3720 w 13646"/>
              <a:gd name="connsiteY130" fmla="*/ 4291 h 10000"/>
              <a:gd name="connsiteX131" fmla="*/ 3678 w 13646"/>
              <a:gd name="connsiteY131" fmla="*/ 4268 h 10000"/>
              <a:gd name="connsiteX132" fmla="*/ 3640 w 13646"/>
              <a:gd name="connsiteY132" fmla="*/ 4227 h 10000"/>
              <a:gd name="connsiteX133" fmla="*/ 3619 w 13646"/>
              <a:gd name="connsiteY133" fmla="*/ 4204 h 10000"/>
              <a:gd name="connsiteX134" fmla="*/ 3580 w 13646"/>
              <a:gd name="connsiteY134" fmla="*/ 4141 h 10000"/>
              <a:gd name="connsiteX135" fmla="*/ 3541 w 13646"/>
              <a:gd name="connsiteY135" fmla="*/ 4100 h 10000"/>
              <a:gd name="connsiteX136" fmla="*/ 3499 w 13646"/>
              <a:gd name="connsiteY136" fmla="*/ 4077 h 10000"/>
              <a:gd name="connsiteX137" fmla="*/ 3401 w 13646"/>
              <a:gd name="connsiteY137" fmla="*/ 3972 h 10000"/>
              <a:gd name="connsiteX138" fmla="*/ 3363 w 13646"/>
              <a:gd name="connsiteY138" fmla="*/ 3950 h 10000"/>
              <a:gd name="connsiteX139" fmla="*/ 3303 w 13646"/>
              <a:gd name="connsiteY139" fmla="*/ 3927 h 10000"/>
              <a:gd name="connsiteX140" fmla="*/ 3261 w 13646"/>
              <a:gd name="connsiteY140" fmla="*/ 3909 h 10000"/>
              <a:gd name="connsiteX141" fmla="*/ 3243 w 13646"/>
              <a:gd name="connsiteY141" fmla="*/ 3886 h 10000"/>
              <a:gd name="connsiteX142" fmla="*/ 3201 w 13646"/>
              <a:gd name="connsiteY142" fmla="*/ 3864 h 10000"/>
              <a:gd name="connsiteX143" fmla="*/ 3163 w 13646"/>
              <a:gd name="connsiteY143" fmla="*/ 3800 h 10000"/>
              <a:gd name="connsiteX144" fmla="*/ 3065 w 13646"/>
              <a:gd name="connsiteY144" fmla="*/ 3714 h 10000"/>
              <a:gd name="connsiteX145" fmla="*/ 2945 w 13646"/>
              <a:gd name="connsiteY145" fmla="*/ 3650 h 10000"/>
              <a:gd name="connsiteX146" fmla="*/ 2865 w 13646"/>
              <a:gd name="connsiteY146" fmla="*/ 3587 h 10000"/>
              <a:gd name="connsiteX147" fmla="*/ 2826 w 13646"/>
              <a:gd name="connsiteY147" fmla="*/ 3568 h 10000"/>
              <a:gd name="connsiteX148" fmla="*/ 2784 w 13646"/>
              <a:gd name="connsiteY148" fmla="*/ 3568 h 10000"/>
              <a:gd name="connsiteX149" fmla="*/ 2724 w 13646"/>
              <a:gd name="connsiteY149" fmla="*/ 3568 h 10000"/>
              <a:gd name="connsiteX150" fmla="*/ 2707 w 13646"/>
              <a:gd name="connsiteY150" fmla="*/ 3523 h 10000"/>
              <a:gd name="connsiteX151" fmla="*/ 2686 w 13646"/>
              <a:gd name="connsiteY151" fmla="*/ 3482 h 10000"/>
              <a:gd name="connsiteX152" fmla="*/ 2647 w 13646"/>
              <a:gd name="connsiteY152" fmla="*/ 3482 h 10000"/>
              <a:gd name="connsiteX153" fmla="*/ 2605 w 13646"/>
              <a:gd name="connsiteY153" fmla="*/ 3459 h 10000"/>
              <a:gd name="connsiteX154" fmla="*/ 2507 w 13646"/>
              <a:gd name="connsiteY154" fmla="*/ 3441 h 10000"/>
              <a:gd name="connsiteX155" fmla="*/ 2447 w 13646"/>
              <a:gd name="connsiteY155" fmla="*/ 3396 h 10000"/>
              <a:gd name="connsiteX156" fmla="*/ 2405 w 13646"/>
              <a:gd name="connsiteY156" fmla="*/ 3377 h 10000"/>
              <a:gd name="connsiteX157" fmla="*/ 2346 w 13646"/>
              <a:gd name="connsiteY157" fmla="*/ 3332 h 10000"/>
              <a:gd name="connsiteX158" fmla="*/ 2328 w 13646"/>
              <a:gd name="connsiteY158" fmla="*/ 3332 h 10000"/>
              <a:gd name="connsiteX159" fmla="*/ 2328 w 13646"/>
              <a:gd name="connsiteY159" fmla="*/ 3313 h 10000"/>
              <a:gd name="connsiteX160" fmla="*/ 2269 w 13646"/>
              <a:gd name="connsiteY160" fmla="*/ 3291 h 10000"/>
              <a:gd name="connsiteX161" fmla="*/ 2227 w 13646"/>
              <a:gd name="connsiteY161" fmla="*/ 3250 h 10000"/>
              <a:gd name="connsiteX162" fmla="*/ 2167 w 13646"/>
              <a:gd name="connsiteY162" fmla="*/ 3205 h 10000"/>
              <a:gd name="connsiteX163" fmla="*/ 2090 w 13646"/>
              <a:gd name="connsiteY163" fmla="*/ 3164 h 10000"/>
              <a:gd name="connsiteX164" fmla="*/ 2030 w 13646"/>
              <a:gd name="connsiteY164" fmla="*/ 3122 h 10000"/>
              <a:gd name="connsiteX165" fmla="*/ 1950 w 13646"/>
              <a:gd name="connsiteY165" fmla="*/ 3100 h 10000"/>
              <a:gd name="connsiteX166" fmla="*/ 1890 w 13646"/>
              <a:gd name="connsiteY166" fmla="*/ 3100 h 10000"/>
              <a:gd name="connsiteX167" fmla="*/ 1830 w 13646"/>
              <a:gd name="connsiteY167" fmla="*/ 3100 h 10000"/>
              <a:gd name="connsiteX168" fmla="*/ 1771 w 13646"/>
              <a:gd name="connsiteY168" fmla="*/ 3100 h 10000"/>
              <a:gd name="connsiteX169" fmla="*/ 1711 w 13646"/>
              <a:gd name="connsiteY169" fmla="*/ 3077 h 10000"/>
              <a:gd name="connsiteX170" fmla="*/ 1613 w 13646"/>
              <a:gd name="connsiteY170" fmla="*/ 2995 h 10000"/>
              <a:gd name="connsiteX171" fmla="*/ 1532 w 13646"/>
              <a:gd name="connsiteY171" fmla="*/ 2887 h 10000"/>
              <a:gd name="connsiteX172" fmla="*/ 1511 w 13646"/>
              <a:gd name="connsiteY172" fmla="*/ 2804 h 10000"/>
              <a:gd name="connsiteX173" fmla="*/ 1494 w 13646"/>
              <a:gd name="connsiteY173" fmla="*/ 2759 h 10000"/>
              <a:gd name="connsiteX174" fmla="*/ 1452 w 13646"/>
              <a:gd name="connsiteY174" fmla="*/ 2718 h 10000"/>
              <a:gd name="connsiteX175" fmla="*/ 1332 w 13646"/>
              <a:gd name="connsiteY175" fmla="*/ 2677 h 10000"/>
              <a:gd name="connsiteX176" fmla="*/ 1234 w 13646"/>
              <a:gd name="connsiteY176" fmla="*/ 2654 h 10000"/>
              <a:gd name="connsiteX177" fmla="*/ 1154 w 13646"/>
              <a:gd name="connsiteY177" fmla="*/ 2591 h 10000"/>
              <a:gd name="connsiteX178" fmla="*/ 1017 w 13646"/>
              <a:gd name="connsiteY178" fmla="*/ 2463 h 10000"/>
              <a:gd name="connsiteX179" fmla="*/ 936 w 13646"/>
              <a:gd name="connsiteY179" fmla="*/ 2377 h 10000"/>
              <a:gd name="connsiteX180" fmla="*/ 898 w 13646"/>
              <a:gd name="connsiteY180" fmla="*/ 2336 h 10000"/>
              <a:gd name="connsiteX181" fmla="*/ 877 w 13646"/>
              <a:gd name="connsiteY181" fmla="*/ 2273 h 10000"/>
              <a:gd name="connsiteX182" fmla="*/ 796 w 13646"/>
              <a:gd name="connsiteY182" fmla="*/ 2186 h 10000"/>
              <a:gd name="connsiteX183" fmla="*/ 719 w 13646"/>
              <a:gd name="connsiteY183" fmla="*/ 2082 h 10000"/>
              <a:gd name="connsiteX184" fmla="*/ 638 w 13646"/>
              <a:gd name="connsiteY184" fmla="*/ 1996 h 10000"/>
              <a:gd name="connsiteX185" fmla="*/ 519 w 13646"/>
              <a:gd name="connsiteY185" fmla="*/ 1849 h 10000"/>
              <a:gd name="connsiteX186" fmla="*/ 519 w 13646"/>
              <a:gd name="connsiteY186" fmla="*/ 1786 h 10000"/>
              <a:gd name="connsiteX187" fmla="*/ 498 w 13646"/>
              <a:gd name="connsiteY187" fmla="*/ 1677 h 10000"/>
              <a:gd name="connsiteX188" fmla="*/ 480 w 13646"/>
              <a:gd name="connsiteY188" fmla="*/ 1486 h 10000"/>
              <a:gd name="connsiteX189" fmla="*/ 459 w 13646"/>
              <a:gd name="connsiteY189" fmla="*/ 1359 h 10000"/>
              <a:gd name="connsiteX190" fmla="*/ 421 w 13646"/>
              <a:gd name="connsiteY190" fmla="*/ 1209 h 10000"/>
              <a:gd name="connsiteX191" fmla="*/ 361 w 13646"/>
              <a:gd name="connsiteY191" fmla="*/ 1127 h 10000"/>
              <a:gd name="connsiteX192" fmla="*/ 340 w 13646"/>
              <a:gd name="connsiteY192" fmla="*/ 1082 h 10000"/>
              <a:gd name="connsiteX193" fmla="*/ 259 w 13646"/>
              <a:gd name="connsiteY193" fmla="*/ 936 h 10000"/>
              <a:gd name="connsiteX194" fmla="*/ 242 w 13646"/>
              <a:gd name="connsiteY194" fmla="*/ 827 h 10000"/>
              <a:gd name="connsiteX195" fmla="*/ 242 w 13646"/>
              <a:gd name="connsiteY195" fmla="*/ 723 h 10000"/>
              <a:gd name="connsiteX196" fmla="*/ 242 w 13646"/>
              <a:gd name="connsiteY196" fmla="*/ 618 h 10000"/>
              <a:gd name="connsiteX197" fmla="*/ 221 w 13646"/>
              <a:gd name="connsiteY197" fmla="*/ 509 h 10000"/>
              <a:gd name="connsiteX198" fmla="*/ 179 w 13646"/>
              <a:gd name="connsiteY198" fmla="*/ 404 h 10000"/>
              <a:gd name="connsiteX199" fmla="*/ 161 w 13646"/>
              <a:gd name="connsiteY199" fmla="*/ 300 h 10000"/>
              <a:gd name="connsiteX200" fmla="*/ 102 w 13646"/>
              <a:gd name="connsiteY200" fmla="*/ 172 h 10000"/>
              <a:gd name="connsiteX201" fmla="*/ 0 w 13646"/>
              <a:gd name="connsiteY201" fmla="*/ 0 h 10000"/>
              <a:gd name="connsiteX0" fmla="*/ 10000 w 13646"/>
              <a:gd name="connsiteY0" fmla="*/ 10000 h 10000"/>
              <a:gd name="connsiteX1" fmla="*/ 9923 w 13646"/>
              <a:gd name="connsiteY1" fmla="*/ 9914 h 10000"/>
              <a:gd name="connsiteX2" fmla="*/ 13626 w 13646"/>
              <a:gd name="connsiteY2" fmla="*/ 8606 h 10000"/>
              <a:gd name="connsiteX3" fmla="*/ 9744 w 13646"/>
              <a:gd name="connsiteY3" fmla="*/ 9745 h 10000"/>
              <a:gd name="connsiteX4" fmla="*/ 9625 w 13646"/>
              <a:gd name="connsiteY4" fmla="*/ 9637 h 10000"/>
              <a:gd name="connsiteX5" fmla="*/ 9485 w 13646"/>
              <a:gd name="connsiteY5" fmla="*/ 9510 h 10000"/>
              <a:gd name="connsiteX6" fmla="*/ 9404 w 13646"/>
              <a:gd name="connsiteY6" fmla="*/ 9446 h 10000"/>
              <a:gd name="connsiteX7" fmla="*/ 9306 w 13646"/>
              <a:gd name="connsiteY7" fmla="*/ 9364 h 10000"/>
              <a:gd name="connsiteX8" fmla="*/ 9225 w 13646"/>
              <a:gd name="connsiteY8" fmla="*/ 9277 h 10000"/>
              <a:gd name="connsiteX9" fmla="*/ 9127 w 13646"/>
              <a:gd name="connsiteY9" fmla="*/ 9150 h 10000"/>
              <a:gd name="connsiteX10" fmla="*/ 9067 w 13646"/>
              <a:gd name="connsiteY10" fmla="*/ 9045 h 10000"/>
              <a:gd name="connsiteX11" fmla="*/ 8966 w 13646"/>
              <a:gd name="connsiteY11" fmla="*/ 8896 h 10000"/>
              <a:gd name="connsiteX12" fmla="*/ 8846 w 13646"/>
              <a:gd name="connsiteY12" fmla="*/ 8768 h 10000"/>
              <a:gd name="connsiteX13" fmla="*/ 8769 w 13646"/>
              <a:gd name="connsiteY13" fmla="*/ 8682 h 10000"/>
              <a:gd name="connsiteX14" fmla="*/ 8710 w 13646"/>
              <a:gd name="connsiteY14" fmla="*/ 8596 h 10000"/>
              <a:gd name="connsiteX15" fmla="*/ 8629 w 13646"/>
              <a:gd name="connsiteY15" fmla="*/ 8514 h 10000"/>
              <a:gd name="connsiteX16" fmla="*/ 8569 w 13646"/>
              <a:gd name="connsiteY16" fmla="*/ 8450 h 10000"/>
              <a:gd name="connsiteX17" fmla="*/ 8531 w 13646"/>
              <a:gd name="connsiteY17" fmla="*/ 8450 h 10000"/>
              <a:gd name="connsiteX18" fmla="*/ 8489 w 13646"/>
              <a:gd name="connsiteY18" fmla="*/ 8428 h 10000"/>
              <a:gd name="connsiteX19" fmla="*/ 8450 w 13646"/>
              <a:gd name="connsiteY19" fmla="*/ 8428 h 10000"/>
              <a:gd name="connsiteX20" fmla="*/ 8429 w 13646"/>
              <a:gd name="connsiteY20" fmla="*/ 8428 h 10000"/>
              <a:gd name="connsiteX21" fmla="*/ 8370 w 13646"/>
              <a:gd name="connsiteY21" fmla="*/ 8469 h 10000"/>
              <a:gd name="connsiteX22" fmla="*/ 8271 w 13646"/>
              <a:gd name="connsiteY22" fmla="*/ 8514 h 10000"/>
              <a:gd name="connsiteX23" fmla="*/ 8131 w 13646"/>
              <a:gd name="connsiteY23" fmla="*/ 8469 h 10000"/>
              <a:gd name="connsiteX24" fmla="*/ 8054 w 13646"/>
              <a:gd name="connsiteY24" fmla="*/ 8428 h 10000"/>
              <a:gd name="connsiteX25" fmla="*/ 7816 w 13646"/>
              <a:gd name="connsiteY25" fmla="*/ 8259 h 10000"/>
              <a:gd name="connsiteX26" fmla="*/ 7696 w 13646"/>
              <a:gd name="connsiteY26" fmla="*/ 8132 h 10000"/>
              <a:gd name="connsiteX27" fmla="*/ 7654 w 13646"/>
              <a:gd name="connsiteY27" fmla="*/ 8109 h 10000"/>
              <a:gd name="connsiteX28" fmla="*/ 7616 w 13646"/>
              <a:gd name="connsiteY28" fmla="*/ 8087 h 10000"/>
              <a:gd name="connsiteX29" fmla="*/ 7577 w 13646"/>
              <a:gd name="connsiteY29" fmla="*/ 8068 h 10000"/>
              <a:gd name="connsiteX30" fmla="*/ 7535 w 13646"/>
              <a:gd name="connsiteY30" fmla="*/ 8046 h 10000"/>
              <a:gd name="connsiteX31" fmla="*/ 7518 w 13646"/>
              <a:gd name="connsiteY31" fmla="*/ 8023 h 10000"/>
              <a:gd name="connsiteX32" fmla="*/ 7475 w 13646"/>
              <a:gd name="connsiteY32" fmla="*/ 8023 h 10000"/>
              <a:gd name="connsiteX33" fmla="*/ 7318 w 13646"/>
              <a:gd name="connsiteY33" fmla="*/ 8023 h 10000"/>
              <a:gd name="connsiteX34" fmla="*/ 7258 w 13646"/>
              <a:gd name="connsiteY34" fmla="*/ 8023 h 10000"/>
              <a:gd name="connsiteX35" fmla="*/ 7198 w 13646"/>
              <a:gd name="connsiteY35" fmla="*/ 8004 h 10000"/>
              <a:gd name="connsiteX36" fmla="*/ 7139 w 13646"/>
              <a:gd name="connsiteY36" fmla="*/ 7982 h 10000"/>
              <a:gd name="connsiteX37" fmla="*/ 7079 w 13646"/>
              <a:gd name="connsiteY37" fmla="*/ 7960 h 10000"/>
              <a:gd name="connsiteX38" fmla="*/ 7041 w 13646"/>
              <a:gd name="connsiteY38" fmla="*/ 7941 h 10000"/>
              <a:gd name="connsiteX39" fmla="*/ 6978 w 13646"/>
              <a:gd name="connsiteY39" fmla="*/ 7896 h 10000"/>
              <a:gd name="connsiteX40" fmla="*/ 6960 w 13646"/>
              <a:gd name="connsiteY40" fmla="*/ 7855 h 10000"/>
              <a:gd name="connsiteX41" fmla="*/ 6918 w 13646"/>
              <a:gd name="connsiteY41" fmla="*/ 7814 h 10000"/>
              <a:gd name="connsiteX42" fmla="*/ 6918 w 13646"/>
              <a:gd name="connsiteY42" fmla="*/ 7769 h 10000"/>
              <a:gd name="connsiteX43" fmla="*/ 6918 w 13646"/>
              <a:gd name="connsiteY43" fmla="*/ 7705 h 10000"/>
              <a:gd name="connsiteX44" fmla="*/ 6939 w 13646"/>
              <a:gd name="connsiteY44" fmla="*/ 7664 h 10000"/>
              <a:gd name="connsiteX45" fmla="*/ 6960 w 13646"/>
              <a:gd name="connsiteY45" fmla="*/ 7600 h 10000"/>
              <a:gd name="connsiteX46" fmla="*/ 6978 w 13646"/>
              <a:gd name="connsiteY46" fmla="*/ 7537 h 10000"/>
              <a:gd name="connsiteX47" fmla="*/ 6978 w 13646"/>
              <a:gd name="connsiteY47" fmla="*/ 7495 h 10000"/>
              <a:gd name="connsiteX48" fmla="*/ 6978 w 13646"/>
              <a:gd name="connsiteY48" fmla="*/ 7473 h 10000"/>
              <a:gd name="connsiteX49" fmla="*/ 6939 w 13646"/>
              <a:gd name="connsiteY49" fmla="*/ 7450 h 10000"/>
              <a:gd name="connsiteX50" fmla="*/ 6858 w 13646"/>
              <a:gd name="connsiteY50" fmla="*/ 7409 h 10000"/>
              <a:gd name="connsiteX51" fmla="*/ 6799 w 13646"/>
              <a:gd name="connsiteY51" fmla="*/ 7387 h 10000"/>
              <a:gd name="connsiteX52" fmla="*/ 6739 w 13646"/>
              <a:gd name="connsiteY52" fmla="*/ 7346 h 10000"/>
              <a:gd name="connsiteX53" fmla="*/ 6662 w 13646"/>
              <a:gd name="connsiteY53" fmla="*/ 7282 h 10000"/>
              <a:gd name="connsiteX54" fmla="*/ 6620 w 13646"/>
              <a:gd name="connsiteY54" fmla="*/ 7282 h 10000"/>
              <a:gd name="connsiteX55" fmla="*/ 6581 w 13646"/>
              <a:gd name="connsiteY55" fmla="*/ 7282 h 10000"/>
              <a:gd name="connsiteX56" fmla="*/ 6501 w 13646"/>
              <a:gd name="connsiteY56" fmla="*/ 7323 h 10000"/>
              <a:gd name="connsiteX57" fmla="*/ 6462 w 13646"/>
              <a:gd name="connsiteY57" fmla="*/ 7323 h 10000"/>
              <a:gd name="connsiteX58" fmla="*/ 6424 w 13646"/>
              <a:gd name="connsiteY58" fmla="*/ 7304 h 10000"/>
              <a:gd name="connsiteX59" fmla="*/ 6322 w 13646"/>
              <a:gd name="connsiteY59" fmla="*/ 7241 h 10000"/>
              <a:gd name="connsiteX60" fmla="*/ 6083 w 13646"/>
              <a:gd name="connsiteY60" fmla="*/ 7113 h 10000"/>
              <a:gd name="connsiteX61" fmla="*/ 5964 w 13646"/>
              <a:gd name="connsiteY61" fmla="*/ 7050 h 10000"/>
              <a:gd name="connsiteX62" fmla="*/ 5845 w 13646"/>
              <a:gd name="connsiteY62" fmla="*/ 6964 h 10000"/>
              <a:gd name="connsiteX63" fmla="*/ 5806 w 13646"/>
              <a:gd name="connsiteY63" fmla="*/ 6941 h 10000"/>
              <a:gd name="connsiteX64" fmla="*/ 5785 w 13646"/>
              <a:gd name="connsiteY64" fmla="*/ 6941 h 10000"/>
              <a:gd name="connsiteX65" fmla="*/ 5747 w 13646"/>
              <a:gd name="connsiteY65" fmla="*/ 6923 h 10000"/>
              <a:gd name="connsiteX66" fmla="*/ 5687 w 13646"/>
              <a:gd name="connsiteY66" fmla="*/ 6923 h 10000"/>
              <a:gd name="connsiteX67" fmla="*/ 5607 w 13646"/>
              <a:gd name="connsiteY67" fmla="*/ 6900 h 10000"/>
              <a:gd name="connsiteX68" fmla="*/ 5470 w 13646"/>
              <a:gd name="connsiteY68" fmla="*/ 6878 h 10000"/>
              <a:gd name="connsiteX69" fmla="*/ 5330 w 13646"/>
              <a:gd name="connsiteY69" fmla="*/ 6836 h 10000"/>
              <a:gd name="connsiteX70" fmla="*/ 5189 w 13646"/>
              <a:gd name="connsiteY70" fmla="*/ 6814 h 10000"/>
              <a:gd name="connsiteX71" fmla="*/ 5091 w 13646"/>
              <a:gd name="connsiteY71" fmla="*/ 6795 h 10000"/>
              <a:gd name="connsiteX72" fmla="*/ 4874 w 13646"/>
              <a:gd name="connsiteY72" fmla="*/ 6795 h 10000"/>
              <a:gd name="connsiteX73" fmla="*/ 4793 w 13646"/>
              <a:gd name="connsiteY73" fmla="*/ 6814 h 10000"/>
              <a:gd name="connsiteX74" fmla="*/ 4755 w 13646"/>
              <a:gd name="connsiteY74" fmla="*/ 6814 h 10000"/>
              <a:gd name="connsiteX75" fmla="*/ 4674 w 13646"/>
              <a:gd name="connsiteY75" fmla="*/ 6814 h 10000"/>
              <a:gd name="connsiteX76" fmla="*/ 4593 w 13646"/>
              <a:gd name="connsiteY76" fmla="*/ 6814 h 10000"/>
              <a:gd name="connsiteX77" fmla="*/ 4534 w 13646"/>
              <a:gd name="connsiteY77" fmla="*/ 6836 h 10000"/>
              <a:gd name="connsiteX78" fmla="*/ 4435 w 13646"/>
              <a:gd name="connsiteY78" fmla="*/ 6836 h 10000"/>
              <a:gd name="connsiteX79" fmla="*/ 4393 w 13646"/>
              <a:gd name="connsiteY79" fmla="*/ 6836 h 10000"/>
              <a:gd name="connsiteX80" fmla="*/ 4355 w 13646"/>
              <a:gd name="connsiteY80" fmla="*/ 6836 h 10000"/>
              <a:gd name="connsiteX81" fmla="*/ 4316 w 13646"/>
              <a:gd name="connsiteY81" fmla="*/ 6836 h 10000"/>
              <a:gd name="connsiteX82" fmla="*/ 4257 w 13646"/>
              <a:gd name="connsiteY82" fmla="*/ 6836 h 10000"/>
              <a:gd name="connsiteX83" fmla="*/ 4176 w 13646"/>
              <a:gd name="connsiteY83" fmla="*/ 6773 h 10000"/>
              <a:gd name="connsiteX84" fmla="*/ 4078 w 13646"/>
              <a:gd name="connsiteY84" fmla="*/ 6732 h 10000"/>
              <a:gd name="connsiteX85" fmla="*/ 4018 w 13646"/>
              <a:gd name="connsiteY85" fmla="*/ 6687 h 10000"/>
              <a:gd name="connsiteX86" fmla="*/ 3976 w 13646"/>
              <a:gd name="connsiteY86" fmla="*/ 6687 h 10000"/>
              <a:gd name="connsiteX87" fmla="*/ 3797 w 13646"/>
              <a:gd name="connsiteY87" fmla="*/ 6687 h 10000"/>
              <a:gd name="connsiteX88" fmla="*/ 3738 w 13646"/>
              <a:gd name="connsiteY88" fmla="*/ 6687 h 10000"/>
              <a:gd name="connsiteX89" fmla="*/ 3678 w 13646"/>
              <a:gd name="connsiteY89" fmla="*/ 6668 h 10000"/>
              <a:gd name="connsiteX90" fmla="*/ 3461 w 13646"/>
              <a:gd name="connsiteY90" fmla="*/ 6645 h 10000"/>
              <a:gd name="connsiteX91" fmla="*/ 3363 w 13646"/>
              <a:gd name="connsiteY91" fmla="*/ 6623 h 10000"/>
              <a:gd name="connsiteX92" fmla="*/ 3282 w 13646"/>
              <a:gd name="connsiteY92" fmla="*/ 6582 h 10000"/>
              <a:gd name="connsiteX93" fmla="*/ 3243 w 13646"/>
              <a:gd name="connsiteY93" fmla="*/ 6541 h 10000"/>
              <a:gd name="connsiteX94" fmla="*/ 3243 w 13646"/>
              <a:gd name="connsiteY94" fmla="*/ 6518 h 10000"/>
              <a:gd name="connsiteX95" fmla="*/ 3222 w 13646"/>
              <a:gd name="connsiteY95" fmla="*/ 6477 h 10000"/>
              <a:gd name="connsiteX96" fmla="*/ 3184 w 13646"/>
              <a:gd name="connsiteY96" fmla="*/ 6455 h 10000"/>
              <a:gd name="connsiteX97" fmla="*/ 3142 w 13646"/>
              <a:gd name="connsiteY97" fmla="*/ 6413 h 10000"/>
              <a:gd name="connsiteX98" fmla="*/ 3124 w 13646"/>
              <a:gd name="connsiteY98" fmla="*/ 6368 h 10000"/>
              <a:gd name="connsiteX99" fmla="*/ 3124 w 13646"/>
              <a:gd name="connsiteY99" fmla="*/ 6241 h 10000"/>
              <a:gd name="connsiteX100" fmla="*/ 3184 w 13646"/>
              <a:gd name="connsiteY100" fmla="*/ 6155 h 10000"/>
              <a:gd name="connsiteX101" fmla="*/ 3243 w 13646"/>
              <a:gd name="connsiteY101" fmla="*/ 6091 h 10000"/>
              <a:gd name="connsiteX102" fmla="*/ 3303 w 13646"/>
              <a:gd name="connsiteY102" fmla="*/ 6028 h 10000"/>
              <a:gd name="connsiteX103" fmla="*/ 3380 w 13646"/>
              <a:gd name="connsiteY103" fmla="*/ 5945 h 10000"/>
              <a:gd name="connsiteX104" fmla="*/ 3422 w 13646"/>
              <a:gd name="connsiteY104" fmla="*/ 5859 h 10000"/>
              <a:gd name="connsiteX105" fmla="*/ 3440 w 13646"/>
              <a:gd name="connsiteY105" fmla="*/ 5754 h 10000"/>
              <a:gd name="connsiteX106" fmla="*/ 3422 w 13646"/>
              <a:gd name="connsiteY106" fmla="*/ 5605 h 10000"/>
              <a:gd name="connsiteX107" fmla="*/ 3401 w 13646"/>
              <a:gd name="connsiteY107" fmla="*/ 5563 h 10000"/>
              <a:gd name="connsiteX108" fmla="*/ 3363 w 13646"/>
              <a:gd name="connsiteY108" fmla="*/ 5519 h 10000"/>
              <a:gd name="connsiteX109" fmla="*/ 3320 w 13646"/>
              <a:gd name="connsiteY109" fmla="*/ 5477 h 10000"/>
              <a:gd name="connsiteX110" fmla="*/ 3303 w 13646"/>
              <a:gd name="connsiteY110" fmla="*/ 5436 h 10000"/>
              <a:gd name="connsiteX111" fmla="*/ 3303 w 13646"/>
              <a:gd name="connsiteY111" fmla="*/ 5414 h 10000"/>
              <a:gd name="connsiteX112" fmla="*/ 3303 w 13646"/>
              <a:gd name="connsiteY112" fmla="*/ 5373 h 10000"/>
              <a:gd name="connsiteX113" fmla="*/ 3282 w 13646"/>
              <a:gd name="connsiteY113" fmla="*/ 5245 h 10000"/>
              <a:gd name="connsiteX114" fmla="*/ 3282 w 13646"/>
              <a:gd name="connsiteY114" fmla="*/ 5095 h 10000"/>
              <a:gd name="connsiteX115" fmla="*/ 3282 w 13646"/>
              <a:gd name="connsiteY115" fmla="*/ 5054 h 10000"/>
              <a:gd name="connsiteX116" fmla="*/ 3303 w 13646"/>
              <a:gd name="connsiteY116" fmla="*/ 5009 h 10000"/>
              <a:gd name="connsiteX117" fmla="*/ 3342 w 13646"/>
              <a:gd name="connsiteY117" fmla="*/ 4946 h 10000"/>
              <a:gd name="connsiteX118" fmla="*/ 3363 w 13646"/>
              <a:gd name="connsiteY118" fmla="*/ 4905 h 10000"/>
              <a:gd name="connsiteX119" fmla="*/ 3401 w 13646"/>
              <a:gd name="connsiteY119" fmla="*/ 4863 h 10000"/>
              <a:gd name="connsiteX120" fmla="*/ 3440 w 13646"/>
              <a:gd name="connsiteY120" fmla="*/ 4841 h 10000"/>
              <a:gd name="connsiteX121" fmla="*/ 3461 w 13646"/>
              <a:gd name="connsiteY121" fmla="*/ 4818 h 10000"/>
              <a:gd name="connsiteX122" fmla="*/ 3601 w 13646"/>
              <a:gd name="connsiteY122" fmla="*/ 4755 h 10000"/>
              <a:gd name="connsiteX123" fmla="*/ 3720 w 13646"/>
              <a:gd name="connsiteY123" fmla="*/ 4672 h 10000"/>
              <a:gd name="connsiteX124" fmla="*/ 3780 w 13646"/>
              <a:gd name="connsiteY124" fmla="*/ 4609 h 10000"/>
              <a:gd name="connsiteX125" fmla="*/ 3818 w 13646"/>
              <a:gd name="connsiteY125" fmla="*/ 4545 h 10000"/>
              <a:gd name="connsiteX126" fmla="*/ 3818 w 13646"/>
              <a:gd name="connsiteY126" fmla="*/ 4459 h 10000"/>
              <a:gd name="connsiteX127" fmla="*/ 3797 w 13646"/>
              <a:gd name="connsiteY127" fmla="*/ 4395 h 10000"/>
              <a:gd name="connsiteX128" fmla="*/ 3738 w 13646"/>
              <a:gd name="connsiteY128" fmla="*/ 4332 h 10000"/>
              <a:gd name="connsiteX129" fmla="*/ 3720 w 13646"/>
              <a:gd name="connsiteY129" fmla="*/ 4291 h 10000"/>
              <a:gd name="connsiteX130" fmla="*/ 3678 w 13646"/>
              <a:gd name="connsiteY130" fmla="*/ 4268 h 10000"/>
              <a:gd name="connsiteX131" fmla="*/ 3640 w 13646"/>
              <a:gd name="connsiteY131" fmla="*/ 4227 h 10000"/>
              <a:gd name="connsiteX132" fmla="*/ 3619 w 13646"/>
              <a:gd name="connsiteY132" fmla="*/ 4204 h 10000"/>
              <a:gd name="connsiteX133" fmla="*/ 3580 w 13646"/>
              <a:gd name="connsiteY133" fmla="*/ 4141 h 10000"/>
              <a:gd name="connsiteX134" fmla="*/ 3541 w 13646"/>
              <a:gd name="connsiteY134" fmla="*/ 4100 h 10000"/>
              <a:gd name="connsiteX135" fmla="*/ 3499 w 13646"/>
              <a:gd name="connsiteY135" fmla="*/ 4077 h 10000"/>
              <a:gd name="connsiteX136" fmla="*/ 3401 w 13646"/>
              <a:gd name="connsiteY136" fmla="*/ 3972 h 10000"/>
              <a:gd name="connsiteX137" fmla="*/ 3363 w 13646"/>
              <a:gd name="connsiteY137" fmla="*/ 3950 h 10000"/>
              <a:gd name="connsiteX138" fmla="*/ 3303 w 13646"/>
              <a:gd name="connsiteY138" fmla="*/ 3927 h 10000"/>
              <a:gd name="connsiteX139" fmla="*/ 3261 w 13646"/>
              <a:gd name="connsiteY139" fmla="*/ 3909 h 10000"/>
              <a:gd name="connsiteX140" fmla="*/ 3243 w 13646"/>
              <a:gd name="connsiteY140" fmla="*/ 3886 h 10000"/>
              <a:gd name="connsiteX141" fmla="*/ 3201 w 13646"/>
              <a:gd name="connsiteY141" fmla="*/ 3864 h 10000"/>
              <a:gd name="connsiteX142" fmla="*/ 3163 w 13646"/>
              <a:gd name="connsiteY142" fmla="*/ 3800 h 10000"/>
              <a:gd name="connsiteX143" fmla="*/ 3065 w 13646"/>
              <a:gd name="connsiteY143" fmla="*/ 3714 h 10000"/>
              <a:gd name="connsiteX144" fmla="*/ 2945 w 13646"/>
              <a:gd name="connsiteY144" fmla="*/ 3650 h 10000"/>
              <a:gd name="connsiteX145" fmla="*/ 2865 w 13646"/>
              <a:gd name="connsiteY145" fmla="*/ 3587 h 10000"/>
              <a:gd name="connsiteX146" fmla="*/ 2826 w 13646"/>
              <a:gd name="connsiteY146" fmla="*/ 3568 h 10000"/>
              <a:gd name="connsiteX147" fmla="*/ 2784 w 13646"/>
              <a:gd name="connsiteY147" fmla="*/ 3568 h 10000"/>
              <a:gd name="connsiteX148" fmla="*/ 2724 w 13646"/>
              <a:gd name="connsiteY148" fmla="*/ 3568 h 10000"/>
              <a:gd name="connsiteX149" fmla="*/ 2707 w 13646"/>
              <a:gd name="connsiteY149" fmla="*/ 3523 h 10000"/>
              <a:gd name="connsiteX150" fmla="*/ 2686 w 13646"/>
              <a:gd name="connsiteY150" fmla="*/ 3482 h 10000"/>
              <a:gd name="connsiteX151" fmla="*/ 2647 w 13646"/>
              <a:gd name="connsiteY151" fmla="*/ 3482 h 10000"/>
              <a:gd name="connsiteX152" fmla="*/ 2605 w 13646"/>
              <a:gd name="connsiteY152" fmla="*/ 3459 h 10000"/>
              <a:gd name="connsiteX153" fmla="*/ 2507 w 13646"/>
              <a:gd name="connsiteY153" fmla="*/ 3441 h 10000"/>
              <a:gd name="connsiteX154" fmla="*/ 2447 w 13646"/>
              <a:gd name="connsiteY154" fmla="*/ 3396 h 10000"/>
              <a:gd name="connsiteX155" fmla="*/ 2405 w 13646"/>
              <a:gd name="connsiteY155" fmla="*/ 3377 h 10000"/>
              <a:gd name="connsiteX156" fmla="*/ 2346 w 13646"/>
              <a:gd name="connsiteY156" fmla="*/ 3332 h 10000"/>
              <a:gd name="connsiteX157" fmla="*/ 2328 w 13646"/>
              <a:gd name="connsiteY157" fmla="*/ 3332 h 10000"/>
              <a:gd name="connsiteX158" fmla="*/ 2328 w 13646"/>
              <a:gd name="connsiteY158" fmla="*/ 3313 h 10000"/>
              <a:gd name="connsiteX159" fmla="*/ 2269 w 13646"/>
              <a:gd name="connsiteY159" fmla="*/ 3291 h 10000"/>
              <a:gd name="connsiteX160" fmla="*/ 2227 w 13646"/>
              <a:gd name="connsiteY160" fmla="*/ 3250 h 10000"/>
              <a:gd name="connsiteX161" fmla="*/ 2167 w 13646"/>
              <a:gd name="connsiteY161" fmla="*/ 3205 h 10000"/>
              <a:gd name="connsiteX162" fmla="*/ 2090 w 13646"/>
              <a:gd name="connsiteY162" fmla="*/ 3164 h 10000"/>
              <a:gd name="connsiteX163" fmla="*/ 2030 w 13646"/>
              <a:gd name="connsiteY163" fmla="*/ 3122 h 10000"/>
              <a:gd name="connsiteX164" fmla="*/ 1950 w 13646"/>
              <a:gd name="connsiteY164" fmla="*/ 3100 h 10000"/>
              <a:gd name="connsiteX165" fmla="*/ 1890 w 13646"/>
              <a:gd name="connsiteY165" fmla="*/ 3100 h 10000"/>
              <a:gd name="connsiteX166" fmla="*/ 1830 w 13646"/>
              <a:gd name="connsiteY166" fmla="*/ 3100 h 10000"/>
              <a:gd name="connsiteX167" fmla="*/ 1771 w 13646"/>
              <a:gd name="connsiteY167" fmla="*/ 3100 h 10000"/>
              <a:gd name="connsiteX168" fmla="*/ 1711 w 13646"/>
              <a:gd name="connsiteY168" fmla="*/ 3077 h 10000"/>
              <a:gd name="connsiteX169" fmla="*/ 1613 w 13646"/>
              <a:gd name="connsiteY169" fmla="*/ 2995 h 10000"/>
              <a:gd name="connsiteX170" fmla="*/ 1532 w 13646"/>
              <a:gd name="connsiteY170" fmla="*/ 2887 h 10000"/>
              <a:gd name="connsiteX171" fmla="*/ 1511 w 13646"/>
              <a:gd name="connsiteY171" fmla="*/ 2804 h 10000"/>
              <a:gd name="connsiteX172" fmla="*/ 1494 w 13646"/>
              <a:gd name="connsiteY172" fmla="*/ 2759 h 10000"/>
              <a:gd name="connsiteX173" fmla="*/ 1452 w 13646"/>
              <a:gd name="connsiteY173" fmla="*/ 2718 h 10000"/>
              <a:gd name="connsiteX174" fmla="*/ 1332 w 13646"/>
              <a:gd name="connsiteY174" fmla="*/ 2677 h 10000"/>
              <a:gd name="connsiteX175" fmla="*/ 1234 w 13646"/>
              <a:gd name="connsiteY175" fmla="*/ 2654 h 10000"/>
              <a:gd name="connsiteX176" fmla="*/ 1154 w 13646"/>
              <a:gd name="connsiteY176" fmla="*/ 2591 h 10000"/>
              <a:gd name="connsiteX177" fmla="*/ 1017 w 13646"/>
              <a:gd name="connsiteY177" fmla="*/ 2463 h 10000"/>
              <a:gd name="connsiteX178" fmla="*/ 936 w 13646"/>
              <a:gd name="connsiteY178" fmla="*/ 2377 h 10000"/>
              <a:gd name="connsiteX179" fmla="*/ 898 w 13646"/>
              <a:gd name="connsiteY179" fmla="*/ 2336 h 10000"/>
              <a:gd name="connsiteX180" fmla="*/ 877 w 13646"/>
              <a:gd name="connsiteY180" fmla="*/ 2273 h 10000"/>
              <a:gd name="connsiteX181" fmla="*/ 796 w 13646"/>
              <a:gd name="connsiteY181" fmla="*/ 2186 h 10000"/>
              <a:gd name="connsiteX182" fmla="*/ 719 w 13646"/>
              <a:gd name="connsiteY182" fmla="*/ 2082 h 10000"/>
              <a:gd name="connsiteX183" fmla="*/ 638 w 13646"/>
              <a:gd name="connsiteY183" fmla="*/ 1996 h 10000"/>
              <a:gd name="connsiteX184" fmla="*/ 519 w 13646"/>
              <a:gd name="connsiteY184" fmla="*/ 1849 h 10000"/>
              <a:gd name="connsiteX185" fmla="*/ 519 w 13646"/>
              <a:gd name="connsiteY185" fmla="*/ 1786 h 10000"/>
              <a:gd name="connsiteX186" fmla="*/ 498 w 13646"/>
              <a:gd name="connsiteY186" fmla="*/ 1677 h 10000"/>
              <a:gd name="connsiteX187" fmla="*/ 480 w 13646"/>
              <a:gd name="connsiteY187" fmla="*/ 1486 h 10000"/>
              <a:gd name="connsiteX188" fmla="*/ 459 w 13646"/>
              <a:gd name="connsiteY188" fmla="*/ 1359 h 10000"/>
              <a:gd name="connsiteX189" fmla="*/ 421 w 13646"/>
              <a:gd name="connsiteY189" fmla="*/ 1209 h 10000"/>
              <a:gd name="connsiteX190" fmla="*/ 361 w 13646"/>
              <a:gd name="connsiteY190" fmla="*/ 1127 h 10000"/>
              <a:gd name="connsiteX191" fmla="*/ 340 w 13646"/>
              <a:gd name="connsiteY191" fmla="*/ 1082 h 10000"/>
              <a:gd name="connsiteX192" fmla="*/ 259 w 13646"/>
              <a:gd name="connsiteY192" fmla="*/ 936 h 10000"/>
              <a:gd name="connsiteX193" fmla="*/ 242 w 13646"/>
              <a:gd name="connsiteY193" fmla="*/ 827 h 10000"/>
              <a:gd name="connsiteX194" fmla="*/ 242 w 13646"/>
              <a:gd name="connsiteY194" fmla="*/ 723 h 10000"/>
              <a:gd name="connsiteX195" fmla="*/ 242 w 13646"/>
              <a:gd name="connsiteY195" fmla="*/ 618 h 10000"/>
              <a:gd name="connsiteX196" fmla="*/ 221 w 13646"/>
              <a:gd name="connsiteY196" fmla="*/ 509 h 10000"/>
              <a:gd name="connsiteX197" fmla="*/ 179 w 13646"/>
              <a:gd name="connsiteY197" fmla="*/ 404 h 10000"/>
              <a:gd name="connsiteX198" fmla="*/ 161 w 13646"/>
              <a:gd name="connsiteY198" fmla="*/ 300 h 10000"/>
              <a:gd name="connsiteX199" fmla="*/ 102 w 13646"/>
              <a:gd name="connsiteY199" fmla="*/ 172 h 10000"/>
              <a:gd name="connsiteX200" fmla="*/ 0 w 13646"/>
              <a:gd name="connsiteY20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316 w 10000"/>
              <a:gd name="connsiteY80" fmla="*/ 6836 h 10000"/>
              <a:gd name="connsiteX81" fmla="*/ 4257 w 10000"/>
              <a:gd name="connsiteY81" fmla="*/ 6836 h 10000"/>
              <a:gd name="connsiteX82" fmla="*/ 4176 w 10000"/>
              <a:gd name="connsiteY82" fmla="*/ 6773 h 10000"/>
              <a:gd name="connsiteX83" fmla="*/ 4078 w 10000"/>
              <a:gd name="connsiteY83" fmla="*/ 6732 h 10000"/>
              <a:gd name="connsiteX84" fmla="*/ 4018 w 10000"/>
              <a:gd name="connsiteY84" fmla="*/ 6687 h 10000"/>
              <a:gd name="connsiteX85" fmla="*/ 3976 w 10000"/>
              <a:gd name="connsiteY85" fmla="*/ 6687 h 10000"/>
              <a:gd name="connsiteX86" fmla="*/ 3797 w 10000"/>
              <a:gd name="connsiteY86" fmla="*/ 6687 h 10000"/>
              <a:gd name="connsiteX87" fmla="*/ 3738 w 10000"/>
              <a:gd name="connsiteY87" fmla="*/ 6687 h 10000"/>
              <a:gd name="connsiteX88" fmla="*/ 3678 w 10000"/>
              <a:gd name="connsiteY88" fmla="*/ 6668 h 10000"/>
              <a:gd name="connsiteX89" fmla="*/ 3461 w 10000"/>
              <a:gd name="connsiteY89" fmla="*/ 6645 h 10000"/>
              <a:gd name="connsiteX90" fmla="*/ 3363 w 10000"/>
              <a:gd name="connsiteY90" fmla="*/ 6623 h 10000"/>
              <a:gd name="connsiteX91" fmla="*/ 3282 w 10000"/>
              <a:gd name="connsiteY91" fmla="*/ 6582 h 10000"/>
              <a:gd name="connsiteX92" fmla="*/ 3243 w 10000"/>
              <a:gd name="connsiteY92" fmla="*/ 6541 h 10000"/>
              <a:gd name="connsiteX93" fmla="*/ 3243 w 10000"/>
              <a:gd name="connsiteY93" fmla="*/ 6518 h 10000"/>
              <a:gd name="connsiteX94" fmla="*/ 3222 w 10000"/>
              <a:gd name="connsiteY94" fmla="*/ 6477 h 10000"/>
              <a:gd name="connsiteX95" fmla="*/ 3184 w 10000"/>
              <a:gd name="connsiteY95" fmla="*/ 6455 h 10000"/>
              <a:gd name="connsiteX96" fmla="*/ 3142 w 10000"/>
              <a:gd name="connsiteY96" fmla="*/ 6413 h 10000"/>
              <a:gd name="connsiteX97" fmla="*/ 3124 w 10000"/>
              <a:gd name="connsiteY97" fmla="*/ 6368 h 10000"/>
              <a:gd name="connsiteX98" fmla="*/ 3124 w 10000"/>
              <a:gd name="connsiteY98" fmla="*/ 6241 h 10000"/>
              <a:gd name="connsiteX99" fmla="*/ 3184 w 10000"/>
              <a:gd name="connsiteY99" fmla="*/ 6155 h 10000"/>
              <a:gd name="connsiteX100" fmla="*/ 3243 w 10000"/>
              <a:gd name="connsiteY100" fmla="*/ 6091 h 10000"/>
              <a:gd name="connsiteX101" fmla="*/ 3303 w 10000"/>
              <a:gd name="connsiteY101" fmla="*/ 6028 h 10000"/>
              <a:gd name="connsiteX102" fmla="*/ 3380 w 10000"/>
              <a:gd name="connsiteY102" fmla="*/ 5945 h 10000"/>
              <a:gd name="connsiteX103" fmla="*/ 3422 w 10000"/>
              <a:gd name="connsiteY103" fmla="*/ 5859 h 10000"/>
              <a:gd name="connsiteX104" fmla="*/ 3440 w 10000"/>
              <a:gd name="connsiteY104" fmla="*/ 5754 h 10000"/>
              <a:gd name="connsiteX105" fmla="*/ 3422 w 10000"/>
              <a:gd name="connsiteY105" fmla="*/ 5605 h 10000"/>
              <a:gd name="connsiteX106" fmla="*/ 3401 w 10000"/>
              <a:gd name="connsiteY106" fmla="*/ 5563 h 10000"/>
              <a:gd name="connsiteX107" fmla="*/ 3363 w 10000"/>
              <a:gd name="connsiteY107" fmla="*/ 5519 h 10000"/>
              <a:gd name="connsiteX108" fmla="*/ 3320 w 10000"/>
              <a:gd name="connsiteY108" fmla="*/ 5477 h 10000"/>
              <a:gd name="connsiteX109" fmla="*/ 3303 w 10000"/>
              <a:gd name="connsiteY109" fmla="*/ 5436 h 10000"/>
              <a:gd name="connsiteX110" fmla="*/ 3303 w 10000"/>
              <a:gd name="connsiteY110" fmla="*/ 5414 h 10000"/>
              <a:gd name="connsiteX111" fmla="*/ 3303 w 10000"/>
              <a:gd name="connsiteY111" fmla="*/ 5373 h 10000"/>
              <a:gd name="connsiteX112" fmla="*/ 3282 w 10000"/>
              <a:gd name="connsiteY112" fmla="*/ 5245 h 10000"/>
              <a:gd name="connsiteX113" fmla="*/ 3282 w 10000"/>
              <a:gd name="connsiteY113" fmla="*/ 5095 h 10000"/>
              <a:gd name="connsiteX114" fmla="*/ 3282 w 10000"/>
              <a:gd name="connsiteY114" fmla="*/ 5054 h 10000"/>
              <a:gd name="connsiteX115" fmla="*/ 3303 w 10000"/>
              <a:gd name="connsiteY115" fmla="*/ 5009 h 10000"/>
              <a:gd name="connsiteX116" fmla="*/ 3342 w 10000"/>
              <a:gd name="connsiteY116" fmla="*/ 4946 h 10000"/>
              <a:gd name="connsiteX117" fmla="*/ 3363 w 10000"/>
              <a:gd name="connsiteY117" fmla="*/ 4905 h 10000"/>
              <a:gd name="connsiteX118" fmla="*/ 3401 w 10000"/>
              <a:gd name="connsiteY118" fmla="*/ 4863 h 10000"/>
              <a:gd name="connsiteX119" fmla="*/ 3440 w 10000"/>
              <a:gd name="connsiteY119" fmla="*/ 4841 h 10000"/>
              <a:gd name="connsiteX120" fmla="*/ 3461 w 10000"/>
              <a:gd name="connsiteY120" fmla="*/ 4818 h 10000"/>
              <a:gd name="connsiteX121" fmla="*/ 3601 w 10000"/>
              <a:gd name="connsiteY121" fmla="*/ 4755 h 10000"/>
              <a:gd name="connsiteX122" fmla="*/ 3720 w 10000"/>
              <a:gd name="connsiteY122" fmla="*/ 4672 h 10000"/>
              <a:gd name="connsiteX123" fmla="*/ 3780 w 10000"/>
              <a:gd name="connsiteY123" fmla="*/ 4609 h 10000"/>
              <a:gd name="connsiteX124" fmla="*/ 3818 w 10000"/>
              <a:gd name="connsiteY124" fmla="*/ 4545 h 10000"/>
              <a:gd name="connsiteX125" fmla="*/ 3818 w 10000"/>
              <a:gd name="connsiteY125" fmla="*/ 4459 h 10000"/>
              <a:gd name="connsiteX126" fmla="*/ 3797 w 10000"/>
              <a:gd name="connsiteY126" fmla="*/ 4395 h 10000"/>
              <a:gd name="connsiteX127" fmla="*/ 3738 w 10000"/>
              <a:gd name="connsiteY127" fmla="*/ 4332 h 10000"/>
              <a:gd name="connsiteX128" fmla="*/ 3720 w 10000"/>
              <a:gd name="connsiteY128" fmla="*/ 4291 h 10000"/>
              <a:gd name="connsiteX129" fmla="*/ 3678 w 10000"/>
              <a:gd name="connsiteY129" fmla="*/ 4268 h 10000"/>
              <a:gd name="connsiteX130" fmla="*/ 3640 w 10000"/>
              <a:gd name="connsiteY130" fmla="*/ 4227 h 10000"/>
              <a:gd name="connsiteX131" fmla="*/ 3619 w 10000"/>
              <a:gd name="connsiteY131" fmla="*/ 4204 h 10000"/>
              <a:gd name="connsiteX132" fmla="*/ 3580 w 10000"/>
              <a:gd name="connsiteY132" fmla="*/ 4141 h 10000"/>
              <a:gd name="connsiteX133" fmla="*/ 3541 w 10000"/>
              <a:gd name="connsiteY133" fmla="*/ 4100 h 10000"/>
              <a:gd name="connsiteX134" fmla="*/ 3499 w 10000"/>
              <a:gd name="connsiteY134" fmla="*/ 4077 h 10000"/>
              <a:gd name="connsiteX135" fmla="*/ 3401 w 10000"/>
              <a:gd name="connsiteY135" fmla="*/ 3972 h 10000"/>
              <a:gd name="connsiteX136" fmla="*/ 3363 w 10000"/>
              <a:gd name="connsiteY136" fmla="*/ 3950 h 10000"/>
              <a:gd name="connsiteX137" fmla="*/ 3303 w 10000"/>
              <a:gd name="connsiteY137" fmla="*/ 3927 h 10000"/>
              <a:gd name="connsiteX138" fmla="*/ 3261 w 10000"/>
              <a:gd name="connsiteY138" fmla="*/ 3909 h 10000"/>
              <a:gd name="connsiteX139" fmla="*/ 3243 w 10000"/>
              <a:gd name="connsiteY139" fmla="*/ 3886 h 10000"/>
              <a:gd name="connsiteX140" fmla="*/ 3201 w 10000"/>
              <a:gd name="connsiteY140" fmla="*/ 3864 h 10000"/>
              <a:gd name="connsiteX141" fmla="*/ 3163 w 10000"/>
              <a:gd name="connsiteY141" fmla="*/ 3800 h 10000"/>
              <a:gd name="connsiteX142" fmla="*/ 3065 w 10000"/>
              <a:gd name="connsiteY142" fmla="*/ 3714 h 10000"/>
              <a:gd name="connsiteX143" fmla="*/ 2945 w 10000"/>
              <a:gd name="connsiteY143" fmla="*/ 3650 h 10000"/>
              <a:gd name="connsiteX144" fmla="*/ 2865 w 10000"/>
              <a:gd name="connsiteY144" fmla="*/ 3587 h 10000"/>
              <a:gd name="connsiteX145" fmla="*/ 2826 w 10000"/>
              <a:gd name="connsiteY145" fmla="*/ 3568 h 10000"/>
              <a:gd name="connsiteX146" fmla="*/ 2784 w 10000"/>
              <a:gd name="connsiteY146" fmla="*/ 3568 h 10000"/>
              <a:gd name="connsiteX147" fmla="*/ 2724 w 10000"/>
              <a:gd name="connsiteY147" fmla="*/ 3568 h 10000"/>
              <a:gd name="connsiteX148" fmla="*/ 2707 w 10000"/>
              <a:gd name="connsiteY148" fmla="*/ 3523 h 10000"/>
              <a:gd name="connsiteX149" fmla="*/ 2686 w 10000"/>
              <a:gd name="connsiteY149" fmla="*/ 3482 h 10000"/>
              <a:gd name="connsiteX150" fmla="*/ 2647 w 10000"/>
              <a:gd name="connsiteY150" fmla="*/ 3482 h 10000"/>
              <a:gd name="connsiteX151" fmla="*/ 2605 w 10000"/>
              <a:gd name="connsiteY151" fmla="*/ 3459 h 10000"/>
              <a:gd name="connsiteX152" fmla="*/ 2507 w 10000"/>
              <a:gd name="connsiteY152" fmla="*/ 3441 h 10000"/>
              <a:gd name="connsiteX153" fmla="*/ 2447 w 10000"/>
              <a:gd name="connsiteY153" fmla="*/ 3396 h 10000"/>
              <a:gd name="connsiteX154" fmla="*/ 2405 w 10000"/>
              <a:gd name="connsiteY154" fmla="*/ 3377 h 10000"/>
              <a:gd name="connsiteX155" fmla="*/ 2346 w 10000"/>
              <a:gd name="connsiteY155" fmla="*/ 3332 h 10000"/>
              <a:gd name="connsiteX156" fmla="*/ 2328 w 10000"/>
              <a:gd name="connsiteY156" fmla="*/ 3332 h 10000"/>
              <a:gd name="connsiteX157" fmla="*/ 2328 w 10000"/>
              <a:gd name="connsiteY157" fmla="*/ 3313 h 10000"/>
              <a:gd name="connsiteX158" fmla="*/ 2269 w 10000"/>
              <a:gd name="connsiteY158" fmla="*/ 3291 h 10000"/>
              <a:gd name="connsiteX159" fmla="*/ 2227 w 10000"/>
              <a:gd name="connsiteY159" fmla="*/ 3250 h 10000"/>
              <a:gd name="connsiteX160" fmla="*/ 2167 w 10000"/>
              <a:gd name="connsiteY160" fmla="*/ 3205 h 10000"/>
              <a:gd name="connsiteX161" fmla="*/ 2090 w 10000"/>
              <a:gd name="connsiteY161" fmla="*/ 3164 h 10000"/>
              <a:gd name="connsiteX162" fmla="*/ 2030 w 10000"/>
              <a:gd name="connsiteY162" fmla="*/ 3122 h 10000"/>
              <a:gd name="connsiteX163" fmla="*/ 1950 w 10000"/>
              <a:gd name="connsiteY163" fmla="*/ 3100 h 10000"/>
              <a:gd name="connsiteX164" fmla="*/ 1890 w 10000"/>
              <a:gd name="connsiteY164" fmla="*/ 3100 h 10000"/>
              <a:gd name="connsiteX165" fmla="*/ 1830 w 10000"/>
              <a:gd name="connsiteY165" fmla="*/ 3100 h 10000"/>
              <a:gd name="connsiteX166" fmla="*/ 1771 w 10000"/>
              <a:gd name="connsiteY166" fmla="*/ 3100 h 10000"/>
              <a:gd name="connsiteX167" fmla="*/ 1711 w 10000"/>
              <a:gd name="connsiteY167" fmla="*/ 3077 h 10000"/>
              <a:gd name="connsiteX168" fmla="*/ 1613 w 10000"/>
              <a:gd name="connsiteY168" fmla="*/ 2995 h 10000"/>
              <a:gd name="connsiteX169" fmla="*/ 1532 w 10000"/>
              <a:gd name="connsiteY169" fmla="*/ 2887 h 10000"/>
              <a:gd name="connsiteX170" fmla="*/ 1511 w 10000"/>
              <a:gd name="connsiteY170" fmla="*/ 2804 h 10000"/>
              <a:gd name="connsiteX171" fmla="*/ 1494 w 10000"/>
              <a:gd name="connsiteY171" fmla="*/ 2759 h 10000"/>
              <a:gd name="connsiteX172" fmla="*/ 1452 w 10000"/>
              <a:gd name="connsiteY172" fmla="*/ 2718 h 10000"/>
              <a:gd name="connsiteX173" fmla="*/ 1332 w 10000"/>
              <a:gd name="connsiteY173" fmla="*/ 2677 h 10000"/>
              <a:gd name="connsiteX174" fmla="*/ 1234 w 10000"/>
              <a:gd name="connsiteY174" fmla="*/ 2654 h 10000"/>
              <a:gd name="connsiteX175" fmla="*/ 1154 w 10000"/>
              <a:gd name="connsiteY175" fmla="*/ 2591 h 10000"/>
              <a:gd name="connsiteX176" fmla="*/ 1017 w 10000"/>
              <a:gd name="connsiteY176" fmla="*/ 2463 h 10000"/>
              <a:gd name="connsiteX177" fmla="*/ 936 w 10000"/>
              <a:gd name="connsiteY177" fmla="*/ 2377 h 10000"/>
              <a:gd name="connsiteX178" fmla="*/ 898 w 10000"/>
              <a:gd name="connsiteY178" fmla="*/ 2336 h 10000"/>
              <a:gd name="connsiteX179" fmla="*/ 877 w 10000"/>
              <a:gd name="connsiteY179" fmla="*/ 2273 h 10000"/>
              <a:gd name="connsiteX180" fmla="*/ 796 w 10000"/>
              <a:gd name="connsiteY180" fmla="*/ 2186 h 10000"/>
              <a:gd name="connsiteX181" fmla="*/ 719 w 10000"/>
              <a:gd name="connsiteY181" fmla="*/ 2082 h 10000"/>
              <a:gd name="connsiteX182" fmla="*/ 638 w 10000"/>
              <a:gd name="connsiteY182" fmla="*/ 1996 h 10000"/>
              <a:gd name="connsiteX183" fmla="*/ 519 w 10000"/>
              <a:gd name="connsiteY183" fmla="*/ 1849 h 10000"/>
              <a:gd name="connsiteX184" fmla="*/ 519 w 10000"/>
              <a:gd name="connsiteY184" fmla="*/ 1786 h 10000"/>
              <a:gd name="connsiteX185" fmla="*/ 498 w 10000"/>
              <a:gd name="connsiteY185" fmla="*/ 1677 h 10000"/>
              <a:gd name="connsiteX186" fmla="*/ 480 w 10000"/>
              <a:gd name="connsiteY186" fmla="*/ 1486 h 10000"/>
              <a:gd name="connsiteX187" fmla="*/ 459 w 10000"/>
              <a:gd name="connsiteY187" fmla="*/ 1359 h 10000"/>
              <a:gd name="connsiteX188" fmla="*/ 421 w 10000"/>
              <a:gd name="connsiteY188" fmla="*/ 1209 h 10000"/>
              <a:gd name="connsiteX189" fmla="*/ 361 w 10000"/>
              <a:gd name="connsiteY189" fmla="*/ 1127 h 10000"/>
              <a:gd name="connsiteX190" fmla="*/ 340 w 10000"/>
              <a:gd name="connsiteY190" fmla="*/ 1082 h 10000"/>
              <a:gd name="connsiteX191" fmla="*/ 259 w 10000"/>
              <a:gd name="connsiteY191" fmla="*/ 936 h 10000"/>
              <a:gd name="connsiteX192" fmla="*/ 242 w 10000"/>
              <a:gd name="connsiteY192" fmla="*/ 827 h 10000"/>
              <a:gd name="connsiteX193" fmla="*/ 242 w 10000"/>
              <a:gd name="connsiteY193" fmla="*/ 723 h 10000"/>
              <a:gd name="connsiteX194" fmla="*/ 242 w 10000"/>
              <a:gd name="connsiteY194" fmla="*/ 618 h 10000"/>
              <a:gd name="connsiteX195" fmla="*/ 221 w 10000"/>
              <a:gd name="connsiteY195" fmla="*/ 509 h 10000"/>
              <a:gd name="connsiteX196" fmla="*/ 179 w 10000"/>
              <a:gd name="connsiteY196" fmla="*/ 404 h 10000"/>
              <a:gd name="connsiteX197" fmla="*/ 161 w 10000"/>
              <a:gd name="connsiteY197" fmla="*/ 300 h 10000"/>
              <a:gd name="connsiteX198" fmla="*/ 102 w 10000"/>
              <a:gd name="connsiteY198" fmla="*/ 172 h 10000"/>
              <a:gd name="connsiteX199" fmla="*/ 0 w 10000"/>
              <a:gd name="connsiteY19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316 w 10000"/>
              <a:gd name="connsiteY80" fmla="*/ 6836 h 10000"/>
              <a:gd name="connsiteX81" fmla="*/ 4257 w 10000"/>
              <a:gd name="connsiteY81" fmla="*/ 6836 h 10000"/>
              <a:gd name="connsiteX82" fmla="*/ 4176 w 10000"/>
              <a:gd name="connsiteY82" fmla="*/ 6773 h 10000"/>
              <a:gd name="connsiteX83" fmla="*/ 4078 w 10000"/>
              <a:gd name="connsiteY83" fmla="*/ 6732 h 10000"/>
              <a:gd name="connsiteX84" fmla="*/ 4018 w 10000"/>
              <a:gd name="connsiteY84" fmla="*/ 6687 h 10000"/>
              <a:gd name="connsiteX85" fmla="*/ 3976 w 10000"/>
              <a:gd name="connsiteY85" fmla="*/ 6687 h 10000"/>
              <a:gd name="connsiteX86" fmla="*/ 3797 w 10000"/>
              <a:gd name="connsiteY86" fmla="*/ 6687 h 10000"/>
              <a:gd name="connsiteX87" fmla="*/ 3738 w 10000"/>
              <a:gd name="connsiteY87" fmla="*/ 6687 h 10000"/>
              <a:gd name="connsiteX88" fmla="*/ 3678 w 10000"/>
              <a:gd name="connsiteY88" fmla="*/ 6668 h 10000"/>
              <a:gd name="connsiteX89" fmla="*/ 3461 w 10000"/>
              <a:gd name="connsiteY89" fmla="*/ 6645 h 10000"/>
              <a:gd name="connsiteX90" fmla="*/ 3363 w 10000"/>
              <a:gd name="connsiteY90" fmla="*/ 6623 h 10000"/>
              <a:gd name="connsiteX91" fmla="*/ 3282 w 10000"/>
              <a:gd name="connsiteY91" fmla="*/ 6582 h 10000"/>
              <a:gd name="connsiteX92" fmla="*/ 3243 w 10000"/>
              <a:gd name="connsiteY92" fmla="*/ 6541 h 10000"/>
              <a:gd name="connsiteX93" fmla="*/ 3243 w 10000"/>
              <a:gd name="connsiteY93" fmla="*/ 6518 h 10000"/>
              <a:gd name="connsiteX94" fmla="*/ 3222 w 10000"/>
              <a:gd name="connsiteY94" fmla="*/ 6477 h 10000"/>
              <a:gd name="connsiteX95" fmla="*/ 3184 w 10000"/>
              <a:gd name="connsiteY95" fmla="*/ 6455 h 10000"/>
              <a:gd name="connsiteX96" fmla="*/ 3142 w 10000"/>
              <a:gd name="connsiteY96" fmla="*/ 6413 h 10000"/>
              <a:gd name="connsiteX97" fmla="*/ 3124 w 10000"/>
              <a:gd name="connsiteY97" fmla="*/ 6368 h 10000"/>
              <a:gd name="connsiteX98" fmla="*/ 3124 w 10000"/>
              <a:gd name="connsiteY98" fmla="*/ 6241 h 10000"/>
              <a:gd name="connsiteX99" fmla="*/ 3184 w 10000"/>
              <a:gd name="connsiteY99" fmla="*/ 6155 h 10000"/>
              <a:gd name="connsiteX100" fmla="*/ 3243 w 10000"/>
              <a:gd name="connsiteY100" fmla="*/ 6091 h 10000"/>
              <a:gd name="connsiteX101" fmla="*/ 3303 w 10000"/>
              <a:gd name="connsiteY101" fmla="*/ 6028 h 10000"/>
              <a:gd name="connsiteX102" fmla="*/ 3380 w 10000"/>
              <a:gd name="connsiteY102" fmla="*/ 5945 h 10000"/>
              <a:gd name="connsiteX103" fmla="*/ 3422 w 10000"/>
              <a:gd name="connsiteY103" fmla="*/ 5859 h 10000"/>
              <a:gd name="connsiteX104" fmla="*/ 3440 w 10000"/>
              <a:gd name="connsiteY104" fmla="*/ 5754 h 10000"/>
              <a:gd name="connsiteX105" fmla="*/ 3422 w 10000"/>
              <a:gd name="connsiteY105" fmla="*/ 5605 h 10000"/>
              <a:gd name="connsiteX106" fmla="*/ 3401 w 10000"/>
              <a:gd name="connsiteY106" fmla="*/ 5563 h 10000"/>
              <a:gd name="connsiteX107" fmla="*/ 3363 w 10000"/>
              <a:gd name="connsiteY107" fmla="*/ 5519 h 10000"/>
              <a:gd name="connsiteX108" fmla="*/ 3320 w 10000"/>
              <a:gd name="connsiteY108" fmla="*/ 5477 h 10000"/>
              <a:gd name="connsiteX109" fmla="*/ 3303 w 10000"/>
              <a:gd name="connsiteY109" fmla="*/ 5436 h 10000"/>
              <a:gd name="connsiteX110" fmla="*/ 3303 w 10000"/>
              <a:gd name="connsiteY110" fmla="*/ 5414 h 10000"/>
              <a:gd name="connsiteX111" fmla="*/ 3303 w 10000"/>
              <a:gd name="connsiteY111" fmla="*/ 5373 h 10000"/>
              <a:gd name="connsiteX112" fmla="*/ 3282 w 10000"/>
              <a:gd name="connsiteY112" fmla="*/ 5245 h 10000"/>
              <a:gd name="connsiteX113" fmla="*/ 3282 w 10000"/>
              <a:gd name="connsiteY113" fmla="*/ 5095 h 10000"/>
              <a:gd name="connsiteX114" fmla="*/ 3282 w 10000"/>
              <a:gd name="connsiteY114" fmla="*/ 5054 h 10000"/>
              <a:gd name="connsiteX115" fmla="*/ 3303 w 10000"/>
              <a:gd name="connsiteY115" fmla="*/ 5009 h 10000"/>
              <a:gd name="connsiteX116" fmla="*/ 3342 w 10000"/>
              <a:gd name="connsiteY116" fmla="*/ 4946 h 10000"/>
              <a:gd name="connsiteX117" fmla="*/ 3363 w 10000"/>
              <a:gd name="connsiteY117" fmla="*/ 4905 h 10000"/>
              <a:gd name="connsiteX118" fmla="*/ 3401 w 10000"/>
              <a:gd name="connsiteY118" fmla="*/ 4863 h 10000"/>
              <a:gd name="connsiteX119" fmla="*/ 3440 w 10000"/>
              <a:gd name="connsiteY119" fmla="*/ 4841 h 10000"/>
              <a:gd name="connsiteX120" fmla="*/ 3461 w 10000"/>
              <a:gd name="connsiteY120" fmla="*/ 4818 h 10000"/>
              <a:gd name="connsiteX121" fmla="*/ 3601 w 10000"/>
              <a:gd name="connsiteY121" fmla="*/ 4755 h 10000"/>
              <a:gd name="connsiteX122" fmla="*/ 3720 w 10000"/>
              <a:gd name="connsiteY122" fmla="*/ 4672 h 10000"/>
              <a:gd name="connsiteX123" fmla="*/ 3780 w 10000"/>
              <a:gd name="connsiteY123" fmla="*/ 4609 h 10000"/>
              <a:gd name="connsiteX124" fmla="*/ 3818 w 10000"/>
              <a:gd name="connsiteY124" fmla="*/ 4545 h 10000"/>
              <a:gd name="connsiteX125" fmla="*/ 3818 w 10000"/>
              <a:gd name="connsiteY125" fmla="*/ 4459 h 10000"/>
              <a:gd name="connsiteX126" fmla="*/ 3797 w 10000"/>
              <a:gd name="connsiteY126" fmla="*/ 4395 h 10000"/>
              <a:gd name="connsiteX127" fmla="*/ 3738 w 10000"/>
              <a:gd name="connsiteY127" fmla="*/ 4332 h 10000"/>
              <a:gd name="connsiteX128" fmla="*/ 3678 w 10000"/>
              <a:gd name="connsiteY128" fmla="*/ 4268 h 10000"/>
              <a:gd name="connsiteX129" fmla="*/ 3640 w 10000"/>
              <a:gd name="connsiteY129" fmla="*/ 4227 h 10000"/>
              <a:gd name="connsiteX130" fmla="*/ 3619 w 10000"/>
              <a:gd name="connsiteY130" fmla="*/ 4204 h 10000"/>
              <a:gd name="connsiteX131" fmla="*/ 3580 w 10000"/>
              <a:gd name="connsiteY131" fmla="*/ 4141 h 10000"/>
              <a:gd name="connsiteX132" fmla="*/ 3541 w 10000"/>
              <a:gd name="connsiteY132" fmla="*/ 4100 h 10000"/>
              <a:gd name="connsiteX133" fmla="*/ 3499 w 10000"/>
              <a:gd name="connsiteY133" fmla="*/ 4077 h 10000"/>
              <a:gd name="connsiteX134" fmla="*/ 3401 w 10000"/>
              <a:gd name="connsiteY134" fmla="*/ 3972 h 10000"/>
              <a:gd name="connsiteX135" fmla="*/ 3363 w 10000"/>
              <a:gd name="connsiteY135" fmla="*/ 3950 h 10000"/>
              <a:gd name="connsiteX136" fmla="*/ 3303 w 10000"/>
              <a:gd name="connsiteY136" fmla="*/ 3927 h 10000"/>
              <a:gd name="connsiteX137" fmla="*/ 3261 w 10000"/>
              <a:gd name="connsiteY137" fmla="*/ 3909 h 10000"/>
              <a:gd name="connsiteX138" fmla="*/ 3243 w 10000"/>
              <a:gd name="connsiteY138" fmla="*/ 3886 h 10000"/>
              <a:gd name="connsiteX139" fmla="*/ 3201 w 10000"/>
              <a:gd name="connsiteY139" fmla="*/ 3864 h 10000"/>
              <a:gd name="connsiteX140" fmla="*/ 3163 w 10000"/>
              <a:gd name="connsiteY140" fmla="*/ 3800 h 10000"/>
              <a:gd name="connsiteX141" fmla="*/ 3065 w 10000"/>
              <a:gd name="connsiteY141" fmla="*/ 3714 h 10000"/>
              <a:gd name="connsiteX142" fmla="*/ 2945 w 10000"/>
              <a:gd name="connsiteY142" fmla="*/ 3650 h 10000"/>
              <a:gd name="connsiteX143" fmla="*/ 2865 w 10000"/>
              <a:gd name="connsiteY143" fmla="*/ 3587 h 10000"/>
              <a:gd name="connsiteX144" fmla="*/ 2826 w 10000"/>
              <a:gd name="connsiteY144" fmla="*/ 3568 h 10000"/>
              <a:gd name="connsiteX145" fmla="*/ 2784 w 10000"/>
              <a:gd name="connsiteY145" fmla="*/ 3568 h 10000"/>
              <a:gd name="connsiteX146" fmla="*/ 2724 w 10000"/>
              <a:gd name="connsiteY146" fmla="*/ 3568 h 10000"/>
              <a:gd name="connsiteX147" fmla="*/ 2707 w 10000"/>
              <a:gd name="connsiteY147" fmla="*/ 3523 h 10000"/>
              <a:gd name="connsiteX148" fmla="*/ 2686 w 10000"/>
              <a:gd name="connsiteY148" fmla="*/ 3482 h 10000"/>
              <a:gd name="connsiteX149" fmla="*/ 2647 w 10000"/>
              <a:gd name="connsiteY149" fmla="*/ 3482 h 10000"/>
              <a:gd name="connsiteX150" fmla="*/ 2605 w 10000"/>
              <a:gd name="connsiteY150" fmla="*/ 3459 h 10000"/>
              <a:gd name="connsiteX151" fmla="*/ 2507 w 10000"/>
              <a:gd name="connsiteY151" fmla="*/ 3441 h 10000"/>
              <a:gd name="connsiteX152" fmla="*/ 2447 w 10000"/>
              <a:gd name="connsiteY152" fmla="*/ 3396 h 10000"/>
              <a:gd name="connsiteX153" fmla="*/ 2405 w 10000"/>
              <a:gd name="connsiteY153" fmla="*/ 3377 h 10000"/>
              <a:gd name="connsiteX154" fmla="*/ 2346 w 10000"/>
              <a:gd name="connsiteY154" fmla="*/ 3332 h 10000"/>
              <a:gd name="connsiteX155" fmla="*/ 2328 w 10000"/>
              <a:gd name="connsiteY155" fmla="*/ 3332 h 10000"/>
              <a:gd name="connsiteX156" fmla="*/ 2328 w 10000"/>
              <a:gd name="connsiteY156" fmla="*/ 3313 h 10000"/>
              <a:gd name="connsiteX157" fmla="*/ 2269 w 10000"/>
              <a:gd name="connsiteY157" fmla="*/ 3291 h 10000"/>
              <a:gd name="connsiteX158" fmla="*/ 2227 w 10000"/>
              <a:gd name="connsiteY158" fmla="*/ 3250 h 10000"/>
              <a:gd name="connsiteX159" fmla="*/ 2167 w 10000"/>
              <a:gd name="connsiteY159" fmla="*/ 3205 h 10000"/>
              <a:gd name="connsiteX160" fmla="*/ 2090 w 10000"/>
              <a:gd name="connsiteY160" fmla="*/ 3164 h 10000"/>
              <a:gd name="connsiteX161" fmla="*/ 2030 w 10000"/>
              <a:gd name="connsiteY161" fmla="*/ 3122 h 10000"/>
              <a:gd name="connsiteX162" fmla="*/ 1950 w 10000"/>
              <a:gd name="connsiteY162" fmla="*/ 3100 h 10000"/>
              <a:gd name="connsiteX163" fmla="*/ 1890 w 10000"/>
              <a:gd name="connsiteY163" fmla="*/ 3100 h 10000"/>
              <a:gd name="connsiteX164" fmla="*/ 1830 w 10000"/>
              <a:gd name="connsiteY164" fmla="*/ 3100 h 10000"/>
              <a:gd name="connsiteX165" fmla="*/ 1771 w 10000"/>
              <a:gd name="connsiteY165" fmla="*/ 3100 h 10000"/>
              <a:gd name="connsiteX166" fmla="*/ 1711 w 10000"/>
              <a:gd name="connsiteY166" fmla="*/ 3077 h 10000"/>
              <a:gd name="connsiteX167" fmla="*/ 1613 w 10000"/>
              <a:gd name="connsiteY167" fmla="*/ 2995 h 10000"/>
              <a:gd name="connsiteX168" fmla="*/ 1532 w 10000"/>
              <a:gd name="connsiteY168" fmla="*/ 2887 h 10000"/>
              <a:gd name="connsiteX169" fmla="*/ 1511 w 10000"/>
              <a:gd name="connsiteY169" fmla="*/ 2804 h 10000"/>
              <a:gd name="connsiteX170" fmla="*/ 1494 w 10000"/>
              <a:gd name="connsiteY170" fmla="*/ 2759 h 10000"/>
              <a:gd name="connsiteX171" fmla="*/ 1452 w 10000"/>
              <a:gd name="connsiteY171" fmla="*/ 2718 h 10000"/>
              <a:gd name="connsiteX172" fmla="*/ 1332 w 10000"/>
              <a:gd name="connsiteY172" fmla="*/ 2677 h 10000"/>
              <a:gd name="connsiteX173" fmla="*/ 1234 w 10000"/>
              <a:gd name="connsiteY173" fmla="*/ 2654 h 10000"/>
              <a:gd name="connsiteX174" fmla="*/ 1154 w 10000"/>
              <a:gd name="connsiteY174" fmla="*/ 2591 h 10000"/>
              <a:gd name="connsiteX175" fmla="*/ 1017 w 10000"/>
              <a:gd name="connsiteY175" fmla="*/ 2463 h 10000"/>
              <a:gd name="connsiteX176" fmla="*/ 936 w 10000"/>
              <a:gd name="connsiteY176" fmla="*/ 2377 h 10000"/>
              <a:gd name="connsiteX177" fmla="*/ 898 w 10000"/>
              <a:gd name="connsiteY177" fmla="*/ 2336 h 10000"/>
              <a:gd name="connsiteX178" fmla="*/ 877 w 10000"/>
              <a:gd name="connsiteY178" fmla="*/ 2273 h 10000"/>
              <a:gd name="connsiteX179" fmla="*/ 796 w 10000"/>
              <a:gd name="connsiteY179" fmla="*/ 2186 h 10000"/>
              <a:gd name="connsiteX180" fmla="*/ 719 w 10000"/>
              <a:gd name="connsiteY180" fmla="*/ 2082 h 10000"/>
              <a:gd name="connsiteX181" fmla="*/ 638 w 10000"/>
              <a:gd name="connsiteY181" fmla="*/ 1996 h 10000"/>
              <a:gd name="connsiteX182" fmla="*/ 519 w 10000"/>
              <a:gd name="connsiteY182" fmla="*/ 1849 h 10000"/>
              <a:gd name="connsiteX183" fmla="*/ 519 w 10000"/>
              <a:gd name="connsiteY183" fmla="*/ 1786 h 10000"/>
              <a:gd name="connsiteX184" fmla="*/ 498 w 10000"/>
              <a:gd name="connsiteY184" fmla="*/ 1677 h 10000"/>
              <a:gd name="connsiteX185" fmla="*/ 480 w 10000"/>
              <a:gd name="connsiteY185" fmla="*/ 1486 h 10000"/>
              <a:gd name="connsiteX186" fmla="*/ 459 w 10000"/>
              <a:gd name="connsiteY186" fmla="*/ 1359 h 10000"/>
              <a:gd name="connsiteX187" fmla="*/ 421 w 10000"/>
              <a:gd name="connsiteY187" fmla="*/ 1209 h 10000"/>
              <a:gd name="connsiteX188" fmla="*/ 361 w 10000"/>
              <a:gd name="connsiteY188" fmla="*/ 1127 h 10000"/>
              <a:gd name="connsiteX189" fmla="*/ 340 w 10000"/>
              <a:gd name="connsiteY189" fmla="*/ 1082 h 10000"/>
              <a:gd name="connsiteX190" fmla="*/ 259 w 10000"/>
              <a:gd name="connsiteY190" fmla="*/ 936 h 10000"/>
              <a:gd name="connsiteX191" fmla="*/ 242 w 10000"/>
              <a:gd name="connsiteY191" fmla="*/ 827 h 10000"/>
              <a:gd name="connsiteX192" fmla="*/ 242 w 10000"/>
              <a:gd name="connsiteY192" fmla="*/ 723 h 10000"/>
              <a:gd name="connsiteX193" fmla="*/ 242 w 10000"/>
              <a:gd name="connsiteY193" fmla="*/ 618 h 10000"/>
              <a:gd name="connsiteX194" fmla="*/ 221 w 10000"/>
              <a:gd name="connsiteY194" fmla="*/ 509 h 10000"/>
              <a:gd name="connsiteX195" fmla="*/ 179 w 10000"/>
              <a:gd name="connsiteY195" fmla="*/ 404 h 10000"/>
              <a:gd name="connsiteX196" fmla="*/ 161 w 10000"/>
              <a:gd name="connsiteY196" fmla="*/ 300 h 10000"/>
              <a:gd name="connsiteX197" fmla="*/ 102 w 10000"/>
              <a:gd name="connsiteY197" fmla="*/ 172 h 10000"/>
              <a:gd name="connsiteX198" fmla="*/ 0 w 10000"/>
              <a:gd name="connsiteY19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316 w 10000"/>
              <a:gd name="connsiteY80" fmla="*/ 6836 h 10000"/>
              <a:gd name="connsiteX81" fmla="*/ 4257 w 10000"/>
              <a:gd name="connsiteY81" fmla="*/ 6836 h 10000"/>
              <a:gd name="connsiteX82" fmla="*/ 4176 w 10000"/>
              <a:gd name="connsiteY82" fmla="*/ 6773 h 10000"/>
              <a:gd name="connsiteX83" fmla="*/ 4078 w 10000"/>
              <a:gd name="connsiteY83" fmla="*/ 6732 h 10000"/>
              <a:gd name="connsiteX84" fmla="*/ 4018 w 10000"/>
              <a:gd name="connsiteY84" fmla="*/ 6687 h 10000"/>
              <a:gd name="connsiteX85" fmla="*/ 3976 w 10000"/>
              <a:gd name="connsiteY85" fmla="*/ 6687 h 10000"/>
              <a:gd name="connsiteX86" fmla="*/ 3797 w 10000"/>
              <a:gd name="connsiteY86" fmla="*/ 6687 h 10000"/>
              <a:gd name="connsiteX87" fmla="*/ 3738 w 10000"/>
              <a:gd name="connsiteY87" fmla="*/ 6687 h 10000"/>
              <a:gd name="connsiteX88" fmla="*/ 3678 w 10000"/>
              <a:gd name="connsiteY88" fmla="*/ 6668 h 10000"/>
              <a:gd name="connsiteX89" fmla="*/ 3461 w 10000"/>
              <a:gd name="connsiteY89" fmla="*/ 6645 h 10000"/>
              <a:gd name="connsiteX90" fmla="*/ 3363 w 10000"/>
              <a:gd name="connsiteY90" fmla="*/ 6623 h 10000"/>
              <a:gd name="connsiteX91" fmla="*/ 3282 w 10000"/>
              <a:gd name="connsiteY91" fmla="*/ 6582 h 10000"/>
              <a:gd name="connsiteX92" fmla="*/ 3243 w 10000"/>
              <a:gd name="connsiteY92" fmla="*/ 6541 h 10000"/>
              <a:gd name="connsiteX93" fmla="*/ 3243 w 10000"/>
              <a:gd name="connsiteY93" fmla="*/ 6518 h 10000"/>
              <a:gd name="connsiteX94" fmla="*/ 3222 w 10000"/>
              <a:gd name="connsiteY94" fmla="*/ 6477 h 10000"/>
              <a:gd name="connsiteX95" fmla="*/ 3184 w 10000"/>
              <a:gd name="connsiteY95" fmla="*/ 6455 h 10000"/>
              <a:gd name="connsiteX96" fmla="*/ 3142 w 10000"/>
              <a:gd name="connsiteY96" fmla="*/ 6413 h 10000"/>
              <a:gd name="connsiteX97" fmla="*/ 3124 w 10000"/>
              <a:gd name="connsiteY97" fmla="*/ 6368 h 10000"/>
              <a:gd name="connsiteX98" fmla="*/ 3124 w 10000"/>
              <a:gd name="connsiteY98" fmla="*/ 6241 h 10000"/>
              <a:gd name="connsiteX99" fmla="*/ 3184 w 10000"/>
              <a:gd name="connsiteY99" fmla="*/ 6155 h 10000"/>
              <a:gd name="connsiteX100" fmla="*/ 3243 w 10000"/>
              <a:gd name="connsiteY100" fmla="*/ 6091 h 10000"/>
              <a:gd name="connsiteX101" fmla="*/ 3303 w 10000"/>
              <a:gd name="connsiteY101" fmla="*/ 6028 h 10000"/>
              <a:gd name="connsiteX102" fmla="*/ 3380 w 10000"/>
              <a:gd name="connsiteY102" fmla="*/ 5945 h 10000"/>
              <a:gd name="connsiteX103" fmla="*/ 3422 w 10000"/>
              <a:gd name="connsiteY103" fmla="*/ 5859 h 10000"/>
              <a:gd name="connsiteX104" fmla="*/ 3440 w 10000"/>
              <a:gd name="connsiteY104" fmla="*/ 5754 h 10000"/>
              <a:gd name="connsiteX105" fmla="*/ 3422 w 10000"/>
              <a:gd name="connsiteY105" fmla="*/ 5605 h 10000"/>
              <a:gd name="connsiteX106" fmla="*/ 3401 w 10000"/>
              <a:gd name="connsiteY106" fmla="*/ 5563 h 10000"/>
              <a:gd name="connsiteX107" fmla="*/ 3363 w 10000"/>
              <a:gd name="connsiteY107" fmla="*/ 5519 h 10000"/>
              <a:gd name="connsiteX108" fmla="*/ 3320 w 10000"/>
              <a:gd name="connsiteY108" fmla="*/ 5477 h 10000"/>
              <a:gd name="connsiteX109" fmla="*/ 3303 w 10000"/>
              <a:gd name="connsiteY109" fmla="*/ 5436 h 10000"/>
              <a:gd name="connsiteX110" fmla="*/ 3303 w 10000"/>
              <a:gd name="connsiteY110" fmla="*/ 5414 h 10000"/>
              <a:gd name="connsiteX111" fmla="*/ 3303 w 10000"/>
              <a:gd name="connsiteY111" fmla="*/ 5373 h 10000"/>
              <a:gd name="connsiteX112" fmla="*/ 3282 w 10000"/>
              <a:gd name="connsiteY112" fmla="*/ 5245 h 10000"/>
              <a:gd name="connsiteX113" fmla="*/ 3282 w 10000"/>
              <a:gd name="connsiteY113" fmla="*/ 5095 h 10000"/>
              <a:gd name="connsiteX114" fmla="*/ 3282 w 10000"/>
              <a:gd name="connsiteY114" fmla="*/ 5054 h 10000"/>
              <a:gd name="connsiteX115" fmla="*/ 3303 w 10000"/>
              <a:gd name="connsiteY115" fmla="*/ 5009 h 10000"/>
              <a:gd name="connsiteX116" fmla="*/ 3342 w 10000"/>
              <a:gd name="connsiteY116" fmla="*/ 4946 h 10000"/>
              <a:gd name="connsiteX117" fmla="*/ 3363 w 10000"/>
              <a:gd name="connsiteY117" fmla="*/ 4905 h 10000"/>
              <a:gd name="connsiteX118" fmla="*/ 3401 w 10000"/>
              <a:gd name="connsiteY118" fmla="*/ 4863 h 10000"/>
              <a:gd name="connsiteX119" fmla="*/ 3440 w 10000"/>
              <a:gd name="connsiteY119" fmla="*/ 4841 h 10000"/>
              <a:gd name="connsiteX120" fmla="*/ 3461 w 10000"/>
              <a:gd name="connsiteY120" fmla="*/ 4818 h 10000"/>
              <a:gd name="connsiteX121" fmla="*/ 3601 w 10000"/>
              <a:gd name="connsiteY121" fmla="*/ 4755 h 10000"/>
              <a:gd name="connsiteX122" fmla="*/ 3720 w 10000"/>
              <a:gd name="connsiteY122" fmla="*/ 4672 h 10000"/>
              <a:gd name="connsiteX123" fmla="*/ 3780 w 10000"/>
              <a:gd name="connsiteY123" fmla="*/ 4609 h 10000"/>
              <a:gd name="connsiteX124" fmla="*/ 3818 w 10000"/>
              <a:gd name="connsiteY124" fmla="*/ 4545 h 10000"/>
              <a:gd name="connsiteX125" fmla="*/ 3818 w 10000"/>
              <a:gd name="connsiteY125" fmla="*/ 4459 h 10000"/>
              <a:gd name="connsiteX126" fmla="*/ 3738 w 10000"/>
              <a:gd name="connsiteY126" fmla="*/ 4332 h 10000"/>
              <a:gd name="connsiteX127" fmla="*/ 3678 w 10000"/>
              <a:gd name="connsiteY127" fmla="*/ 4268 h 10000"/>
              <a:gd name="connsiteX128" fmla="*/ 3640 w 10000"/>
              <a:gd name="connsiteY128" fmla="*/ 4227 h 10000"/>
              <a:gd name="connsiteX129" fmla="*/ 3619 w 10000"/>
              <a:gd name="connsiteY129" fmla="*/ 4204 h 10000"/>
              <a:gd name="connsiteX130" fmla="*/ 3580 w 10000"/>
              <a:gd name="connsiteY130" fmla="*/ 4141 h 10000"/>
              <a:gd name="connsiteX131" fmla="*/ 3541 w 10000"/>
              <a:gd name="connsiteY131" fmla="*/ 4100 h 10000"/>
              <a:gd name="connsiteX132" fmla="*/ 3499 w 10000"/>
              <a:gd name="connsiteY132" fmla="*/ 4077 h 10000"/>
              <a:gd name="connsiteX133" fmla="*/ 3401 w 10000"/>
              <a:gd name="connsiteY133" fmla="*/ 3972 h 10000"/>
              <a:gd name="connsiteX134" fmla="*/ 3363 w 10000"/>
              <a:gd name="connsiteY134" fmla="*/ 3950 h 10000"/>
              <a:gd name="connsiteX135" fmla="*/ 3303 w 10000"/>
              <a:gd name="connsiteY135" fmla="*/ 3927 h 10000"/>
              <a:gd name="connsiteX136" fmla="*/ 3261 w 10000"/>
              <a:gd name="connsiteY136" fmla="*/ 3909 h 10000"/>
              <a:gd name="connsiteX137" fmla="*/ 3243 w 10000"/>
              <a:gd name="connsiteY137" fmla="*/ 3886 h 10000"/>
              <a:gd name="connsiteX138" fmla="*/ 3201 w 10000"/>
              <a:gd name="connsiteY138" fmla="*/ 3864 h 10000"/>
              <a:gd name="connsiteX139" fmla="*/ 3163 w 10000"/>
              <a:gd name="connsiteY139" fmla="*/ 3800 h 10000"/>
              <a:gd name="connsiteX140" fmla="*/ 3065 w 10000"/>
              <a:gd name="connsiteY140" fmla="*/ 3714 h 10000"/>
              <a:gd name="connsiteX141" fmla="*/ 2945 w 10000"/>
              <a:gd name="connsiteY141" fmla="*/ 3650 h 10000"/>
              <a:gd name="connsiteX142" fmla="*/ 2865 w 10000"/>
              <a:gd name="connsiteY142" fmla="*/ 3587 h 10000"/>
              <a:gd name="connsiteX143" fmla="*/ 2826 w 10000"/>
              <a:gd name="connsiteY143" fmla="*/ 3568 h 10000"/>
              <a:gd name="connsiteX144" fmla="*/ 2784 w 10000"/>
              <a:gd name="connsiteY144" fmla="*/ 3568 h 10000"/>
              <a:gd name="connsiteX145" fmla="*/ 2724 w 10000"/>
              <a:gd name="connsiteY145" fmla="*/ 3568 h 10000"/>
              <a:gd name="connsiteX146" fmla="*/ 2707 w 10000"/>
              <a:gd name="connsiteY146" fmla="*/ 3523 h 10000"/>
              <a:gd name="connsiteX147" fmla="*/ 2686 w 10000"/>
              <a:gd name="connsiteY147" fmla="*/ 3482 h 10000"/>
              <a:gd name="connsiteX148" fmla="*/ 2647 w 10000"/>
              <a:gd name="connsiteY148" fmla="*/ 3482 h 10000"/>
              <a:gd name="connsiteX149" fmla="*/ 2605 w 10000"/>
              <a:gd name="connsiteY149" fmla="*/ 3459 h 10000"/>
              <a:gd name="connsiteX150" fmla="*/ 2507 w 10000"/>
              <a:gd name="connsiteY150" fmla="*/ 3441 h 10000"/>
              <a:gd name="connsiteX151" fmla="*/ 2447 w 10000"/>
              <a:gd name="connsiteY151" fmla="*/ 3396 h 10000"/>
              <a:gd name="connsiteX152" fmla="*/ 2405 w 10000"/>
              <a:gd name="connsiteY152" fmla="*/ 3377 h 10000"/>
              <a:gd name="connsiteX153" fmla="*/ 2346 w 10000"/>
              <a:gd name="connsiteY153" fmla="*/ 3332 h 10000"/>
              <a:gd name="connsiteX154" fmla="*/ 2328 w 10000"/>
              <a:gd name="connsiteY154" fmla="*/ 3332 h 10000"/>
              <a:gd name="connsiteX155" fmla="*/ 2328 w 10000"/>
              <a:gd name="connsiteY155" fmla="*/ 3313 h 10000"/>
              <a:gd name="connsiteX156" fmla="*/ 2269 w 10000"/>
              <a:gd name="connsiteY156" fmla="*/ 3291 h 10000"/>
              <a:gd name="connsiteX157" fmla="*/ 2227 w 10000"/>
              <a:gd name="connsiteY157" fmla="*/ 3250 h 10000"/>
              <a:gd name="connsiteX158" fmla="*/ 2167 w 10000"/>
              <a:gd name="connsiteY158" fmla="*/ 3205 h 10000"/>
              <a:gd name="connsiteX159" fmla="*/ 2090 w 10000"/>
              <a:gd name="connsiteY159" fmla="*/ 3164 h 10000"/>
              <a:gd name="connsiteX160" fmla="*/ 2030 w 10000"/>
              <a:gd name="connsiteY160" fmla="*/ 3122 h 10000"/>
              <a:gd name="connsiteX161" fmla="*/ 1950 w 10000"/>
              <a:gd name="connsiteY161" fmla="*/ 3100 h 10000"/>
              <a:gd name="connsiteX162" fmla="*/ 1890 w 10000"/>
              <a:gd name="connsiteY162" fmla="*/ 3100 h 10000"/>
              <a:gd name="connsiteX163" fmla="*/ 1830 w 10000"/>
              <a:gd name="connsiteY163" fmla="*/ 3100 h 10000"/>
              <a:gd name="connsiteX164" fmla="*/ 1771 w 10000"/>
              <a:gd name="connsiteY164" fmla="*/ 3100 h 10000"/>
              <a:gd name="connsiteX165" fmla="*/ 1711 w 10000"/>
              <a:gd name="connsiteY165" fmla="*/ 3077 h 10000"/>
              <a:gd name="connsiteX166" fmla="*/ 1613 w 10000"/>
              <a:gd name="connsiteY166" fmla="*/ 2995 h 10000"/>
              <a:gd name="connsiteX167" fmla="*/ 1532 w 10000"/>
              <a:gd name="connsiteY167" fmla="*/ 2887 h 10000"/>
              <a:gd name="connsiteX168" fmla="*/ 1511 w 10000"/>
              <a:gd name="connsiteY168" fmla="*/ 2804 h 10000"/>
              <a:gd name="connsiteX169" fmla="*/ 1494 w 10000"/>
              <a:gd name="connsiteY169" fmla="*/ 2759 h 10000"/>
              <a:gd name="connsiteX170" fmla="*/ 1452 w 10000"/>
              <a:gd name="connsiteY170" fmla="*/ 2718 h 10000"/>
              <a:gd name="connsiteX171" fmla="*/ 1332 w 10000"/>
              <a:gd name="connsiteY171" fmla="*/ 2677 h 10000"/>
              <a:gd name="connsiteX172" fmla="*/ 1234 w 10000"/>
              <a:gd name="connsiteY172" fmla="*/ 2654 h 10000"/>
              <a:gd name="connsiteX173" fmla="*/ 1154 w 10000"/>
              <a:gd name="connsiteY173" fmla="*/ 2591 h 10000"/>
              <a:gd name="connsiteX174" fmla="*/ 1017 w 10000"/>
              <a:gd name="connsiteY174" fmla="*/ 2463 h 10000"/>
              <a:gd name="connsiteX175" fmla="*/ 936 w 10000"/>
              <a:gd name="connsiteY175" fmla="*/ 2377 h 10000"/>
              <a:gd name="connsiteX176" fmla="*/ 898 w 10000"/>
              <a:gd name="connsiteY176" fmla="*/ 2336 h 10000"/>
              <a:gd name="connsiteX177" fmla="*/ 877 w 10000"/>
              <a:gd name="connsiteY177" fmla="*/ 2273 h 10000"/>
              <a:gd name="connsiteX178" fmla="*/ 796 w 10000"/>
              <a:gd name="connsiteY178" fmla="*/ 2186 h 10000"/>
              <a:gd name="connsiteX179" fmla="*/ 719 w 10000"/>
              <a:gd name="connsiteY179" fmla="*/ 2082 h 10000"/>
              <a:gd name="connsiteX180" fmla="*/ 638 w 10000"/>
              <a:gd name="connsiteY180" fmla="*/ 1996 h 10000"/>
              <a:gd name="connsiteX181" fmla="*/ 519 w 10000"/>
              <a:gd name="connsiteY181" fmla="*/ 1849 h 10000"/>
              <a:gd name="connsiteX182" fmla="*/ 519 w 10000"/>
              <a:gd name="connsiteY182" fmla="*/ 1786 h 10000"/>
              <a:gd name="connsiteX183" fmla="*/ 498 w 10000"/>
              <a:gd name="connsiteY183" fmla="*/ 1677 h 10000"/>
              <a:gd name="connsiteX184" fmla="*/ 480 w 10000"/>
              <a:gd name="connsiteY184" fmla="*/ 1486 h 10000"/>
              <a:gd name="connsiteX185" fmla="*/ 459 w 10000"/>
              <a:gd name="connsiteY185" fmla="*/ 1359 h 10000"/>
              <a:gd name="connsiteX186" fmla="*/ 421 w 10000"/>
              <a:gd name="connsiteY186" fmla="*/ 1209 h 10000"/>
              <a:gd name="connsiteX187" fmla="*/ 361 w 10000"/>
              <a:gd name="connsiteY187" fmla="*/ 1127 h 10000"/>
              <a:gd name="connsiteX188" fmla="*/ 340 w 10000"/>
              <a:gd name="connsiteY188" fmla="*/ 1082 h 10000"/>
              <a:gd name="connsiteX189" fmla="*/ 259 w 10000"/>
              <a:gd name="connsiteY189" fmla="*/ 936 h 10000"/>
              <a:gd name="connsiteX190" fmla="*/ 242 w 10000"/>
              <a:gd name="connsiteY190" fmla="*/ 827 h 10000"/>
              <a:gd name="connsiteX191" fmla="*/ 242 w 10000"/>
              <a:gd name="connsiteY191" fmla="*/ 723 h 10000"/>
              <a:gd name="connsiteX192" fmla="*/ 242 w 10000"/>
              <a:gd name="connsiteY192" fmla="*/ 618 h 10000"/>
              <a:gd name="connsiteX193" fmla="*/ 221 w 10000"/>
              <a:gd name="connsiteY193" fmla="*/ 509 h 10000"/>
              <a:gd name="connsiteX194" fmla="*/ 179 w 10000"/>
              <a:gd name="connsiteY194" fmla="*/ 404 h 10000"/>
              <a:gd name="connsiteX195" fmla="*/ 161 w 10000"/>
              <a:gd name="connsiteY195" fmla="*/ 300 h 10000"/>
              <a:gd name="connsiteX196" fmla="*/ 102 w 10000"/>
              <a:gd name="connsiteY196" fmla="*/ 172 h 10000"/>
              <a:gd name="connsiteX197" fmla="*/ 0 w 10000"/>
              <a:gd name="connsiteY19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316 w 10000"/>
              <a:gd name="connsiteY80" fmla="*/ 6836 h 10000"/>
              <a:gd name="connsiteX81" fmla="*/ 4257 w 10000"/>
              <a:gd name="connsiteY81" fmla="*/ 6836 h 10000"/>
              <a:gd name="connsiteX82" fmla="*/ 4176 w 10000"/>
              <a:gd name="connsiteY82" fmla="*/ 6773 h 10000"/>
              <a:gd name="connsiteX83" fmla="*/ 4078 w 10000"/>
              <a:gd name="connsiteY83" fmla="*/ 6732 h 10000"/>
              <a:gd name="connsiteX84" fmla="*/ 4018 w 10000"/>
              <a:gd name="connsiteY84" fmla="*/ 6687 h 10000"/>
              <a:gd name="connsiteX85" fmla="*/ 3976 w 10000"/>
              <a:gd name="connsiteY85" fmla="*/ 6687 h 10000"/>
              <a:gd name="connsiteX86" fmla="*/ 3797 w 10000"/>
              <a:gd name="connsiteY86" fmla="*/ 6687 h 10000"/>
              <a:gd name="connsiteX87" fmla="*/ 3738 w 10000"/>
              <a:gd name="connsiteY87" fmla="*/ 6687 h 10000"/>
              <a:gd name="connsiteX88" fmla="*/ 3678 w 10000"/>
              <a:gd name="connsiteY88" fmla="*/ 6668 h 10000"/>
              <a:gd name="connsiteX89" fmla="*/ 3461 w 10000"/>
              <a:gd name="connsiteY89" fmla="*/ 6645 h 10000"/>
              <a:gd name="connsiteX90" fmla="*/ 3363 w 10000"/>
              <a:gd name="connsiteY90" fmla="*/ 6623 h 10000"/>
              <a:gd name="connsiteX91" fmla="*/ 3282 w 10000"/>
              <a:gd name="connsiteY91" fmla="*/ 6582 h 10000"/>
              <a:gd name="connsiteX92" fmla="*/ 3243 w 10000"/>
              <a:gd name="connsiteY92" fmla="*/ 6541 h 10000"/>
              <a:gd name="connsiteX93" fmla="*/ 3243 w 10000"/>
              <a:gd name="connsiteY93" fmla="*/ 6518 h 10000"/>
              <a:gd name="connsiteX94" fmla="*/ 3222 w 10000"/>
              <a:gd name="connsiteY94" fmla="*/ 6477 h 10000"/>
              <a:gd name="connsiteX95" fmla="*/ 3184 w 10000"/>
              <a:gd name="connsiteY95" fmla="*/ 6455 h 10000"/>
              <a:gd name="connsiteX96" fmla="*/ 3142 w 10000"/>
              <a:gd name="connsiteY96" fmla="*/ 6413 h 10000"/>
              <a:gd name="connsiteX97" fmla="*/ 3124 w 10000"/>
              <a:gd name="connsiteY97" fmla="*/ 6368 h 10000"/>
              <a:gd name="connsiteX98" fmla="*/ 3124 w 10000"/>
              <a:gd name="connsiteY98" fmla="*/ 6241 h 10000"/>
              <a:gd name="connsiteX99" fmla="*/ 3184 w 10000"/>
              <a:gd name="connsiteY99" fmla="*/ 6155 h 10000"/>
              <a:gd name="connsiteX100" fmla="*/ 3243 w 10000"/>
              <a:gd name="connsiteY100" fmla="*/ 6091 h 10000"/>
              <a:gd name="connsiteX101" fmla="*/ 3303 w 10000"/>
              <a:gd name="connsiteY101" fmla="*/ 6028 h 10000"/>
              <a:gd name="connsiteX102" fmla="*/ 3380 w 10000"/>
              <a:gd name="connsiteY102" fmla="*/ 5945 h 10000"/>
              <a:gd name="connsiteX103" fmla="*/ 3422 w 10000"/>
              <a:gd name="connsiteY103" fmla="*/ 5859 h 10000"/>
              <a:gd name="connsiteX104" fmla="*/ 3440 w 10000"/>
              <a:gd name="connsiteY104" fmla="*/ 5754 h 10000"/>
              <a:gd name="connsiteX105" fmla="*/ 3422 w 10000"/>
              <a:gd name="connsiteY105" fmla="*/ 5605 h 10000"/>
              <a:gd name="connsiteX106" fmla="*/ 3401 w 10000"/>
              <a:gd name="connsiteY106" fmla="*/ 5563 h 10000"/>
              <a:gd name="connsiteX107" fmla="*/ 3363 w 10000"/>
              <a:gd name="connsiteY107" fmla="*/ 5519 h 10000"/>
              <a:gd name="connsiteX108" fmla="*/ 3320 w 10000"/>
              <a:gd name="connsiteY108" fmla="*/ 5477 h 10000"/>
              <a:gd name="connsiteX109" fmla="*/ 3303 w 10000"/>
              <a:gd name="connsiteY109" fmla="*/ 5436 h 10000"/>
              <a:gd name="connsiteX110" fmla="*/ 3303 w 10000"/>
              <a:gd name="connsiteY110" fmla="*/ 5414 h 10000"/>
              <a:gd name="connsiteX111" fmla="*/ 3303 w 10000"/>
              <a:gd name="connsiteY111" fmla="*/ 5373 h 10000"/>
              <a:gd name="connsiteX112" fmla="*/ 3282 w 10000"/>
              <a:gd name="connsiteY112" fmla="*/ 5245 h 10000"/>
              <a:gd name="connsiteX113" fmla="*/ 3282 w 10000"/>
              <a:gd name="connsiteY113" fmla="*/ 5095 h 10000"/>
              <a:gd name="connsiteX114" fmla="*/ 3282 w 10000"/>
              <a:gd name="connsiteY114" fmla="*/ 5054 h 10000"/>
              <a:gd name="connsiteX115" fmla="*/ 3303 w 10000"/>
              <a:gd name="connsiteY115" fmla="*/ 5009 h 10000"/>
              <a:gd name="connsiteX116" fmla="*/ 3342 w 10000"/>
              <a:gd name="connsiteY116" fmla="*/ 4946 h 10000"/>
              <a:gd name="connsiteX117" fmla="*/ 3363 w 10000"/>
              <a:gd name="connsiteY117" fmla="*/ 4905 h 10000"/>
              <a:gd name="connsiteX118" fmla="*/ 3401 w 10000"/>
              <a:gd name="connsiteY118" fmla="*/ 4863 h 10000"/>
              <a:gd name="connsiteX119" fmla="*/ 3440 w 10000"/>
              <a:gd name="connsiteY119" fmla="*/ 4841 h 10000"/>
              <a:gd name="connsiteX120" fmla="*/ 3461 w 10000"/>
              <a:gd name="connsiteY120" fmla="*/ 4818 h 10000"/>
              <a:gd name="connsiteX121" fmla="*/ 3601 w 10000"/>
              <a:gd name="connsiteY121" fmla="*/ 4755 h 10000"/>
              <a:gd name="connsiteX122" fmla="*/ 3720 w 10000"/>
              <a:gd name="connsiteY122" fmla="*/ 4672 h 10000"/>
              <a:gd name="connsiteX123" fmla="*/ 3780 w 10000"/>
              <a:gd name="connsiteY123" fmla="*/ 4609 h 10000"/>
              <a:gd name="connsiteX124" fmla="*/ 3818 w 10000"/>
              <a:gd name="connsiteY124" fmla="*/ 4545 h 10000"/>
              <a:gd name="connsiteX125" fmla="*/ 3738 w 10000"/>
              <a:gd name="connsiteY125" fmla="*/ 4332 h 10000"/>
              <a:gd name="connsiteX126" fmla="*/ 3678 w 10000"/>
              <a:gd name="connsiteY126" fmla="*/ 4268 h 10000"/>
              <a:gd name="connsiteX127" fmla="*/ 3640 w 10000"/>
              <a:gd name="connsiteY127" fmla="*/ 4227 h 10000"/>
              <a:gd name="connsiteX128" fmla="*/ 3619 w 10000"/>
              <a:gd name="connsiteY128" fmla="*/ 4204 h 10000"/>
              <a:gd name="connsiteX129" fmla="*/ 3580 w 10000"/>
              <a:gd name="connsiteY129" fmla="*/ 4141 h 10000"/>
              <a:gd name="connsiteX130" fmla="*/ 3541 w 10000"/>
              <a:gd name="connsiteY130" fmla="*/ 4100 h 10000"/>
              <a:gd name="connsiteX131" fmla="*/ 3499 w 10000"/>
              <a:gd name="connsiteY131" fmla="*/ 4077 h 10000"/>
              <a:gd name="connsiteX132" fmla="*/ 3401 w 10000"/>
              <a:gd name="connsiteY132" fmla="*/ 3972 h 10000"/>
              <a:gd name="connsiteX133" fmla="*/ 3363 w 10000"/>
              <a:gd name="connsiteY133" fmla="*/ 3950 h 10000"/>
              <a:gd name="connsiteX134" fmla="*/ 3303 w 10000"/>
              <a:gd name="connsiteY134" fmla="*/ 3927 h 10000"/>
              <a:gd name="connsiteX135" fmla="*/ 3261 w 10000"/>
              <a:gd name="connsiteY135" fmla="*/ 3909 h 10000"/>
              <a:gd name="connsiteX136" fmla="*/ 3243 w 10000"/>
              <a:gd name="connsiteY136" fmla="*/ 3886 h 10000"/>
              <a:gd name="connsiteX137" fmla="*/ 3201 w 10000"/>
              <a:gd name="connsiteY137" fmla="*/ 3864 h 10000"/>
              <a:gd name="connsiteX138" fmla="*/ 3163 w 10000"/>
              <a:gd name="connsiteY138" fmla="*/ 3800 h 10000"/>
              <a:gd name="connsiteX139" fmla="*/ 3065 w 10000"/>
              <a:gd name="connsiteY139" fmla="*/ 3714 h 10000"/>
              <a:gd name="connsiteX140" fmla="*/ 2945 w 10000"/>
              <a:gd name="connsiteY140" fmla="*/ 3650 h 10000"/>
              <a:gd name="connsiteX141" fmla="*/ 2865 w 10000"/>
              <a:gd name="connsiteY141" fmla="*/ 3587 h 10000"/>
              <a:gd name="connsiteX142" fmla="*/ 2826 w 10000"/>
              <a:gd name="connsiteY142" fmla="*/ 3568 h 10000"/>
              <a:gd name="connsiteX143" fmla="*/ 2784 w 10000"/>
              <a:gd name="connsiteY143" fmla="*/ 3568 h 10000"/>
              <a:gd name="connsiteX144" fmla="*/ 2724 w 10000"/>
              <a:gd name="connsiteY144" fmla="*/ 3568 h 10000"/>
              <a:gd name="connsiteX145" fmla="*/ 2707 w 10000"/>
              <a:gd name="connsiteY145" fmla="*/ 3523 h 10000"/>
              <a:gd name="connsiteX146" fmla="*/ 2686 w 10000"/>
              <a:gd name="connsiteY146" fmla="*/ 3482 h 10000"/>
              <a:gd name="connsiteX147" fmla="*/ 2647 w 10000"/>
              <a:gd name="connsiteY147" fmla="*/ 3482 h 10000"/>
              <a:gd name="connsiteX148" fmla="*/ 2605 w 10000"/>
              <a:gd name="connsiteY148" fmla="*/ 3459 h 10000"/>
              <a:gd name="connsiteX149" fmla="*/ 2507 w 10000"/>
              <a:gd name="connsiteY149" fmla="*/ 3441 h 10000"/>
              <a:gd name="connsiteX150" fmla="*/ 2447 w 10000"/>
              <a:gd name="connsiteY150" fmla="*/ 3396 h 10000"/>
              <a:gd name="connsiteX151" fmla="*/ 2405 w 10000"/>
              <a:gd name="connsiteY151" fmla="*/ 3377 h 10000"/>
              <a:gd name="connsiteX152" fmla="*/ 2346 w 10000"/>
              <a:gd name="connsiteY152" fmla="*/ 3332 h 10000"/>
              <a:gd name="connsiteX153" fmla="*/ 2328 w 10000"/>
              <a:gd name="connsiteY153" fmla="*/ 3332 h 10000"/>
              <a:gd name="connsiteX154" fmla="*/ 2328 w 10000"/>
              <a:gd name="connsiteY154" fmla="*/ 3313 h 10000"/>
              <a:gd name="connsiteX155" fmla="*/ 2269 w 10000"/>
              <a:gd name="connsiteY155" fmla="*/ 3291 h 10000"/>
              <a:gd name="connsiteX156" fmla="*/ 2227 w 10000"/>
              <a:gd name="connsiteY156" fmla="*/ 3250 h 10000"/>
              <a:gd name="connsiteX157" fmla="*/ 2167 w 10000"/>
              <a:gd name="connsiteY157" fmla="*/ 3205 h 10000"/>
              <a:gd name="connsiteX158" fmla="*/ 2090 w 10000"/>
              <a:gd name="connsiteY158" fmla="*/ 3164 h 10000"/>
              <a:gd name="connsiteX159" fmla="*/ 2030 w 10000"/>
              <a:gd name="connsiteY159" fmla="*/ 3122 h 10000"/>
              <a:gd name="connsiteX160" fmla="*/ 1950 w 10000"/>
              <a:gd name="connsiteY160" fmla="*/ 3100 h 10000"/>
              <a:gd name="connsiteX161" fmla="*/ 1890 w 10000"/>
              <a:gd name="connsiteY161" fmla="*/ 3100 h 10000"/>
              <a:gd name="connsiteX162" fmla="*/ 1830 w 10000"/>
              <a:gd name="connsiteY162" fmla="*/ 3100 h 10000"/>
              <a:gd name="connsiteX163" fmla="*/ 1771 w 10000"/>
              <a:gd name="connsiteY163" fmla="*/ 3100 h 10000"/>
              <a:gd name="connsiteX164" fmla="*/ 1711 w 10000"/>
              <a:gd name="connsiteY164" fmla="*/ 3077 h 10000"/>
              <a:gd name="connsiteX165" fmla="*/ 1613 w 10000"/>
              <a:gd name="connsiteY165" fmla="*/ 2995 h 10000"/>
              <a:gd name="connsiteX166" fmla="*/ 1532 w 10000"/>
              <a:gd name="connsiteY166" fmla="*/ 2887 h 10000"/>
              <a:gd name="connsiteX167" fmla="*/ 1511 w 10000"/>
              <a:gd name="connsiteY167" fmla="*/ 2804 h 10000"/>
              <a:gd name="connsiteX168" fmla="*/ 1494 w 10000"/>
              <a:gd name="connsiteY168" fmla="*/ 2759 h 10000"/>
              <a:gd name="connsiteX169" fmla="*/ 1452 w 10000"/>
              <a:gd name="connsiteY169" fmla="*/ 2718 h 10000"/>
              <a:gd name="connsiteX170" fmla="*/ 1332 w 10000"/>
              <a:gd name="connsiteY170" fmla="*/ 2677 h 10000"/>
              <a:gd name="connsiteX171" fmla="*/ 1234 w 10000"/>
              <a:gd name="connsiteY171" fmla="*/ 2654 h 10000"/>
              <a:gd name="connsiteX172" fmla="*/ 1154 w 10000"/>
              <a:gd name="connsiteY172" fmla="*/ 2591 h 10000"/>
              <a:gd name="connsiteX173" fmla="*/ 1017 w 10000"/>
              <a:gd name="connsiteY173" fmla="*/ 2463 h 10000"/>
              <a:gd name="connsiteX174" fmla="*/ 936 w 10000"/>
              <a:gd name="connsiteY174" fmla="*/ 2377 h 10000"/>
              <a:gd name="connsiteX175" fmla="*/ 898 w 10000"/>
              <a:gd name="connsiteY175" fmla="*/ 2336 h 10000"/>
              <a:gd name="connsiteX176" fmla="*/ 877 w 10000"/>
              <a:gd name="connsiteY176" fmla="*/ 2273 h 10000"/>
              <a:gd name="connsiteX177" fmla="*/ 796 w 10000"/>
              <a:gd name="connsiteY177" fmla="*/ 2186 h 10000"/>
              <a:gd name="connsiteX178" fmla="*/ 719 w 10000"/>
              <a:gd name="connsiteY178" fmla="*/ 2082 h 10000"/>
              <a:gd name="connsiteX179" fmla="*/ 638 w 10000"/>
              <a:gd name="connsiteY179" fmla="*/ 1996 h 10000"/>
              <a:gd name="connsiteX180" fmla="*/ 519 w 10000"/>
              <a:gd name="connsiteY180" fmla="*/ 1849 h 10000"/>
              <a:gd name="connsiteX181" fmla="*/ 519 w 10000"/>
              <a:gd name="connsiteY181" fmla="*/ 1786 h 10000"/>
              <a:gd name="connsiteX182" fmla="*/ 498 w 10000"/>
              <a:gd name="connsiteY182" fmla="*/ 1677 h 10000"/>
              <a:gd name="connsiteX183" fmla="*/ 480 w 10000"/>
              <a:gd name="connsiteY183" fmla="*/ 1486 h 10000"/>
              <a:gd name="connsiteX184" fmla="*/ 459 w 10000"/>
              <a:gd name="connsiteY184" fmla="*/ 1359 h 10000"/>
              <a:gd name="connsiteX185" fmla="*/ 421 w 10000"/>
              <a:gd name="connsiteY185" fmla="*/ 1209 h 10000"/>
              <a:gd name="connsiteX186" fmla="*/ 361 w 10000"/>
              <a:gd name="connsiteY186" fmla="*/ 1127 h 10000"/>
              <a:gd name="connsiteX187" fmla="*/ 340 w 10000"/>
              <a:gd name="connsiteY187" fmla="*/ 1082 h 10000"/>
              <a:gd name="connsiteX188" fmla="*/ 259 w 10000"/>
              <a:gd name="connsiteY188" fmla="*/ 936 h 10000"/>
              <a:gd name="connsiteX189" fmla="*/ 242 w 10000"/>
              <a:gd name="connsiteY189" fmla="*/ 827 h 10000"/>
              <a:gd name="connsiteX190" fmla="*/ 242 w 10000"/>
              <a:gd name="connsiteY190" fmla="*/ 723 h 10000"/>
              <a:gd name="connsiteX191" fmla="*/ 242 w 10000"/>
              <a:gd name="connsiteY191" fmla="*/ 618 h 10000"/>
              <a:gd name="connsiteX192" fmla="*/ 221 w 10000"/>
              <a:gd name="connsiteY192" fmla="*/ 509 h 10000"/>
              <a:gd name="connsiteX193" fmla="*/ 179 w 10000"/>
              <a:gd name="connsiteY193" fmla="*/ 404 h 10000"/>
              <a:gd name="connsiteX194" fmla="*/ 161 w 10000"/>
              <a:gd name="connsiteY194" fmla="*/ 300 h 10000"/>
              <a:gd name="connsiteX195" fmla="*/ 102 w 10000"/>
              <a:gd name="connsiteY195" fmla="*/ 172 h 10000"/>
              <a:gd name="connsiteX196" fmla="*/ 0 w 10000"/>
              <a:gd name="connsiteY19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316 w 10000"/>
              <a:gd name="connsiteY80" fmla="*/ 6836 h 10000"/>
              <a:gd name="connsiteX81" fmla="*/ 4257 w 10000"/>
              <a:gd name="connsiteY81" fmla="*/ 6836 h 10000"/>
              <a:gd name="connsiteX82" fmla="*/ 4176 w 10000"/>
              <a:gd name="connsiteY82" fmla="*/ 6773 h 10000"/>
              <a:gd name="connsiteX83" fmla="*/ 4078 w 10000"/>
              <a:gd name="connsiteY83" fmla="*/ 6732 h 10000"/>
              <a:gd name="connsiteX84" fmla="*/ 4018 w 10000"/>
              <a:gd name="connsiteY84" fmla="*/ 6687 h 10000"/>
              <a:gd name="connsiteX85" fmla="*/ 3976 w 10000"/>
              <a:gd name="connsiteY85" fmla="*/ 6687 h 10000"/>
              <a:gd name="connsiteX86" fmla="*/ 3797 w 10000"/>
              <a:gd name="connsiteY86" fmla="*/ 6687 h 10000"/>
              <a:gd name="connsiteX87" fmla="*/ 3738 w 10000"/>
              <a:gd name="connsiteY87" fmla="*/ 6687 h 10000"/>
              <a:gd name="connsiteX88" fmla="*/ 3678 w 10000"/>
              <a:gd name="connsiteY88" fmla="*/ 6668 h 10000"/>
              <a:gd name="connsiteX89" fmla="*/ 3461 w 10000"/>
              <a:gd name="connsiteY89" fmla="*/ 6645 h 10000"/>
              <a:gd name="connsiteX90" fmla="*/ 3363 w 10000"/>
              <a:gd name="connsiteY90" fmla="*/ 6623 h 10000"/>
              <a:gd name="connsiteX91" fmla="*/ 3282 w 10000"/>
              <a:gd name="connsiteY91" fmla="*/ 6582 h 10000"/>
              <a:gd name="connsiteX92" fmla="*/ 3243 w 10000"/>
              <a:gd name="connsiteY92" fmla="*/ 6541 h 10000"/>
              <a:gd name="connsiteX93" fmla="*/ 3243 w 10000"/>
              <a:gd name="connsiteY93" fmla="*/ 6518 h 10000"/>
              <a:gd name="connsiteX94" fmla="*/ 3222 w 10000"/>
              <a:gd name="connsiteY94" fmla="*/ 6477 h 10000"/>
              <a:gd name="connsiteX95" fmla="*/ 3184 w 10000"/>
              <a:gd name="connsiteY95" fmla="*/ 6455 h 10000"/>
              <a:gd name="connsiteX96" fmla="*/ 3142 w 10000"/>
              <a:gd name="connsiteY96" fmla="*/ 6413 h 10000"/>
              <a:gd name="connsiteX97" fmla="*/ 3124 w 10000"/>
              <a:gd name="connsiteY97" fmla="*/ 6368 h 10000"/>
              <a:gd name="connsiteX98" fmla="*/ 3124 w 10000"/>
              <a:gd name="connsiteY98" fmla="*/ 6241 h 10000"/>
              <a:gd name="connsiteX99" fmla="*/ 3184 w 10000"/>
              <a:gd name="connsiteY99" fmla="*/ 6155 h 10000"/>
              <a:gd name="connsiteX100" fmla="*/ 3243 w 10000"/>
              <a:gd name="connsiteY100" fmla="*/ 6091 h 10000"/>
              <a:gd name="connsiteX101" fmla="*/ 3303 w 10000"/>
              <a:gd name="connsiteY101" fmla="*/ 6028 h 10000"/>
              <a:gd name="connsiteX102" fmla="*/ 3380 w 10000"/>
              <a:gd name="connsiteY102" fmla="*/ 5945 h 10000"/>
              <a:gd name="connsiteX103" fmla="*/ 3422 w 10000"/>
              <a:gd name="connsiteY103" fmla="*/ 5859 h 10000"/>
              <a:gd name="connsiteX104" fmla="*/ 3440 w 10000"/>
              <a:gd name="connsiteY104" fmla="*/ 5754 h 10000"/>
              <a:gd name="connsiteX105" fmla="*/ 3422 w 10000"/>
              <a:gd name="connsiteY105" fmla="*/ 5605 h 10000"/>
              <a:gd name="connsiteX106" fmla="*/ 3401 w 10000"/>
              <a:gd name="connsiteY106" fmla="*/ 5563 h 10000"/>
              <a:gd name="connsiteX107" fmla="*/ 3363 w 10000"/>
              <a:gd name="connsiteY107" fmla="*/ 5519 h 10000"/>
              <a:gd name="connsiteX108" fmla="*/ 3320 w 10000"/>
              <a:gd name="connsiteY108" fmla="*/ 5477 h 10000"/>
              <a:gd name="connsiteX109" fmla="*/ 3303 w 10000"/>
              <a:gd name="connsiteY109" fmla="*/ 5436 h 10000"/>
              <a:gd name="connsiteX110" fmla="*/ 3303 w 10000"/>
              <a:gd name="connsiteY110" fmla="*/ 5414 h 10000"/>
              <a:gd name="connsiteX111" fmla="*/ 3303 w 10000"/>
              <a:gd name="connsiteY111" fmla="*/ 5373 h 10000"/>
              <a:gd name="connsiteX112" fmla="*/ 3282 w 10000"/>
              <a:gd name="connsiteY112" fmla="*/ 5245 h 10000"/>
              <a:gd name="connsiteX113" fmla="*/ 3282 w 10000"/>
              <a:gd name="connsiteY113" fmla="*/ 5095 h 10000"/>
              <a:gd name="connsiteX114" fmla="*/ 3282 w 10000"/>
              <a:gd name="connsiteY114" fmla="*/ 5054 h 10000"/>
              <a:gd name="connsiteX115" fmla="*/ 3303 w 10000"/>
              <a:gd name="connsiteY115" fmla="*/ 5009 h 10000"/>
              <a:gd name="connsiteX116" fmla="*/ 3342 w 10000"/>
              <a:gd name="connsiteY116" fmla="*/ 4946 h 10000"/>
              <a:gd name="connsiteX117" fmla="*/ 3363 w 10000"/>
              <a:gd name="connsiteY117" fmla="*/ 4905 h 10000"/>
              <a:gd name="connsiteX118" fmla="*/ 3401 w 10000"/>
              <a:gd name="connsiteY118" fmla="*/ 4863 h 10000"/>
              <a:gd name="connsiteX119" fmla="*/ 3440 w 10000"/>
              <a:gd name="connsiteY119" fmla="*/ 4841 h 10000"/>
              <a:gd name="connsiteX120" fmla="*/ 3461 w 10000"/>
              <a:gd name="connsiteY120" fmla="*/ 4818 h 10000"/>
              <a:gd name="connsiteX121" fmla="*/ 3601 w 10000"/>
              <a:gd name="connsiteY121" fmla="*/ 4755 h 10000"/>
              <a:gd name="connsiteX122" fmla="*/ 3720 w 10000"/>
              <a:gd name="connsiteY122" fmla="*/ 4672 h 10000"/>
              <a:gd name="connsiteX123" fmla="*/ 3818 w 10000"/>
              <a:gd name="connsiteY123" fmla="*/ 4545 h 10000"/>
              <a:gd name="connsiteX124" fmla="*/ 3738 w 10000"/>
              <a:gd name="connsiteY124" fmla="*/ 4332 h 10000"/>
              <a:gd name="connsiteX125" fmla="*/ 3678 w 10000"/>
              <a:gd name="connsiteY125" fmla="*/ 4268 h 10000"/>
              <a:gd name="connsiteX126" fmla="*/ 3640 w 10000"/>
              <a:gd name="connsiteY126" fmla="*/ 4227 h 10000"/>
              <a:gd name="connsiteX127" fmla="*/ 3619 w 10000"/>
              <a:gd name="connsiteY127" fmla="*/ 4204 h 10000"/>
              <a:gd name="connsiteX128" fmla="*/ 3580 w 10000"/>
              <a:gd name="connsiteY128" fmla="*/ 4141 h 10000"/>
              <a:gd name="connsiteX129" fmla="*/ 3541 w 10000"/>
              <a:gd name="connsiteY129" fmla="*/ 4100 h 10000"/>
              <a:gd name="connsiteX130" fmla="*/ 3499 w 10000"/>
              <a:gd name="connsiteY130" fmla="*/ 4077 h 10000"/>
              <a:gd name="connsiteX131" fmla="*/ 3401 w 10000"/>
              <a:gd name="connsiteY131" fmla="*/ 3972 h 10000"/>
              <a:gd name="connsiteX132" fmla="*/ 3363 w 10000"/>
              <a:gd name="connsiteY132" fmla="*/ 3950 h 10000"/>
              <a:gd name="connsiteX133" fmla="*/ 3303 w 10000"/>
              <a:gd name="connsiteY133" fmla="*/ 3927 h 10000"/>
              <a:gd name="connsiteX134" fmla="*/ 3261 w 10000"/>
              <a:gd name="connsiteY134" fmla="*/ 3909 h 10000"/>
              <a:gd name="connsiteX135" fmla="*/ 3243 w 10000"/>
              <a:gd name="connsiteY135" fmla="*/ 3886 h 10000"/>
              <a:gd name="connsiteX136" fmla="*/ 3201 w 10000"/>
              <a:gd name="connsiteY136" fmla="*/ 3864 h 10000"/>
              <a:gd name="connsiteX137" fmla="*/ 3163 w 10000"/>
              <a:gd name="connsiteY137" fmla="*/ 3800 h 10000"/>
              <a:gd name="connsiteX138" fmla="*/ 3065 w 10000"/>
              <a:gd name="connsiteY138" fmla="*/ 3714 h 10000"/>
              <a:gd name="connsiteX139" fmla="*/ 2945 w 10000"/>
              <a:gd name="connsiteY139" fmla="*/ 3650 h 10000"/>
              <a:gd name="connsiteX140" fmla="*/ 2865 w 10000"/>
              <a:gd name="connsiteY140" fmla="*/ 3587 h 10000"/>
              <a:gd name="connsiteX141" fmla="*/ 2826 w 10000"/>
              <a:gd name="connsiteY141" fmla="*/ 3568 h 10000"/>
              <a:gd name="connsiteX142" fmla="*/ 2784 w 10000"/>
              <a:gd name="connsiteY142" fmla="*/ 3568 h 10000"/>
              <a:gd name="connsiteX143" fmla="*/ 2724 w 10000"/>
              <a:gd name="connsiteY143" fmla="*/ 3568 h 10000"/>
              <a:gd name="connsiteX144" fmla="*/ 2707 w 10000"/>
              <a:gd name="connsiteY144" fmla="*/ 3523 h 10000"/>
              <a:gd name="connsiteX145" fmla="*/ 2686 w 10000"/>
              <a:gd name="connsiteY145" fmla="*/ 3482 h 10000"/>
              <a:gd name="connsiteX146" fmla="*/ 2647 w 10000"/>
              <a:gd name="connsiteY146" fmla="*/ 3482 h 10000"/>
              <a:gd name="connsiteX147" fmla="*/ 2605 w 10000"/>
              <a:gd name="connsiteY147" fmla="*/ 3459 h 10000"/>
              <a:gd name="connsiteX148" fmla="*/ 2507 w 10000"/>
              <a:gd name="connsiteY148" fmla="*/ 3441 h 10000"/>
              <a:gd name="connsiteX149" fmla="*/ 2447 w 10000"/>
              <a:gd name="connsiteY149" fmla="*/ 3396 h 10000"/>
              <a:gd name="connsiteX150" fmla="*/ 2405 w 10000"/>
              <a:gd name="connsiteY150" fmla="*/ 3377 h 10000"/>
              <a:gd name="connsiteX151" fmla="*/ 2346 w 10000"/>
              <a:gd name="connsiteY151" fmla="*/ 3332 h 10000"/>
              <a:gd name="connsiteX152" fmla="*/ 2328 w 10000"/>
              <a:gd name="connsiteY152" fmla="*/ 3332 h 10000"/>
              <a:gd name="connsiteX153" fmla="*/ 2328 w 10000"/>
              <a:gd name="connsiteY153" fmla="*/ 3313 h 10000"/>
              <a:gd name="connsiteX154" fmla="*/ 2269 w 10000"/>
              <a:gd name="connsiteY154" fmla="*/ 3291 h 10000"/>
              <a:gd name="connsiteX155" fmla="*/ 2227 w 10000"/>
              <a:gd name="connsiteY155" fmla="*/ 3250 h 10000"/>
              <a:gd name="connsiteX156" fmla="*/ 2167 w 10000"/>
              <a:gd name="connsiteY156" fmla="*/ 3205 h 10000"/>
              <a:gd name="connsiteX157" fmla="*/ 2090 w 10000"/>
              <a:gd name="connsiteY157" fmla="*/ 3164 h 10000"/>
              <a:gd name="connsiteX158" fmla="*/ 2030 w 10000"/>
              <a:gd name="connsiteY158" fmla="*/ 3122 h 10000"/>
              <a:gd name="connsiteX159" fmla="*/ 1950 w 10000"/>
              <a:gd name="connsiteY159" fmla="*/ 3100 h 10000"/>
              <a:gd name="connsiteX160" fmla="*/ 1890 w 10000"/>
              <a:gd name="connsiteY160" fmla="*/ 3100 h 10000"/>
              <a:gd name="connsiteX161" fmla="*/ 1830 w 10000"/>
              <a:gd name="connsiteY161" fmla="*/ 3100 h 10000"/>
              <a:gd name="connsiteX162" fmla="*/ 1771 w 10000"/>
              <a:gd name="connsiteY162" fmla="*/ 3100 h 10000"/>
              <a:gd name="connsiteX163" fmla="*/ 1711 w 10000"/>
              <a:gd name="connsiteY163" fmla="*/ 3077 h 10000"/>
              <a:gd name="connsiteX164" fmla="*/ 1613 w 10000"/>
              <a:gd name="connsiteY164" fmla="*/ 2995 h 10000"/>
              <a:gd name="connsiteX165" fmla="*/ 1532 w 10000"/>
              <a:gd name="connsiteY165" fmla="*/ 2887 h 10000"/>
              <a:gd name="connsiteX166" fmla="*/ 1511 w 10000"/>
              <a:gd name="connsiteY166" fmla="*/ 2804 h 10000"/>
              <a:gd name="connsiteX167" fmla="*/ 1494 w 10000"/>
              <a:gd name="connsiteY167" fmla="*/ 2759 h 10000"/>
              <a:gd name="connsiteX168" fmla="*/ 1452 w 10000"/>
              <a:gd name="connsiteY168" fmla="*/ 2718 h 10000"/>
              <a:gd name="connsiteX169" fmla="*/ 1332 w 10000"/>
              <a:gd name="connsiteY169" fmla="*/ 2677 h 10000"/>
              <a:gd name="connsiteX170" fmla="*/ 1234 w 10000"/>
              <a:gd name="connsiteY170" fmla="*/ 2654 h 10000"/>
              <a:gd name="connsiteX171" fmla="*/ 1154 w 10000"/>
              <a:gd name="connsiteY171" fmla="*/ 2591 h 10000"/>
              <a:gd name="connsiteX172" fmla="*/ 1017 w 10000"/>
              <a:gd name="connsiteY172" fmla="*/ 2463 h 10000"/>
              <a:gd name="connsiteX173" fmla="*/ 936 w 10000"/>
              <a:gd name="connsiteY173" fmla="*/ 2377 h 10000"/>
              <a:gd name="connsiteX174" fmla="*/ 898 w 10000"/>
              <a:gd name="connsiteY174" fmla="*/ 2336 h 10000"/>
              <a:gd name="connsiteX175" fmla="*/ 877 w 10000"/>
              <a:gd name="connsiteY175" fmla="*/ 2273 h 10000"/>
              <a:gd name="connsiteX176" fmla="*/ 796 w 10000"/>
              <a:gd name="connsiteY176" fmla="*/ 2186 h 10000"/>
              <a:gd name="connsiteX177" fmla="*/ 719 w 10000"/>
              <a:gd name="connsiteY177" fmla="*/ 2082 h 10000"/>
              <a:gd name="connsiteX178" fmla="*/ 638 w 10000"/>
              <a:gd name="connsiteY178" fmla="*/ 1996 h 10000"/>
              <a:gd name="connsiteX179" fmla="*/ 519 w 10000"/>
              <a:gd name="connsiteY179" fmla="*/ 1849 h 10000"/>
              <a:gd name="connsiteX180" fmla="*/ 519 w 10000"/>
              <a:gd name="connsiteY180" fmla="*/ 1786 h 10000"/>
              <a:gd name="connsiteX181" fmla="*/ 498 w 10000"/>
              <a:gd name="connsiteY181" fmla="*/ 1677 h 10000"/>
              <a:gd name="connsiteX182" fmla="*/ 480 w 10000"/>
              <a:gd name="connsiteY182" fmla="*/ 1486 h 10000"/>
              <a:gd name="connsiteX183" fmla="*/ 459 w 10000"/>
              <a:gd name="connsiteY183" fmla="*/ 1359 h 10000"/>
              <a:gd name="connsiteX184" fmla="*/ 421 w 10000"/>
              <a:gd name="connsiteY184" fmla="*/ 1209 h 10000"/>
              <a:gd name="connsiteX185" fmla="*/ 361 w 10000"/>
              <a:gd name="connsiteY185" fmla="*/ 1127 h 10000"/>
              <a:gd name="connsiteX186" fmla="*/ 340 w 10000"/>
              <a:gd name="connsiteY186" fmla="*/ 1082 h 10000"/>
              <a:gd name="connsiteX187" fmla="*/ 259 w 10000"/>
              <a:gd name="connsiteY187" fmla="*/ 936 h 10000"/>
              <a:gd name="connsiteX188" fmla="*/ 242 w 10000"/>
              <a:gd name="connsiteY188" fmla="*/ 827 h 10000"/>
              <a:gd name="connsiteX189" fmla="*/ 242 w 10000"/>
              <a:gd name="connsiteY189" fmla="*/ 723 h 10000"/>
              <a:gd name="connsiteX190" fmla="*/ 242 w 10000"/>
              <a:gd name="connsiteY190" fmla="*/ 618 h 10000"/>
              <a:gd name="connsiteX191" fmla="*/ 221 w 10000"/>
              <a:gd name="connsiteY191" fmla="*/ 509 h 10000"/>
              <a:gd name="connsiteX192" fmla="*/ 179 w 10000"/>
              <a:gd name="connsiteY192" fmla="*/ 404 h 10000"/>
              <a:gd name="connsiteX193" fmla="*/ 161 w 10000"/>
              <a:gd name="connsiteY193" fmla="*/ 300 h 10000"/>
              <a:gd name="connsiteX194" fmla="*/ 102 w 10000"/>
              <a:gd name="connsiteY194" fmla="*/ 172 h 10000"/>
              <a:gd name="connsiteX195" fmla="*/ 0 w 10000"/>
              <a:gd name="connsiteY19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316 w 10000"/>
              <a:gd name="connsiteY80" fmla="*/ 6836 h 10000"/>
              <a:gd name="connsiteX81" fmla="*/ 4257 w 10000"/>
              <a:gd name="connsiteY81" fmla="*/ 6836 h 10000"/>
              <a:gd name="connsiteX82" fmla="*/ 4176 w 10000"/>
              <a:gd name="connsiteY82" fmla="*/ 6773 h 10000"/>
              <a:gd name="connsiteX83" fmla="*/ 4078 w 10000"/>
              <a:gd name="connsiteY83" fmla="*/ 6732 h 10000"/>
              <a:gd name="connsiteX84" fmla="*/ 4018 w 10000"/>
              <a:gd name="connsiteY84" fmla="*/ 6687 h 10000"/>
              <a:gd name="connsiteX85" fmla="*/ 3976 w 10000"/>
              <a:gd name="connsiteY85" fmla="*/ 6687 h 10000"/>
              <a:gd name="connsiteX86" fmla="*/ 3797 w 10000"/>
              <a:gd name="connsiteY86" fmla="*/ 6687 h 10000"/>
              <a:gd name="connsiteX87" fmla="*/ 3738 w 10000"/>
              <a:gd name="connsiteY87" fmla="*/ 6687 h 10000"/>
              <a:gd name="connsiteX88" fmla="*/ 3678 w 10000"/>
              <a:gd name="connsiteY88" fmla="*/ 6668 h 10000"/>
              <a:gd name="connsiteX89" fmla="*/ 3461 w 10000"/>
              <a:gd name="connsiteY89" fmla="*/ 6645 h 10000"/>
              <a:gd name="connsiteX90" fmla="*/ 3363 w 10000"/>
              <a:gd name="connsiteY90" fmla="*/ 6623 h 10000"/>
              <a:gd name="connsiteX91" fmla="*/ 3282 w 10000"/>
              <a:gd name="connsiteY91" fmla="*/ 6582 h 10000"/>
              <a:gd name="connsiteX92" fmla="*/ 3243 w 10000"/>
              <a:gd name="connsiteY92" fmla="*/ 6541 h 10000"/>
              <a:gd name="connsiteX93" fmla="*/ 3243 w 10000"/>
              <a:gd name="connsiteY93" fmla="*/ 6518 h 10000"/>
              <a:gd name="connsiteX94" fmla="*/ 3222 w 10000"/>
              <a:gd name="connsiteY94" fmla="*/ 6477 h 10000"/>
              <a:gd name="connsiteX95" fmla="*/ 3184 w 10000"/>
              <a:gd name="connsiteY95" fmla="*/ 6455 h 10000"/>
              <a:gd name="connsiteX96" fmla="*/ 3142 w 10000"/>
              <a:gd name="connsiteY96" fmla="*/ 6413 h 10000"/>
              <a:gd name="connsiteX97" fmla="*/ 3124 w 10000"/>
              <a:gd name="connsiteY97" fmla="*/ 6368 h 10000"/>
              <a:gd name="connsiteX98" fmla="*/ 3124 w 10000"/>
              <a:gd name="connsiteY98" fmla="*/ 6241 h 10000"/>
              <a:gd name="connsiteX99" fmla="*/ 3184 w 10000"/>
              <a:gd name="connsiteY99" fmla="*/ 6155 h 10000"/>
              <a:gd name="connsiteX100" fmla="*/ 3243 w 10000"/>
              <a:gd name="connsiteY100" fmla="*/ 6091 h 10000"/>
              <a:gd name="connsiteX101" fmla="*/ 3303 w 10000"/>
              <a:gd name="connsiteY101" fmla="*/ 6028 h 10000"/>
              <a:gd name="connsiteX102" fmla="*/ 3380 w 10000"/>
              <a:gd name="connsiteY102" fmla="*/ 5945 h 10000"/>
              <a:gd name="connsiteX103" fmla="*/ 3422 w 10000"/>
              <a:gd name="connsiteY103" fmla="*/ 5859 h 10000"/>
              <a:gd name="connsiteX104" fmla="*/ 3440 w 10000"/>
              <a:gd name="connsiteY104" fmla="*/ 5754 h 10000"/>
              <a:gd name="connsiteX105" fmla="*/ 3422 w 10000"/>
              <a:gd name="connsiteY105" fmla="*/ 5605 h 10000"/>
              <a:gd name="connsiteX106" fmla="*/ 3401 w 10000"/>
              <a:gd name="connsiteY106" fmla="*/ 5563 h 10000"/>
              <a:gd name="connsiteX107" fmla="*/ 3363 w 10000"/>
              <a:gd name="connsiteY107" fmla="*/ 5519 h 10000"/>
              <a:gd name="connsiteX108" fmla="*/ 3320 w 10000"/>
              <a:gd name="connsiteY108" fmla="*/ 5477 h 10000"/>
              <a:gd name="connsiteX109" fmla="*/ 3303 w 10000"/>
              <a:gd name="connsiteY109" fmla="*/ 5436 h 10000"/>
              <a:gd name="connsiteX110" fmla="*/ 3303 w 10000"/>
              <a:gd name="connsiteY110" fmla="*/ 5414 h 10000"/>
              <a:gd name="connsiteX111" fmla="*/ 3303 w 10000"/>
              <a:gd name="connsiteY111" fmla="*/ 5373 h 10000"/>
              <a:gd name="connsiteX112" fmla="*/ 3282 w 10000"/>
              <a:gd name="connsiteY112" fmla="*/ 5245 h 10000"/>
              <a:gd name="connsiteX113" fmla="*/ 3282 w 10000"/>
              <a:gd name="connsiteY113" fmla="*/ 5095 h 10000"/>
              <a:gd name="connsiteX114" fmla="*/ 3282 w 10000"/>
              <a:gd name="connsiteY114" fmla="*/ 5054 h 10000"/>
              <a:gd name="connsiteX115" fmla="*/ 3303 w 10000"/>
              <a:gd name="connsiteY115" fmla="*/ 5009 h 10000"/>
              <a:gd name="connsiteX116" fmla="*/ 3363 w 10000"/>
              <a:gd name="connsiteY116" fmla="*/ 4905 h 10000"/>
              <a:gd name="connsiteX117" fmla="*/ 3401 w 10000"/>
              <a:gd name="connsiteY117" fmla="*/ 4863 h 10000"/>
              <a:gd name="connsiteX118" fmla="*/ 3440 w 10000"/>
              <a:gd name="connsiteY118" fmla="*/ 4841 h 10000"/>
              <a:gd name="connsiteX119" fmla="*/ 3461 w 10000"/>
              <a:gd name="connsiteY119" fmla="*/ 4818 h 10000"/>
              <a:gd name="connsiteX120" fmla="*/ 3601 w 10000"/>
              <a:gd name="connsiteY120" fmla="*/ 4755 h 10000"/>
              <a:gd name="connsiteX121" fmla="*/ 3720 w 10000"/>
              <a:gd name="connsiteY121" fmla="*/ 4672 h 10000"/>
              <a:gd name="connsiteX122" fmla="*/ 3818 w 10000"/>
              <a:gd name="connsiteY122" fmla="*/ 4545 h 10000"/>
              <a:gd name="connsiteX123" fmla="*/ 3738 w 10000"/>
              <a:gd name="connsiteY123" fmla="*/ 4332 h 10000"/>
              <a:gd name="connsiteX124" fmla="*/ 3678 w 10000"/>
              <a:gd name="connsiteY124" fmla="*/ 4268 h 10000"/>
              <a:gd name="connsiteX125" fmla="*/ 3640 w 10000"/>
              <a:gd name="connsiteY125" fmla="*/ 4227 h 10000"/>
              <a:gd name="connsiteX126" fmla="*/ 3619 w 10000"/>
              <a:gd name="connsiteY126" fmla="*/ 4204 h 10000"/>
              <a:gd name="connsiteX127" fmla="*/ 3580 w 10000"/>
              <a:gd name="connsiteY127" fmla="*/ 4141 h 10000"/>
              <a:gd name="connsiteX128" fmla="*/ 3541 w 10000"/>
              <a:gd name="connsiteY128" fmla="*/ 4100 h 10000"/>
              <a:gd name="connsiteX129" fmla="*/ 3499 w 10000"/>
              <a:gd name="connsiteY129" fmla="*/ 4077 h 10000"/>
              <a:gd name="connsiteX130" fmla="*/ 3401 w 10000"/>
              <a:gd name="connsiteY130" fmla="*/ 3972 h 10000"/>
              <a:gd name="connsiteX131" fmla="*/ 3363 w 10000"/>
              <a:gd name="connsiteY131" fmla="*/ 3950 h 10000"/>
              <a:gd name="connsiteX132" fmla="*/ 3303 w 10000"/>
              <a:gd name="connsiteY132" fmla="*/ 3927 h 10000"/>
              <a:gd name="connsiteX133" fmla="*/ 3261 w 10000"/>
              <a:gd name="connsiteY133" fmla="*/ 3909 h 10000"/>
              <a:gd name="connsiteX134" fmla="*/ 3243 w 10000"/>
              <a:gd name="connsiteY134" fmla="*/ 3886 h 10000"/>
              <a:gd name="connsiteX135" fmla="*/ 3201 w 10000"/>
              <a:gd name="connsiteY135" fmla="*/ 3864 h 10000"/>
              <a:gd name="connsiteX136" fmla="*/ 3163 w 10000"/>
              <a:gd name="connsiteY136" fmla="*/ 3800 h 10000"/>
              <a:gd name="connsiteX137" fmla="*/ 3065 w 10000"/>
              <a:gd name="connsiteY137" fmla="*/ 3714 h 10000"/>
              <a:gd name="connsiteX138" fmla="*/ 2945 w 10000"/>
              <a:gd name="connsiteY138" fmla="*/ 3650 h 10000"/>
              <a:gd name="connsiteX139" fmla="*/ 2865 w 10000"/>
              <a:gd name="connsiteY139" fmla="*/ 3587 h 10000"/>
              <a:gd name="connsiteX140" fmla="*/ 2826 w 10000"/>
              <a:gd name="connsiteY140" fmla="*/ 3568 h 10000"/>
              <a:gd name="connsiteX141" fmla="*/ 2784 w 10000"/>
              <a:gd name="connsiteY141" fmla="*/ 3568 h 10000"/>
              <a:gd name="connsiteX142" fmla="*/ 2724 w 10000"/>
              <a:gd name="connsiteY142" fmla="*/ 3568 h 10000"/>
              <a:gd name="connsiteX143" fmla="*/ 2707 w 10000"/>
              <a:gd name="connsiteY143" fmla="*/ 3523 h 10000"/>
              <a:gd name="connsiteX144" fmla="*/ 2686 w 10000"/>
              <a:gd name="connsiteY144" fmla="*/ 3482 h 10000"/>
              <a:gd name="connsiteX145" fmla="*/ 2647 w 10000"/>
              <a:gd name="connsiteY145" fmla="*/ 3482 h 10000"/>
              <a:gd name="connsiteX146" fmla="*/ 2605 w 10000"/>
              <a:gd name="connsiteY146" fmla="*/ 3459 h 10000"/>
              <a:gd name="connsiteX147" fmla="*/ 2507 w 10000"/>
              <a:gd name="connsiteY147" fmla="*/ 3441 h 10000"/>
              <a:gd name="connsiteX148" fmla="*/ 2447 w 10000"/>
              <a:gd name="connsiteY148" fmla="*/ 3396 h 10000"/>
              <a:gd name="connsiteX149" fmla="*/ 2405 w 10000"/>
              <a:gd name="connsiteY149" fmla="*/ 3377 h 10000"/>
              <a:gd name="connsiteX150" fmla="*/ 2346 w 10000"/>
              <a:gd name="connsiteY150" fmla="*/ 3332 h 10000"/>
              <a:gd name="connsiteX151" fmla="*/ 2328 w 10000"/>
              <a:gd name="connsiteY151" fmla="*/ 3332 h 10000"/>
              <a:gd name="connsiteX152" fmla="*/ 2328 w 10000"/>
              <a:gd name="connsiteY152" fmla="*/ 3313 h 10000"/>
              <a:gd name="connsiteX153" fmla="*/ 2269 w 10000"/>
              <a:gd name="connsiteY153" fmla="*/ 3291 h 10000"/>
              <a:gd name="connsiteX154" fmla="*/ 2227 w 10000"/>
              <a:gd name="connsiteY154" fmla="*/ 3250 h 10000"/>
              <a:gd name="connsiteX155" fmla="*/ 2167 w 10000"/>
              <a:gd name="connsiteY155" fmla="*/ 3205 h 10000"/>
              <a:gd name="connsiteX156" fmla="*/ 2090 w 10000"/>
              <a:gd name="connsiteY156" fmla="*/ 3164 h 10000"/>
              <a:gd name="connsiteX157" fmla="*/ 2030 w 10000"/>
              <a:gd name="connsiteY157" fmla="*/ 3122 h 10000"/>
              <a:gd name="connsiteX158" fmla="*/ 1950 w 10000"/>
              <a:gd name="connsiteY158" fmla="*/ 3100 h 10000"/>
              <a:gd name="connsiteX159" fmla="*/ 1890 w 10000"/>
              <a:gd name="connsiteY159" fmla="*/ 3100 h 10000"/>
              <a:gd name="connsiteX160" fmla="*/ 1830 w 10000"/>
              <a:gd name="connsiteY160" fmla="*/ 3100 h 10000"/>
              <a:gd name="connsiteX161" fmla="*/ 1771 w 10000"/>
              <a:gd name="connsiteY161" fmla="*/ 3100 h 10000"/>
              <a:gd name="connsiteX162" fmla="*/ 1711 w 10000"/>
              <a:gd name="connsiteY162" fmla="*/ 3077 h 10000"/>
              <a:gd name="connsiteX163" fmla="*/ 1613 w 10000"/>
              <a:gd name="connsiteY163" fmla="*/ 2995 h 10000"/>
              <a:gd name="connsiteX164" fmla="*/ 1532 w 10000"/>
              <a:gd name="connsiteY164" fmla="*/ 2887 h 10000"/>
              <a:gd name="connsiteX165" fmla="*/ 1511 w 10000"/>
              <a:gd name="connsiteY165" fmla="*/ 2804 h 10000"/>
              <a:gd name="connsiteX166" fmla="*/ 1494 w 10000"/>
              <a:gd name="connsiteY166" fmla="*/ 2759 h 10000"/>
              <a:gd name="connsiteX167" fmla="*/ 1452 w 10000"/>
              <a:gd name="connsiteY167" fmla="*/ 2718 h 10000"/>
              <a:gd name="connsiteX168" fmla="*/ 1332 w 10000"/>
              <a:gd name="connsiteY168" fmla="*/ 2677 h 10000"/>
              <a:gd name="connsiteX169" fmla="*/ 1234 w 10000"/>
              <a:gd name="connsiteY169" fmla="*/ 2654 h 10000"/>
              <a:gd name="connsiteX170" fmla="*/ 1154 w 10000"/>
              <a:gd name="connsiteY170" fmla="*/ 2591 h 10000"/>
              <a:gd name="connsiteX171" fmla="*/ 1017 w 10000"/>
              <a:gd name="connsiteY171" fmla="*/ 2463 h 10000"/>
              <a:gd name="connsiteX172" fmla="*/ 936 w 10000"/>
              <a:gd name="connsiteY172" fmla="*/ 2377 h 10000"/>
              <a:gd name="connsiteX173" fmla="*/ 898 w 10000"/>
              <a:gd name="connsiteY173" fmla="*/ 2336 h 10000"/>
              <a:gd name="connsiteX174" fmla="*/ 877 w 10000"/>
              <a:gd name="connsiteY174" fmla="*/ 2273 h 10000"/>
              <a:gd name="connsiteX175" fmla="*/ 796 w 10000"/>
              <a:gd name="connsiteY175" fmla="*/ 2186 h 10000"/>
              <a:gd name="connsiteX176" fmla="*/ 719 w 10000"/>
              <a:gd name="connsiteY176" fmla="*/ 2082 h 10000"/>
              <a:gd name="connsiteX177" fmla="*/ 638 w 10000"/>
              <a:gd name="connsiteY177" fmla="*/ 1996 h 10000"/>
              <a:gd name="connsiteX178" fmla="*/ 519 w 10000"/>
              <a:gd name="connsiteY178" fmla="*/ 1849 h 10000"/>
              <a:gd name="connsiteX179" fmla="*/ 519 w 10000"/>
              <a:gd name="connsiteY179" fmla="*/ 1786 h 10000"/>
              <a:gd name="connsiteX180" fmla="*/ 498 w 10000"/>
              <a:gd name="connsiteY180" fmla="*/ 1677 h 10000"/>
              <a:gd name="connsiteX181" fmla="*/ 480 w 10000"/>
              <a:gd name="connsiteY181" fmla="*/ 1486 h 10000"/>
              <a:gd name="connsiteX182" fmla="*/ 459 w 10000"/>
              <a:gd name="connsiteY182" fmla="*/ 1359 h 10000"/>
              <a:gd name="connsiteX183" fmla="*/ 421 w 10000"/>
              <a:gd name="connsiteY183" fmla="*/ 1209 h 10000"/>
              <a:gd name="connsiteX184" fmla="*/ 361 w 10000"/>
              <a:gd name="connsiteY184" fmla="*/ 1127 h 10000"/>
              <a:gd name="connsiteX185" fmla="*/ 340 w 10000"/>
              <a:gd name="connsiteY185" fmla="*/ 1082 h 10000"/>
              <a:gd name="connsiteX186" fmla="*/ 259 w 10000"/>
              <a:gd name="connsiteY186" fmla="*/ 936 h 10000"/>
              <a:gd name="connsiteX187" fmla="*/ 242 w 10000"/>
              <a:gd name="connsiteY187" fmla="*/ 827 h 10000"/>
              <a:gd name="connsiteX188" fmla="*/ 242 w 10000"/>
              <a:gd name="connsiteY188" fmla="*/ 723 h 10000"/>
              <a:gd name="connsiteX189" fmla="*/ 242 w 10000"/>
              <a:gd name="connsiteY189" fmla="*/ 618 h 10000"/>
              <a:gd name="connsiteX190" fmla="*/ 221 w 10000"/>
              <a:gd name="connsiteY190" fmla="*/ 509 h 10000"/>
              <a:gd name="connsiteX191" fmla="*/ 179 w 10000"/>
              <a:gd name="connsiteY191" fmla="*/ 404 h 10000"/>
              <a:gd name="connsiteX192" fmla="*/ 161 w 10000"/>
              <a:gd name="connsiteY192" fmla="*/ 300 h 10000"/>
              <a:gd name="connsiteX193" fmla="*/ 102 w 10000"/>
              <a:gd name="connsiteY193" fmla="*/ 172 h 10000"/>
              <a:gd name="connsiteX194" fmla="*/ 0 w 10000"/>
              <a:gd name="connsiteY19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93 w 10000"/>
              <a:gd name="connsiteY75" fmla="*/ 6814 h 10000"/>
              <a:gd name="connsiteX76" fmla="*/ 4534 w 10000"/>
              <a:gd name="connsiteY76" fmla="*/ 6836 h 10000"/>
              <a:gd name="connsiteX77" fmla="*/ 4435 w 10000"/>
              <a:gd name="connsiteY77" fmla="*/ 6836 h 10000"/>
              <a:gd name="connsiteX78" fmla="*/ 4393 w 10000"/>
              <a:gd name="connsiteY78" fmla="*/ 6836 h 10000"/>
              <a:gd name="connsiteX79" fmla="*/ 4355 w 10000"/>
              <a:gd name="connsiteY79" fmla="*/ 6836 h 10000"/>
              <a:gd name="connsiteX80" fmla="*/ 4257 w 10000"/>
              <a:gd name="connsiteY80" fmla="*/ 6836 h 10000"/>
              <a:gd name="connsiteX81" fmla="*/ 4176 w 10000"/>
              <a:gd name="connsiteY81" fmla="*/ 6773 h 10000"/>
              <a:gd name="connsiteX82" fmla="*/ 4078 w 10000"/>
              <a:gd name="connsiteY82" fmla="*/ 6732 h 10000"/>
              <a:gd name="connsiteX83" fmla="*/ 4018 w 10000"/>
              <a:gd name="connsiteY83" fmla="*/ 6687 h 10000"/>
              <a:gd name="connsiteX84" fmla="*/ 3976 w 10000"/>
              <a:gd name="connsiteY84" fmla="*/ 6687 h 10000"/>
              <a:gd name="connsiteX85" fmla="*/ 3797 w 10000"/>
              <a:gd name="connsiteY85" fmla="*/ 6687 h 10000"/>
              <a:gd name="connsiteX86" fmla="*/ 3738 w 10000"/>
              <a:gd name="connsiteY86" fmla="*/ 6687 h 10000"/>
              <a:gd name="connsiteX87" fmla="*/ 3678 w 10000"/>
              <a:gd name="connsiteY87" fmla="*/ 6668 h 10000"/>
              <a:gd name="connsiteX88" fmla="*/ 3461 w 10000"/>
              <a:gd name="connsiteY88" fmla="*/ 6645 h 10000"/>
              <a:gd name="connsiteX89" fmla="*/ 3363 w 10000"/>
              <a:gd name="connsiteY89" fmla="*/ 6623 h 10000"/>
              <a:gd name="connsiteX90" fmla="*/ 3282 w 10000"/>
              <a:gd name="connsiteY90" fmla="*/ 6582 h 10000"/>
              <a:gd name="connsiteX91" fmla="*/ 3243 w 10000"/>
              <a:gd name="connsiteY91" fmla="*/ 6541 h 10000"/>
              <a:gd name="connsiteX92" fmla="*/ 3243 w 10000"/>
              <a:gd name="connsiteY92" fmla="*/ 6518 h 10000"/>
              <a:gd name="connsiteX93" fmla="*/ 3222 w 10000"/>
              <a:gd name="connsiteY93" fmla="*/ 6477 h 10000"/>
              <a:gd name="connsiteX94" fmla="*/ 3184 w 10000"/>
              <a:gd name="connsiteY94" fmla="*/ 6455 h 10000"/>
              <a:gd name="connsiteX95" fmla="*/ 3142 w 10000"/>
              <a:gd name="connsiteY95" fmla="*/ 6413 h 10000"/>
              <a:gd name="connsiteX96" fmla="*/ 3124 w 10000"/>
              <a:gd name="connsiteY96" fmla="*/ 6368 h 10000"/>
              <a:gd name="connsiteX97" fmla="*/ 3124 w 10000"/>
              <a:gd name="connsiteY97" fmla="*/ 6241 h 10000"/>
              <a:gd name="connsiteX98" fmla="*/ 3184 w 10000"/>
              <a:gd name="connsiteY98" fmla="*/ 6155 h 10000"/>
              <a:gd name="connsiteX99" fmla="*/ 3243 w 10000"/>
              <a:gd name="connsiteY99" fmla="*/ 6091 h 10000"/>
              <a:gd name="connsiteX100" fmla="*/ 3303 w 10000"/>
              <a:gd name="connsiteY100" fmla="*/ 6028 h 10000"/>
              <a:gd name="connsiteX101" fmla="*/ 3380 w 10000"/>
              <a:gd name="connsiteY101" fmla="*/ 5945 h 10000"/>
              <a:gd name="connsiteX102" fmla="*/ 3422 w 10000"/>
              <a:gd name="connsiteY102" fmla="*/ 5859 h 10000"/>
              <a:gd name="connsiteX103" fmla="*/ 3440 w 10000"/>
              <a:gd name="connsiteY103" fmla="*/ 5754 h 10000"/>
              <a:gd name="connsiteX104" fmla="*/ 3422 w 10000"/>
              <a:gd name="connsiteY104" fmla="*/ 5605 h 10000"/>
              <a:gd name="connsiteX105" fmla="*/ 3401 w 10000"/>
              <a:gd name="connsiteY105" fmla="*/ 5563 h 10000"/>
              <a:gd name="connsiteX106" fmla="*/ 3363 w 10000"/>
              <a:gd name="connsiteY106" fmla="*/ 5519 h 10000"/>
              <a:gd name="connsiteX107" fmla="*/ 3320 w 10000"/>
              <a:gd name="connsiteY107" fmla="*/ 5477 h 10000"/>
              <a:gd name="connsiteX108" fmla="*/ 3303 w 10000"/>
              <a:gd name="connsiteY108" fmla="*/ 5436 h 10000"/>
              <a:gd name="connsiteX109" fmla="*/ 3303 w 10000"/>
              <a:gd name="connsiteY109" fmla="*/ 5414 h 10000"/>
              <a:gd name="connsiteX110" fmla="*/ 3303 w 10000"/>
              <a:gd name="connsiteY110" fmla="*/ 5373 h 10000"/>
              <a:gd name="connsiteX111" fmla="*/ 3282 w 10000"/>
              <a:gd name="connsiteY111" fmla="*/ 5245 h 10000"/>
              <a:gd name="connsiteX112" fmla="*/ 3282 w 10000"/>
              <a:gd name="connsiteY112" fmla="*/ 5095 h 10000"/>
              <a:gd name="connsiteX113" fmla="*/ 3282 w 10000"/>
              <a:gd name="connsiteY113" fmla="*/ 5054 h 10000"/>
              <a:gd name="connsiteX114" fmla="*/ 3303 w 10000"/>
              <a:gd name="connsiteY114" fmla="*/ 5009 h 10000"/>
              <a:gd name="connsiteX115" fmla="*/ 3363 w 10000"/>
              <a:gd name="connsiteY115" fmla="*/ 4905 h 10000"/>
              <a:gd name="connsiteX116" fmla="*/ 3401 w 10000"/>
              <a:gd name="connsiteY116" fmla="*/ 4863 h 10000"/>
              <a:gd name="connsiteX117" fmla="*/ 3440 w 10000"/>
              <a:gd name="connsiteY117" fmla="*/ 4841 h 10000"/>
              <a:gd name="connsiteX118" fmla="*/ 3461 w 10000"/>
              <a:gd name="connsiteY118" fmla="*/ 4818 h 10000"/>
              <a:gd name="connsiteX119" fmla="*/ 3601 w 10000"/>
              <a:gd name="connsiteY119" fmla="*/ 4755 h 10000"/>
              <a:gd name="connsiteX120" fmla="*/ 3720 w 10000"/>
              <a:gd name="connsiteY120" fmla="*/ 4672 h 10000"/>
              <a:gd name="connsiteX121" fmla="*/ 3818 w 10000"/>
              <a:gd name="connsiteY121" fmla="*/ 4545 h 10000"/>
              <a:gd name="connsiteX122" fmla="*/ 3738 w 10000"/>
              <a:gd name="connsiteY122" fmla="*/ 4332 h 10000"/>
              <a:gd name="connsiteX123" fmla="*/ 3678 w 10000"/>
              <a:gd name="connsiteY123" fmla="*/ 4268 h 10000"/>
              <a:gd name="connsiteX124" fmla="*/ 3640 w 10000"/>
              <a:gd name="connsiteY124" fmla="*/ 4227 h 10000"/>
              <a:gd name="connsiteX125" fmla="*/ 3619 w 10000"/>
              <a:gd name="connsiteY125" fmla="*/ 4204 h 10000"/>
              <a:gd name="connsiteX126" fmla="*/ 3580 w 10000"/>
              <a:gd name="connsiteY126" fmla="*/ 4141 h 10000"/>
              <a:gd name="connsiteX127" fmla="*/ 3541 w 10000"/>
              <a:gd name="connsiteY127" fmla="*/ 4100 h 10000"/>
              <a:gd name="connsiteX128" fmla="*/ 3499 w 10000"/>
              <a:gd name="connsiteY128" fmla="*/ 4077 h 10000"/>
              <a:gd name="connsiteX129" fmla="*/ 3401 w 10000"/>
              <a:gd name="connsiteY129" fmla="*/ 3972 h 10000"/>
              <a:gd name="connsiteX130" fmla="*/ 3363 w 10000"/>
              <a:gd name="connsiteY130" fmla="*/ 3950 h 10000"/>
              <a:gd name="connsiteX131" fmla="*/ 3303 w 10000"/>
              <a:gd name="connsiteY131" fmla="*/ 3927 h 10000"/>
              <a:gd name="connsiteX132" fmla="*/ 3261 w 10000"/>
              <a:gd name="connsiteY132" fmla="*/ 3909 h 10000"/>
              <a:gd name="connsiteX133" fmla="*/ 3243 w 10000"/>
              <a:gd name="connsiteY133" fmla="*/ 3886 h 10000"/>
              <a:gd name="connsiteX134" fmla="*/ 3201 w 10000"/>
              <a:gd name="connsiteY134" fmla="*/ 3864 h 10000"/>
              <a:gd name="connsiteX135" fmla="*/ 3163 w 10000"/>
              <a:gd name="connsiteY135" fmla="*/ 3800 h 10000"/>
              <a:gd name="connsiteX136" fmla="*/ 3065 w 10000"/>
              <a:gd name="connsiteY136" fmla="*/ 3714 h 10000"/>
              <a:gd name="connsiteX137" fmla="*/ 2945 w 10000"/>
              <a:gd name="connsiteY137" fmla="*/ 3650 h 10000"/>
              <a:gd name="connsiteX138" fmla="*/ 2865 w 10000"/>
              <a:gd name="connsiteY138" fmla="*/ 3587 h 10000"/>
              <a:gd name="connsiteX139" fmla="*/ 2826 w 10000"/>
              <a:gd name="connsiteY139" fmla="*/ 3568 h 10000"/>
              <a:gd name="connsiteX140" fmla="*/ 2784 w 10000"/>
              <a:gd name="connsiteY140" fmla="*/ 3568 h 10000"/>
              <a:gd name="connsiteX141" fmla="*/ 2724 w 10000"/>
              <a:gd name="connsiteY141" fmla="*/ 3568 h 10000"/>
              <a:gd name="connsiteX142" fmla="*/ 2707 w 10000"/>
              <a:gd name="connsiteY142" fmla="*/ 3523 h 10000"/>
              <a:gd name="connsiteX143" fmla="*/ 2686 w 10000"/>
              <a:gd name="connsiteY143" fmla="*/ 3482 h 10000"/>
              <a:gd name="connsiteX144" fmla="*/ 2647 w 10000"/>
              <a:gd name="connsiteY144" fmla="*/ 3482 h 10000"/>
              <a:gd name="connsiteX145" fmla="*/ 2605 w 10000"/>
              <a:gd name="connsiteY145" fmla="*/ 3459 h 10000"/>
              <a:gd name="connsiteX146" fmla="*/ 2507 w 10000"/>
              <a:gd name="connsiteY146" fmla="*/ 3441 h 10000"/>
              <a:gd name="connsiteX147" fmla="*/ 2447 w 10000"/>
              <a:gd name="connsiteY147" fmla="*/ 3396 h 10000"/>
              <a:gd name="connsiteX148" fmla="*/ 2405 w 10000"/>
              <a:gd name="connsiteY148" fmla="*/ 3377 h 10000"/>
              <a:gd name="connsiteX149" fmla="*/ 2346 w 10000"/>
              <a:gd name="connsiteY149" fmla="*/ 3332 h 10000"/>
              <a:gd name="connsiteX150" fmla="*/ 2328 w 10000"/>
              <a:gd name="connsiteY150" fmla="*/ 3332 h 10000"/>
              <a:gd name="connsiteX151" fmla="*/ 2328 w 10000"/>
              <a:gd name="connsiteY151" fmla="*/ 3313 h 10000"/>
              <a:gd name="connsiteX152" fmla="*/ 2269 w 10000"/>
              <a:gd name="connsiteY152" fmla="*/ 3291 h 10000"/>
              <a:gd name="connsiteX153" fmla="*/ 2227 w 10000"/>
              <a:gd name="connsiteY153" fmla="*/ 3250 h 10000"/>
              <a:gd name="connsiteX154" fmla="*/ 2167 w 10000"/>
              <a:gd name="connsiteY154" fmla="*/ 3205 h 10000"/>
              <a:gd name="connsiteX155" fmla="*/ 2090 w 10000"/>
              <a:gd name="connsiteY155" fmla="*/ 3164 h 10000"/>
              <a:gd name="connsiteX156" fmla="*/ 2030 w 10000"/>
              <a:gd name="connsiteY156" fmla="*/ 3122 h 10000"/>
              <a:gd name="connsiteX157" fmla="*/ 1950 w 10000"/>
              <a:gd name="connsiteY157" fmla="*/ 3100 h 10000"/>
              <a:gd name="connsiteX158" fmla="*/ 1890 w 10000"/>
              <a:gd name="connsiteY158" fmla="*/ 3100 h 10000"/>
              <a:gd name="connsiteX159" fmla="*/ 1830 w 10000"/>
              <a:gd name="connsiteY159" fmla="*/ 3100 h 10000"/>
              <a:gd name="connsiteX160" fmla="*/ 1771 w 10000"/>
              <a:gd name="connsiteY160" fmla="*/ 3100 h 10000"/>
              <a:gd name="connsiteX161" fmla="*/ 1711 w 10000"/>
              <a:gd name="connsiteY161" fmla="*/ 3077 h 10000"/>
              <a:gd name="connsiteX162" fmla="*/ 1613 w 10000"/>
              <a:gd name="connsiteY162" fmla="*/ 2995 h 10000"/>
              <a:gd name="connsiteX163" fmla="*/ 1532 w 10000"/>
              <a:gd name="connsiteY163" fmla="*/ 2887 h 10000"/>
              <a:gd name="connsiteX164" fmla="*/ 1511 w 10000"/>
              <a:gd name="connsiteY164" fmla="*/ 2804 h 10000"/>
              <a:gd name="connsiteX165" fmla="*/ 1494 w 10000"/>
              <a:gd name="connsiteY165" fmla="*/ 2759 h 10000"/>
              <a:gd name="connsiteX166" fmla="*/ 1452 w 10000"/>
              <a:gd name="connsiteY166" fmla="*/ 2718 h 10000"/>
              <a:gd name="connsiteX167" fmla="*/ 1332 w 10000"/>
              <a:gd name="connsiteY167" fmla="*/ 2677 h 10000"/>
              <a:gd name="connsiteX168" fmla="*/ 1234 w 10000"/>
              <a:gd name="connsiteY168" fmla="*/ 2654 h 10000"/>
              <a:gd name="connsiteX169" fmla="*/ 1154 w 10000"/>
              <a:gd name="connsiteY169" fmla="*/ 2591 h 10000"/>
              <a:gd name="connsiteX170" fmla="*/ 1017 w 10000"/>
              <a:gd name="connsiteY170" fmla="*/ 2463 h 10000"/>
              <a:gd name="connsiteX171" fmla="*/ 936 w 10000"/>
              <a:gd name="connsiteY171" fmla="*/ 2377 h 10000"/>
              <a:gd name="connsiteX172" fmla="*/ 898 w 10000"/>
              <a:gd name="connsiteY172" fmla="*/ 2336 h 10000"/>
              <a:gd name="connsiteX173" fmla="*/ 877 w 10000"/>
              <a:gd name="connsiteY173" fmla="*/ 2273 h 10000"/>
              <a:gd name="connsiteX174" fmla="*/ 796 w 10000"/>
              <a:gd name="connsiteY174" fmla="*/ 2186 h 10000"/>
              <a:gd name="connsiteX175" fmla="*/ 719 w 10000"/>
              <a:gd name="connsiteY175" fmla="*/ 2082 h 10000"/>
              <a:gd name="connsiteX176" fmla="*/ 638 w 10000"/>
              <a:gd name="connsiteY176" fmla="*/ 1996 h 10000"/>
              <a:gd name="connsiteX177" fmla="*/ 519 w 10000"/>
              <a:gd name="connsiteY177" fmla="*/ 1849 h 10000"/>
              <a:gd name="connsiteX178" fmla="*/ 519 w 10000"/>
              <a:gd name="connsiteY178" fmla="*/ 1786 h 10000"/>
              <a:gd name="connsiteX179" fmla="*/ 498 w 10000"/>
              <a:gd name="connsiteY179" fmla="*/ 1677 h 10000"/>
              <a:gd name="connsiteX180" fmla="*/ 480 w 10000"/>
              <a:gd name="connsiteY180" fmla="*/ 1486 h 10000"/>
              <a:gd name="connsiteX181" fmla="*/ 459 w 10000"/>
              <a:gd name="connsiteY181" fmla="*/ 1359 h 10000"/>
              <a:gd name="connsiteX182" fmla="*/ 421 w 10000"/>
              <a:gd name="connsiteY182" fmla="*/ 1209 h 10000"/>
              <a:gd name="connsiteX183" fmla="*/ 361 w 10000"/>
              <a:gd name="connsiteY183" fmla="*/ 1127 h 10000"/>
              <a:gd name="connsiteX184" fmla="*/ 340 w 10000"/>
              <a:gd name="connsiteY184" fmla="*/ 1082 h 10000"/>
              <a:gd name="connsiteX185" fmla="*/ 259 w 10000"/>
              <a:gd name="connsiteY185" fmla="*/ 936 h 10000"/>
              <a:gd name="connsiteX186" fmla="*/ 242 w 10000"/>
              <a:gd name="connsiteY186" fmla="*/ 827 h 10000"/>
              <a:gd name="connsiteX187" fmla="*/ 242 w 10000"/>
              <a:gd name="connsiteY187" fmla="*/ 723 h 10000"/>
              <a:gd name="connsiteX188" fmla="*/ 242 w 10000"/>
              <a:gd name="connsiteY188" fmla="*/ 618 h 10000"/>
              <a:gd name="connsiteX189" fmla="*/ 221 w 10000"/>
              <a:gd name="connsiteY189" fmla="*/ 509 h 10000"/>
              <a:gd name="connsiteX190" fmla="*/ 179 w 10000"/>
              <a:gd name="connsiteY190" fmla="*/ 404 h 10000"/>
              <a:gd name="connsiteX191" fmla="*/ 161 w 10000"/>
              <a:gd name="connsiteY191" fmla="*/ 300 h 10000"/>
              <a:gd name="connsiteX192" fmla="*/ 102 w 10000"/>
              <a:gd name="connsiteY192" fmla="*/ 172 h 10000"/>
              <a:gd name="connsiteX193" fmla="*/ 0 w 10000"/>
              <a:gd name="connsiteY19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355 w 10000"/>
              <a:gd name="connsiteY78" fmla="*/ 6836 h 10000"/>
              <a:gd name="connsiteX79" fmla="*/ 4257 w 10000"/>
              <a:gd name="connsiteY79" fmla="*/ 6836 h 10000"/>
              <a:gd name="connsiteX80" fmla="*/ 4176 w 10000"/>
              <a:gd name="connsiteY80" fmla="*/ 6773 h 10000"/>
              <a:gd name="connsiteX81" fmla="*/ 4078 w 10000"/>
              <a:gd name="connsiteY81" fmla="*/ 6732 h 10000"/>
              <a:gd name="connsiteX82" fmla="*/ 4018 w 10000"/>
              <a:gd name="connsiteY82" fmla="*/ 6687 h 10000"/>
              <a:gd name="connsiteX83" fmla="*/ 3976 w 10000"/>
              <a:gd name="connsiteY83" fmla="*/ 6687 h 10000"/>
              <a:gd name="connsiteX84" fmla="*/ 3797 w 10000"/>
              <a:gd name="connsiteY84" fmla="*/ 6687 h 10000"/>
              <a:gd name="connsiteX85" fmla="*/ 3738 w 10000"/>
              <a:gd name="connsiteY85" fmla="*/ 6687 h 10000"/>
              <a:gd name="connsiteX86" fmla="*/ 3678 w 10000"/>
              <a:gd name="connsiteY86" fmla="*/ 6668 h 10000"/>
              <a:gd name="connsiteX87" fmla="*/ 3461 w 10000"/>
              <a:gd name="connsiteY87" fmla="*/ 6645 h 10000"/>
              <a:gd name="connsiteX88" fmla="*/ 3363 w 10000"/>
              <a:gd name="connsiteY88" fmla="*/ 6623 h 10000"/>
              <a:gd name="connsiteX89" fmla="*/ 3282 w 10000"/>
              <a:gd name="connsiteY89" fmla="*/ 6582 h 10000"/>
              <a:gd name="connsiteX90" fmla="*/ 3243 w 10000"/>
              <a:gd name="connsiteY90" fmla="*/ 6541 h 10000"/>
              <a:gd name="connsiteX91" fmla="*/ 3243 w 10000"/>
              <a:gd name="connsiteY91" fmla="*/ 6518 h 10000"/>
              <a:gd name="connsiteX92" fmla="*/ 3222 w 10000"/>
              <a:gd name="connsiteY92" fmla="*/ 6477 h 10000"/>
              <a:gd name="connsiteX93" fmla="*/ 3184 w 10000"/>
              <a:gd name="connsiteY93" fmla="*/ 6455 h 10000"/>
              <a:gd name="connsiteX94" fmla="*/ 3142 w 10000"/>
              <a:gd name="connsiteY94" fmla="*/ 6413 h 10000"/>
              <a:gd name="connsiteX95" fmla="*/ 3124 w 10000"/>
              <a:gd name="connsiteY95" fmla="*/ 6368 h 10000"/>
              <a:gd name="connsiteX96" fmla="*/ 3124 w 10000"/>
              <a:gd name="connsiteY96" fmla="*/ 6241 h 10000"/>
              <a:gd name="connsiteX97" fmla="*/ 3184 w 10000"/>
              <a:gd name="connsiteY97" fmla="*/ 6155 h 10000"/>
              <a:gd name="connsiteX98" fmla="*/ 3243 w 10000"/>
              <a:gd name="connsiteY98" fmla="*/ 6091 h 10000"/>
              <a:gd name="connsiteX99" fmla="*/ 3303 w 10000"/>
              <a:gd name="connsiteY99" fmla="*/ 6028 h 10000"/>
              <a:gd name="connsiteX100" fmla="*/ 3380 w 10000"/>
              <a:gd name="connsiteY100" fmla="*/ 5945 h 10000"/>
              <a:gd name="connsiteX101" fmla="*/ 3422 w 10000"/>
              <a:gd name="connsiteY101" fmla="*/ 5859 h 10000"/>
              <a:gd name="connsiteX102" fmla="*/ 3440 w 10000"/>
              <a:gd name="connsiteY102" fmla="*/ 5754 h 10000"/>
              <a:gd name="connsiteX103" fmla="*/ 3422 w 10000"/>
              <a:gd name="connsiteY103" fmla="*/ 5605 h 10000"/>
              <a:gd name="connsiteX104" fmla="*/ 3401 w 10000"/>
              <a:gd name="connsiteY104" fmla="*/ 5563 h 10000"/>
              <a:gd name="connsiteX105" fmla="*/ 3363 w 10000"/>
              <a:gd name="connsiteY105" fmla="*/ 5519 h 10000"/>
              <a:gd name="connsiteX106" fmla="*/ 3320 w 10000"/>
              <a:gd name="connsiteY106" fmla="*/ 5477 h 10000"/>
              <a:gd name="connsiteX107" fmla="*/ 3303 w 10000"/>
              <a:gd name="connsiteY107" fmla="*/ 5436 h 10000"/>
              <a:gd name="connsiteX108" fmla="*/ 3303 w 10000"/>
              <a:gd name="connsiteY108" fmla="*/ 5414 h 10000"/>
              <a:gd name="connsiteX109" fmla="*/ 3303 w 10000"/>
              <a:gd name="connsiteY109" fmla="*/ 5373 h 10000"/>
              <a:gd name="connsiteX110" fmla="*/ 3282 w 10000"/>
              <a:gd name="connsiteY110" fmla="*/ 5245 h 10000"/>
              <a:gd name="connsiteX111" fmla="*/ 3282 w 10000"/>
              <a:gd name="connsiteY111" fmla="*/ 5095 h 10000"/>
              <a:gd name="connsiteX112" fmla="*/ 3282 w 10000"/>
              <a:gd name="connsiteY112" fmla="*/ 5054 h 10000"/>
              <a:gd name="connsiteX113" fmla="*/ 3303 w 10000"/>
              <a:gd name="connsiteY113" fmla="*/ 5009 h 10000"/>
              <a:gd name="connsiteX114" fmla="*/ 3363 w 10000"/>
              <a:gd name="connsiteY114" fmla="*/ 4905 h 10000"/>
              <a:gd name="connsiteX115" fmla="*/ 3401 w 10000"/>
              <a:gd name="connsiteY115" fmla="*/ 4863 h 10000"/>
              <a:gd name="connsiteX116" fmla="*/ 3440 w 10000"/>
              <a:gd name="connsiteY116" fmla="*/ 4841 h 10000"/>
              <a:gd name="connsiteX117" fmla="*/ 3461 w 10000"/>
              <a:gd name="connsiteY117" fmla="*/ 4818 h 10000"/>
              <a:gd name="connsiteX118" fmla="*/ 3601 w 10000"/>
              <a:gd name="connsiteY118" fmla="*/ 4755 h 10000"/>
              <a:gd name="connsiteX119" fmla="*/ 3720 w 10000"/>
              <a:gd name="connsiteY119" fmla="*/ 4672 h 10000"/>
              <a:gd name="connsiteX120" fmla="*/ 3818 w 10000"/>
              <a:gd name="connsiteY120" fmla="*/ 4545 h 10000"/>
              <a:gd name="connsiteX121" fmla="*/ 3738 w 10000"/>
              <a:gd name="connsiteY121" fmla="*/ 4332 h 10000"/>
              <a:gd name="connsiteX122" fmla="*/ 3678 w 10000"/>
              <a:gd name="connsiteY122" fmla="*/ 4268 h 10000"/>
              <a:gd name="connsiteX123" fmla="*/ 3640 w 10000"/>
              <a:gd name="connsiteY123" fmla="*/ 4227 h 10000"/>
              <a:gd name="connsiteX124" fmla="*/ 3619 w 10000"/>
              <a:gd name="connsiteY124" fmla="*/ 4204 h 10000"/>
              <a:gd name="connsiteX125" fmla="*/ 3580 w 10000"/>
              <a:gd name="connsiteY125" fmla="*/ 4141 h 10000"/>
              <a:gd name="connsiteX126" fmla="*/ 3541 w 10000"/>
              <a:gd name="connsiteY126" fmla="*/ 4100 h 10000"/>
              <a:gd name="connsiteX127" fmla="*/ 3499 w 10000"/>
              <a:gd name="connsiteY127" fmla="*/ 4077 h 10000"/>
              <a:gd name="connsiteX128" fmla="*/ 3401 w 10000"/>
              <a:gd name="connsiteY128" fmla="*/ 3972 h 10000"/>
              <a:gd name="connsiteX129" fmla="*/ 3363 w 10000"/>
              <a:gd name="connsiteY129" fmla="*/ 3950 h 10000"/>
              <a:gd name="connsiteX130" fmla="*/ 3303 w 10000"/>
              <a:gd name="connsiteY130" fmla="*/ 3927 h 10000"/>
              <a:gd name="connsiteX131" fmla="*/ 3261 w 10000"/>
              <a:gd name="connsiteY131" fmla="*/ 3909 h 10000"/>
              <a:gd name="connsiteX132" fmla="*/ 3243 w 10000"/>
              <a:gd name="connsiteY132" fmla="*/ 3886 h 10000"/>
              <a:gd name="connsiteX133" fmla="*/ 3201 w 10000"/>
              <a:gd name="connsiteY133" fmla="*/ 3864 h 10000"/>
              <a:gd name="connsiteX134" fmla="*/ 3163 w 10000"/>
              <a:gd name="connsiteY134" fmla="*/ 3800 h 10000"/>
              <a:gd name="connsiteX135" fmla="*/ 3065 w 10000"/>
              <a:gd name="connsiteY135" fmla="*/ 3714 h 10000"/>
              <a:gd name="connsiteX136" fmla="*/ 2945 w 10000"/>
              <a:gd name="connsiteY136" fmla="*/ 3650 h 10000"/>
              <a:gd name="connsiteX137" fmla="*/ 2865 w 10000"/>
              <a:gd name="connsiteY137" fmla="*/ 3587 h 10000"/>
              <a:gd name="connsiteX138" fmla="*/ 2826 w 10000"/>
              <a:gd name="connsiteY138" fmla="*/ 3568 h 10000"/>
              <a:gd name="connsiteX139" fmla="*/ 2784 w 10000"/>
              <a:gd name="connsiteY139" fmla="*/ 3568 h 10000"/>
              <a:gd name="connsiteX140" fmla="*/ 2724 w 10000"/>
              <a:gd name="connsiteY140" fmla="*/ 3568 h 10000"/>
              <a:gd name="connsiteX141" fmla="*/ 2707 w 10000"/>
              <a:gd name="connsiteY141" fmla="*/ 3523 h 10000"/>
              <a:gd name="connsiteX142" fmla="*/ 2686 w 10000"/>
              <a:gd name="connsiteY142" fmla="*/ 3482 h 10000"/>
              <a:gd name="connsiteX143" fmla="*/ 2647 w 10000"/>
              <a:gd name="connsiteY143" fmla="*/ 3482 h 10000"/>
              <a:gd name="connsiteX144" fmla="*/ 2605 w 10000"/>
              <a:gd name="connsiteY144" fmla="*/ 3459 h 10000"/>
              <a:gd name="connsiteX145" fmla="*/ 2507 w 10000"/>
              <a:gd name="connsiteY145" fmla="*/ 3441 h 10000"/>
              <a:gd name="connsiteX146" fmla="*/ 2447 w 10000"/>
              <a:gd name="connsiteY146" fmla="*/ 3396 h 10000"/>
              <a:gd name="connsiteX147" fmla="*/ 2405 w 10000"/>
              <a:gd name="connsiteY147" fmla="*/ 3377 h 10000"/>
              <a:gd name="connsiteX148" fmla="*/ 2346 w 10000"/>
              <a:gd name="connsiteY148" fmla="*/ 3332 h 10000"/>
              <a:gd name="connsiteX149" fmla="*/ 2328 w 10000"/>
              <a:gd name="connsiteY149" fmla="*/ 3332 h 10000"/>
              <a:gd name="connsiteX150" fmla="*/ 2328 w 10000"/>
              <a:gd name="connsiteY150" fmla="*/ 3313 h 10000"/>
              <a:gd name="connsiteX151" fmla="*/ 2269 w 10000"/>
              <a:gd name="connsiteY151" fmla="*/ 3291 h 10000"/>
              <a:gd name="connsiteX152" fmla="*/ 2227 w 10000"/>
              <a:gd name="connsiteY152" fmla="*/ 3250 h 10000"/>
              <a:gd name="connsiteX153" fmla="*/ 2167 w 10000"/>
              <a:gd name="connsiteY153" fmla="*/ 3205 h 10000"/>
              <a:gd name="connsiteX154" fmla="*/ 2090 w 10000"/>
              <a:gd name="connsiteY154" fmla="*/ 3164 h 10000"/>
              <a:gd name="connsiteX155" fmla="*/ 2030 w 10000"/>
              <a:gd name="connsiteY155" fmla="*/ 3122 h 10000"/>
              <a:gd name="connsiteX156" fmla="*/ 1950 w 10000"/>
              <a:gd name="connsiteY156" fmla="*/ 3100 h 10000"/>
              <a:gd name="connsiteX157" fmla="*/ 1890 w 10000"/>
              <a:gd name="connsiteY157" fmla="*/ 3100 h 10000"/>
              <a:gd name="connsiteX158" fmla="*/ 1830 w 10000"/>
              <a:gd name="connsiteY158" fmla="*/ 3100 h 10000"/>
              <a:gd name="connsiteX159" fmla="*/ 1771 w 10000"/>
              <a:gd name="connsiteY159" fmla="*/ 3100 h 10000"/>
              <a:gd name="connsiteX160" fmla="*/ 1711 w 10000"/>
              <a:gd name="connsiteY160" fmla="*/ 3077 h 10000"/>
              <a:gd name="connsiteX161" fmla="*/ 1613 w 10000"/>
              <a:gd name="connsiteY161" fmla="*/ 2995 h 10000"/>
              <a:gd name="connsiteX162" fmla="*/ 1532 w 10000"/>
              <a:gd name="connsiteY162" fmla="*/ 2887 h 10000"/>
              <a:gd name="connsiteX163" fmla="*/ 1511 w 10000"/>
              <a:gd name="connsiteY163" fmla="*/ 2804 h 10000"/>
              <a:gd name="connsiteX164" fmla="*/ 1494 w 10000"/>
              <a:gd name="connsiteY164" fmla="*/ 2759 h 10000"/>
              <a:gd name="connsiteX165" fmla="*/ 1452 w 10000"/>
              <a:gd name="connsiteY165" fmla="*/ 2718 h 10000"/>
              <a:gd name="connsiteX166" fmla="*/ 1332 w 10000"/>
              <a:gd name="connsiteY166" fmla="*/ 2677 h 10000"/>
              <a:gd name="connsiteX167" fmla="*/ 1234 w 10000"/>
              <a:gd name="connsiteY167" fmla="*/ 2654 h 10000"/>
              <a:gd name="connsiteX168" fmla="*/ 1154 w 10000"/>
              <a:gd name="connsiteY168" fmla="*/ 2591 h 10000"/>
              <a:gd name="connsiteX169" fmla="*/ 1017 w 10000"/>
              <a:gd name="connsiteY169" fmla="*/ 2463 h 10000"/>
              <a:gd name="connsiteX170" fmla="*/ 936 w 10000"/>
              <a:gd name="connsiteY170" fmla="*/ 2377 h 10000"/>
              <a:gd name="connsiteX171" fmla="*/ 898 w 10000"/>
              <a:gd name="connsiteY171" fmla="*/ 2336 h 10000"/>
              <a:gd name="connsiteX172" fmla="*/ 877 w 10000"/>
              <a:gd name="connsiteY172" fmla="*/ 2273 h 10000"/>
              <a:gd name="connsiteX173" fmla="*/ 796 w 10000"/>
              <a:gd name="connsiteY173" fmla="*/ 2186 h 10000"/>
              <a:gd name="connsiteX174" fmla="*/ 719 w 10000"/>
              <a:gd name="connsiteY174" fmla="*/ 2082 h 10000"/>
              <a:gd name="connsiteX175" fmla="*/ 638 w 10000"/>
              <a:gd name="connsiteY175" fmla="*/ 1996 h 10000"/>
              <a:gd name="connsiteX176" fmla="*/ 519 w 10000"/>
              <a:gd name="connsiteY176" fmla="*/ 1849 h 10000"/>
              <a:gd name="connsiteX177" fmla="*/ 519 w 10000"/>
              <a:gd name="connsiteY177" fmla="*/ 1786 h 10000"/>
              <a:gd name="connsiteX178" fmla="*/ 498 w 10000"/>
              <a:gd name="connsiteY178" fmla="*/ 1677 h 10000"/>
              <a:gd name="connsiteX179" fmla="*/ 480 w 10000"/>
              <a:gd name="connsiteY179" fmla="*/ 1486 h 10000"/>
              <a:gd name="connsiteX180" fmla="*/ 459 w 10000"/>
              <a:gd name="connsiteY180" fmla="*/ 1359 h 10000"/>
              <a:gd name="connsiteX181" fmla="*/ 421 w 10000"/>
              <a:gd name="connsiteY181" fmla="*/ 1209 h 10000"/>
              <a:gd name="connsiteX182" fmla="*/ 361 w 10000"/>
              <a:gd name="connsiteY182" fmla="*/ 1127 h 10000"/>
              <a:gd name="connsiteX183" fmla="*/ 340 w 10000"/>
              <a:gd name="connsiteY183" fmla="*/ 1082 h 10000"/>
              <a:gd name="connsiteX184" fmla="*/ 259 w 10000"/>
              <a:gd name="connsiteY184" fmla="*/ 936 h 10000"/>
              <a:gd name="connsiteX185" fmla="*/ 242 w 10000"/>
              <a:gd name="connsiteY185" fmla="*/ 827 h 10000"/>
              <a:gd name="connsiteX186" fmla="*/ 242 w 10000"/>
              <a:gd name="connsiteY186" fmla="*/ 723 h 10000"/>
              <a:gd name="connsiteX187" fmla="*/ 242 w 10000"/>
              <a:gd name="connsiteY187" fmla="*/ 618 h 10000"/>
              <a:gd name="connsiteX188" fmla="*/ 221 w 10000"/>
              <a:gd name="connsiteY188" fmla="*/ 509 h 10000"/>
              <a:gd name="connsiteX189" fmla="*/ 179 w 10000"/>
              <a:gd name="connsiteY189" fmla="*/ 404 h 10000"/>
              <a:gd name="connsiteX190" fmla="*/ 161 w 10000"/>
              <a:gd name="connsiteY190" fmla="*/ 300 h 10000"/>
              <a:gd name="connsiteX191" fmla="*/ 102 w 10000"/>
              <a:gd name="connsiteY191" fmla="*/ 172 h 10000"/>
              <a:gd name="connsiteX192" fmla="*/ 0 w 10000"/>
              <a:gd name="connsiteY19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78 w 10000"/>
              <a:gd name="connsiteY80" fmla="*/ 6732 h 10000"/>
              <a:gd name="connsiteX81" fmla="*/ 4018 w 10000"/>
              <a:gd name="connsiteY81" fmla="*/ 6687 h 10000"/>
              <a:gd name="connsiteX82" fmla="*/ 3976 w 10000"/>
              <a:gd name="connsiteY82" fmla="*/ 6687 h 10000"/>
              <a:gd name="connsiteX83" fmla="*/ 3797 w 10000"/>
              <a:gd name="connsiteY83" fmla="*/ 6687 h 10000"/>
              <a:gd name="connsiteX84" fmla="*/ 3738 w 10000"/>
              <a:gd name="connsiteY84" fmla="*/ 6687 h 10000"/>
              <a:gd name="connsiteX85" fmla="*/ 3678 w 10000"/>
              <a:gd name="connsiteY85" fmla="*/ 6668 h 10000"/>
              <a:gd name="connsiteX86" fmla="*/ 3461 w 10000"/>
              <a:gd name="connsiteY86" fmla="*/ 6645 h 10000"/>
              <a:gd name="connsiteX87" fmla="*/ 3363 w 10000"/>
              <a:gd name="connsiteY87" fmla="*/ 6623 h 10000"/>
              <a:gd name="connsiteX88" fmla="*/ 3282 w 10000"/>
              <a:gd name="connsiteY88" fmla="*/ 6582 h 10000"/>
              <a:gd name="connsiteX89" fmla="*/ 3243 w 10000"/>
              <a:gd name="connsiteY89" fmla="*/ 6541 h 10000"/>
              <a:gd name="connsiteX90" fmla="*/ 3243 w 10000"/>
              <a:gd name="connsiteY90" fmla="*/ 6518 h 10000"/>
              <a:gd name="connsiteX91" fmla="*/ 3222 w 10000"/>
              <a:gd name="connsiteY91" fmla="*/ 6477 h 10000"/>
              <a:gd name="connsiteX92" fmla="*/ 3184 w 10000"/>
              <a:gd name="connsiteY92" fmla="*/ 6455 h 10000"/>
              <a:gd name="connsiteX93" fmla="*/ 3142 w 10000"/>
              <a:gd name="connsiteY93" fmla="*/ 6413 h 10000"/>
              <a:gd name="connsiteX94" fmla="*/ 3124 w 10000"/>
              <a:gd name="connsiteY94" fmla="*/ 6368 h 10000"/>
              <a:gd name="connsiteX95" fmla="*/ 3124 w 10000"/>
              <a:gd name="connsiteY95" fmla="*/ 6241 h 10000"/>
              <a:gd name="connsiteX96" fmla="*/ 3184 w 10000"/>
              <a:gd name="connsiteY96" fmla="*/ 6155 h 10000"/>
              <a:gd name="connsiteX97" fmla="*/ 3243 w 10000"/>
              <a:gd name="connsiteY97" fmla="*/ 6091 h 10000"/>
              <a:gd name="connsiteX98" fmla="*/ 3303 w 10000"/>
              <a:gd name="connsiteY98" fmla="*/ 6028 h 10000"/>
              <a:gd name="connsiteX99" fmla="*/ 3380 w 10000"/>
              <a:gd name="connsiteY99" fmla="*/ 5945 h 10000"/>
              <a:gd name="connsiteX100" fmla="*/ 3422 w 10000"/>
              <a:gd name="connsiteY100" fmla="*/ 5859 h 10000"/>
              <a:gd name="connsiteX101" fmla="*/ 3440 w 10000"/>
              <a:gd name="connsiteY101" fmla="*/ 5754 h 10000"/>
              <a:gd name="connsiteX102" fmla="*/ 3422 w 10000"/>
              <a:gd name="connsiteY102" fmla="*/ 5605 h 10000"/>
              <a:gd name="connsiteX103" fmla="*/ 3401 w 10000"/>
              <a:gd name="connsiteY103" fmla="*/ 5563 h 10000"/>
              <a:gd name="connsiteX104" fmla="*/ 3363 w 10000"/>
              <a:gd name="connsiteY104" fmla="*/ 5519 h 10000"/>
              <a:gd name="connsiteX105" fmla="*/ 3320 w 10000"/>
              <a:gd name="connsiteY105" fmla="*/ 5477 h 10000"/>
              <a:gd name="connsiteX106" fmla="*/ 3303 w 10000"/>
              <a:gd name="connsiteY106" fmla="*/ 5436 h 10000"/>
              <a:gd name="connsiteX107" fmla="*/ 3303 w 10000"/>
              <a:gd name="connsiteY107" fmla="*/ 5414 h 10000"/>
              <a:gd name="connsiteX108" fmla="*/ 3303 w 10000"/>
              <a:gd name="connsiteY108" fmla="*/ 5373 h 10000"/>
              <a:gd name="connsiteX109" fmla="*/ 3282 w 10000"/>
              <a:gd name="connsiteY109" fmla="*/ 5245 h 10000"/>
              <a:gd name="connsiteX110" fmla="*/ 3282 w 10000"/>
              <a:gd name="connsiteY110" fmla="*/ 5095 h 10000"/>
              <a:gd name="connsiteX111" fmla="*/ 3282 w 10000"/>
              <a:gd name="connsiteY111" fmla="*/ 5054 h 10000"/>
              <a:gd name="connsiteX112" fmla="*/ 3303 w 10000"/>
              <a:gd name="connsiteY112" fmla="*/ 5009 h 10000"/>
              <a:gd name="connsiteX113" fmla="*/ 3363 w 10000"/>
              <a:gd name="connsiteY113" fmla="*/ 4905 h 10000"/>
              <a:gd name="connsiteX114" fmla="*/ 3401 w 10000"/>
              <a:gd name="connsiteY114" fmla="*/ 4863 h 10000"/>
              <a:gd name="connsiteX115" fmla="*/ 3440 w 10000"/>
              <a:gd name="connsiteY115" fmla="*/ 4841 h 10000"/>
              <a:gd name="connsiteX116" fmla="*/ 3461 w 10000"/>
              <a:gd name="connsiteY116" fmla="*/ 4818 h 10000"/>
              <a:gd name="connsiteX117" fmla="*/ 3601 w 10000"/>
              <a:gd name="connsiteY117" fmla="*/ 4755 h 10000"/>
              <a:gd name="connsiteX118" fmla="*/ 3720 w 10000"/>
              <a:gd name="connsiteY118" fmla="*/ 4672 h 10000"/>
              <a:gd name="connsiteX119" fmla="*/ 3818 w 10000"/>
              <a:gd name="connsiteY119" fmla="*/ 4545 h 10000"/>
              <a:gd name="connsiteX120" fmla="*/ 3738 w 10000"/>
              <a:gd name="connsiteY120" fmla="*/ 4332 h 10000"/>
              <a:gd name="connsiteX121" fmla="*/ 3678 w 10000"/>
              <a:gd name="connsiteY121" fmla="*/ 4268 h 10000"/>
              <a:gd name="connsiteX122" fmla="*/ 3640 w 10000"/>
              <a:gd name="connsiteY122" fmla="*/ 4227 h 10000"/>
              <a:gd name="connsiteX123" fmla="*/ 3619 w 10000"/>
              <a:gd name="connsiteY123" fmla="*/ 4204 h 10000"/>
              <a:gd name="connsiteX124" fmla="*/ 3580 w 10000"/>
              <a:gd name="connsiteY124" fmla="*/ 4141 h 10000"/>
              <a:gd name="connsiteX125" fmla="*/ 3541 w 10000"/>
              <a:gd name="connsiteY125" fmla="*/ 4100 h 10000"/>
              <a:gd name="connsiteX126" fmla="*/ 3499 w 10000"/>
              <a:gd name="connsiteY126" fmla="*/ 4077 h 10000"/>
              <a:gd name="connsiteX127" fmla="*/ 3401 w 10000"/>
              <a:gd name="connsiteY127" fmla="*/ 3972 h 10000"/>
              <a:gd name="connsiteX128" fmla="*/ 3363 w 10000"/>
              <a:gd name="connsiteY128" fmla="*/ 3950 h 10000"/>
              <a:gd name="connsiteX129" fmla="*/ 3303 w 10000"/>
              <a:gd name="connsiteY129" fmla="*/ 3927 h 10000"/>
              <a:gd name="connsiteX130" fmla="*/ 3261 w 10000"/>
              <a:gd name="connsiteY130" fmla="*/ 3909 h 10000"/>
              <a:gd name="connsiteX131" fmla="*/ 3243 w 10000"/>
              <a:gd name="connsiteY131" fmla="*/ 3886 h 10000"/>
              <a:gd name="connsiteX132" fmla="*/ 3201 w 10000"/>
              <a:gd name="connsiteY132" fmla="*/ 3864 h 10000"/>
              <a:gd name="connsiteX133" fmla="*/ 3163 w 10000"/>
              <a:gd name="connsiteY133" fmla="*/ 3800 h 10000"/>
              <a:gd name="connsiteX134" fmla="*/ 3065 w 10000"/>
              <a:gd name="connsiteY134" fmla="*/ 3714 h 10000"/>
              <a:gd name="connsiteX135" fmla="*/ 2945 w 10000"/>
              <a:gd name="connsiteY135" fmla="*/ 3650 h 10000"/>
              <a:gd name="connsiteX136" fmla="*/ 2865 w 10000"/>
              <a:gd name="connsiteY136" fmla="*/ 3587 h 10000"/>
              <a:gd name="connsiteX137" fmla="*/ 2826 w 10000"/>
              <a:gd name="connsiteY137" fmla="*/ 3568 h 10000"/>
              <a:gd name="connsiteX138" fmla="*/ 2784 w 10000"/>
              <a:gd name="connsiteY138" fmla="*/ 3568 h 10000"/>
              <a:gd name="connsiteX139" fmla="*/ 2724 w 10000"/>
              <a:gd name="connsiteY139" fmla="*/ 3568 h 10000"/>
              <a:gd name="connsiteX140" fmla="*/ 2707 w 10000"/>
              <a:gd name="connsiteY140" fmla="*/ 3523 h 10000"/>
              <a:gd name="connsiteX141" fmla="*/ 2686 w 10000"/>
              <a:gd name="connsiteY141" fmla="*/ 3482 h 10000"/>
              <a:gd name="connsiteX142" fmla="*/ 2647 w 10000"/>
              <a:gd name="connsiteY142" fmla="*/ 3482 h 10000"/>
              <a:gd name="connsiteX143" fmla="*/ 2605 w 10000"/>
              <a:gd name="connsiteY143" fmla="*/ 3459 h 10000"/>
              <a:gd name="connsiteX144" fmla="*/ 2507 w 10000"/>
              <a:gd name="connsiteY144" fmla="*/ 3441 h 10000"/>
              <a:gd name="connsiteX145" fmla="*/ 2447 w 10000"/>
              <a:gd name="connsiteY145" fmla="*/ 3396 h 10000"/>
              <a:gd name="connsiteX146" fmla="*/ 2405 w 10000"/>
              <a:gd name="connsiteY146" fmla="*/ 3377 h 10000"/>
              <a:gd name="connsiteX147" fmla="*/ 2346 w 10000"/>
              <a:gd name="connsiteY147" fmla="*/ 3332 h 10000"/>
              <a:gd name="connsiteX148" fmla="*/ 2328 w 10000"/>
              <a:gd name="connsiteY148" fmla="*/ 3332 h 10000"/>
              <a:gd name="connsiteX149" fmla="*/ 2328 w 10000"/>
              <a:gd name="connsiteY149" fmla="*/ 3313 h 10000"/>
              <a:gd name="connsiteX150" fmla="*/ 2269 w 10000"/>
              <a:gd name="connsiteY150" fmla="*/ 3291 h 10000"/>
              <a:gd name="connsiteX151" fmla="*/ 2227 w 10000"/>
              <a:gd name="connsiteY151" fmla="*/ 3250 h 10000"/>
              <a:gd name="connsiteX152" fmla="*/ 2167 w 10000"/>
              <a:gd name="connsiteY152" fmla="*/ 3205 h 10000"/>
              <a:gd name="connsiteX153" fmla="*/ 2090 w 10000"/>
              <a:gd name="connsiteY153" fmla="*/ 3164 h 10000"/>
              <a:gd name="connsiteX154" fmla="*/ 2030 w 10000"/>
              <a:gd name="connsiteY154" fmla="*/ 3122 h 10000"/>
              <a:gd name="connsiteX155" fmla="*/ 1950 w 10000"/>
              <a:gd name="connsiteY155" fmla="*/ 3100 h 10000"/>
              <a:gd name="connsiteX156" fmla="*/ 1890 w 10000"/>
              <a:gd name="connsiteY156" fmla="*/ 3100 h 10000"/>
              <a:gd name="connsiteX157" fmla="*/ 1830 w 10000"/>
              <a:gd name="connsiteY157" fmla="*/ 3100 h 10000"/>
              <a:gd name="connsiteX158" fmla="*/ 1771 w 10000"/>
              <a:gd name="connsiteY158" fmla="*/ 3100 h 10000"/>
              <a:gd name="connsiteX159" fmla="*/ 1711 w 10000"/>
              <a:gd name="connsiteY159" fmla="*/ 3077 h 10000"/>
              <a:gd name="connsiteX160" fmla="*/ 1613 w 10000"/>
              <a:gd name="connsiteY160" fmla="*/ 2995 h 10000"/>
              <a:gd name="connsiteX161" fmla="*/ 1532 w 10000"/>
              <a:gd name="connsiteY161" fmla="*/ 2887 h 10000"/>
              <a:gd name="connsiteX162" fmla="*/ 1511 w 10000"/>
              <a:gd name="connsiteY162" fmla="*/ 2804 h 10000"/>
              <a:gd name="connsiteX163" fmla="*/ 1494 w 10000"/>
              <a:gd name="connsiteY163" fmla="*/ 2759 h 10000"/>
              <a:gd name="connsiteX164" fmla="*/ 1452 w 10000"/>
              <a:gd name="connsiteY164" fmla="*/ 2718 h 10000"/>
              <a:gd name="connsiteX165" fmla="*/ 1332 w 10000"/>
              <a:gd name="connsiteY165" fmla="*/ 2677 h 10000"/>
              <a:gd name="connsiteX166" fmla="*/ 1234 w 10000"/>
              <a:gd name="connsiteY166" fmla="*/ 2654 h 10000"/>
              <a:gd name="connsiteX167" fmla="*/ 1154 w 10000"/>
              <a:gd name="connsiteY167" fmla="*/ 2591 h 10000"/>
              <a:gd name="connsiteX168" fmla="*/ 1017 w 10000"/>
              <a:gd name="connsiteY168" fmla="*/ 2463 h 10000"/>
              <a:gd name="connsiteX169" fmla="*/ 936 w 10000"/>
              <a:gd name="connsiteY169" fmla="*/ 2377 h 10000"/>
              <a:gd name="connsiteX170" fmla="*/ 898 w 10000"/>
              <a:gd name="connsiteY170" fmla="*/ 2336 h 10000"/>
              <a:gd name="connsiteX171" fmla="*/ 877 w 10000"/>
              <a:gd name="connsiteY171" fmla="*/ 2273 h 10000"/>
              <a:gd name="connsiteX172" fmla="*/ 796 w 10000"/>
              <a:gd name="connsiteY172" fmla="*/ 2186 h 10000"/>
              <a:gd name="connsiteX173" fmla="*/ 719 w 10000"/>
              <a:gd name="connsiteY173" fmla="*/ 2082 h 10000"/>
              <a:gd name="connsiteX174" fmla="*/ 638 w 10000"/>
              <a:gd name="connsiteY174" fmla="*/ 1996 h 10000"/>
              <a:gd name="connsiteX175" fmla="*/ 519 w 10000"/>
              <a:gd name="connsiteY175" fmla="*/ 1849 h 10000"/>
              <a:gd name="connsiteX176" fmla="*/ 519 w 10000"/>
              <a:gd name="connsiteY176" fmla="*/ 1786 h 10000"/>
              <a:gd name="connsiteX177" fmla="*/ 498 w 10000"/>
              <a:gd name="connsiteY177" fmla="*/ 1677 h 10000"/>
              <a:gd name="connsiteX178" fmla="*/ 480 w 10000"/>
              <a:gd name="connsiteY178" fmla="*/ 1486 h 10000"/>
              <a:gd name="connsiteX179" fmla="*/ 459 w 10000"/>
              <a:gd name="connsiteY179" fmla="*/ 1359 h 10000"/>
              <a:gd name="connsiteX180" fmla="*/ 421 w 10000"/>
              <a:gd name="connsiteY180" fmla="*/ 1209 h 10000"/>
              <a:gd name="connsiteX181" fmla="*/ 361 w 10000"/>
              <a:gd name="connsiteY181" fmla="*/ 1127 h 10000"/>
              <a:gd name="connsiteX182" fmla="*/ 340 w 10000"/>
              <a:gd name="connsiteY182" fmla="*/ 1082 h 10000"/>
              <a:gd name="connsiteX183" fmla="*/ 259 w 10000"/>
              <a:gd name="connsiteY183" fmla="*/ 936 h 10000"/>
              <a:gd name="connsiteX184" fmla="*/ 242 w 10000"/>
              <a:gd name="connsiteY184" fmla="*/ 827 h 10000"/>
              <a:gd name="connsiteX185" fmla="*/ 242 w 10000"/>
              <a:gd name="connsiteY185" fmla="*/ 723 h 10000"/>
              <a:gd name="connsiteX186" fmla="*/ 242 w 10000"/>
              <a:gd name="connsiteY186" fmla="*/ 618 h 10000"/>
              <a:gd name="connsiteX187" fmla="*/ 221 w 10000"/>
              <a:gd name="connsiteY187" fmla="*/ 509 h 10000"/>
              <a:gd name="connsiteX188" fmla="*/ 179 w 10000"/>
              <a:gd name="connsiteY188" fmla="*/ 404 h 10000"/>
              <a:gd name="connsiteX189" fmla="*/ 161 w 10000"/>
              <a:gd name="connsiteY189" fmla="*/ 300 h 10000"/>
              <a:gd name="connsiteX190" fmla="*/ 102 w 10000"/>
              <a:gd name="connsiteY190" fmla="*/ 172 h 10000"/>
              <a:gd name="connsiteX191" fmla="*/ 0 w 10000"/>
              <a:gd name="connsiteY19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976 w 10000"/>
              <a:gd name="connsiteY81" fmla="*/ 6687 h 10000"/>
              <a:gd name="connsiteX82" fmla="*/ 3797 w 10000"/>
              <a:gd name="connsiteY82" fmla="*/ 6687 h 10000"/>
              <a:gd name="connsiteX83" fmla="*/ 3738 w 10000"/>
              <a:gd name="connsiteY83" fmla="*/ 6687 h 10000"/>
              <a:gd name="connsiteX84" fmla="*/ 3678 w 10000"/>
              <a:gd name="connsiteY84" fmla="*/ 6668 h 10000"/>
              <a:gd name="connsiteX85" fmla="*/ 3461 w 10000"/>
              <a:gd name="connsiteY85" fmla="*/ 6645 h 10000"/>
              <a:gd name="connsiteX86" fmla="*/ 3363 w 10000"/>
              <a:gd name="connsiteY86" fmla="*/ 6623 h 10000"/>
              <a:gd name="connsiteX87" fmla="*/ 3282 w 10000"/>
              <a:gd name="connsiteY87" fmla="*/ 6582 h 10000"/>
              <a:gd name="connsiteX88" fmla="*/ 3243 w 10000"/>
              <a:gd name="connsiteY88" fmla="*/ 6541 h 10000"/>
              <a:gd name="connsiteX89" fmla="*/ 3243 w 10000"/>
              <a:gd name="connsiteY89" fmla="*/ 6518 h 10000"/>
              <a:gd name="connsiteX90" fmla="*/ 3222 w 10000"/>
              <a:gd name="connsiteY90" fmla="*/ 6477 h 10000"/>
              <a:gd name="connsiteX91" fmla="*/ 3184 w 10000"/>
              <a:gd name="connsiteY91" fmla="*/ 6455 h 10000"/>
              <a:gd name="connsiteX92" fmla="*/ 3142 w 10000"/>
              <a:gd name="connsiteY92" fmla="*/ 6413 h 10000"/>
              <a:gd name="connsiteX93" fmla="*/ 3124 w 10000"/>
              <a:gd name="connsiteY93" fmla="*/ 6368 h 10000"/>
              <a:gd name="connsiteX94" fmla="*/ 3124 w 10000"/>
              <a:gd name="connsiteY94" fmla="*/ 6241 h 10000"/>
              <a:gd name="connsiteX95" fmla="*/ 3184 w 10000"/>
              <a:gd name="connsiteY95" fmla="*/ 6155 h 10000"/>
              <a:gd name="connsiteX96" fmla="*/ 3243 w 10000"/>
              <a:gd name="connsiteY96" fmla="*/ 6091 h 10000"/>
              <a:gd name="connsiteX97" fmla="*/ 3303 w 10000"/>
              <a:gd name="connsiteY97" fmla="*/ 6028 h 10000"/>
              <a:gd name="connsiteX98" fmla="*/ 3380 w 10000"/>
              <a:gd name="connsiteY98" fmla="*/ 5945 h 10000"/>
              <a:gd name="connsiteX99" fmla="*/ 3422 w 10000"/>
              <a:gd name="connsiteY99" fmla="*/ 5859 h 10000"/>
              <a:gd name="connsiteX100" fmla="*/ 3440 w 10000"/>
              <a:gd name="connsiteY100" fmla="*/ 5754 h 10000"/>
              <a:gd name="connsiteX101" fmla="*/ 3422 w 10000"/>
              <a:gd name="connsiteY101" fmla="*/ 5605 h 10000"/>
              <a:gd name="connsiteX102" fmla="*/ 3401 w 10000"/>
              <a:gd name="connsiteY102" fmla="*/ 5563 h 10000"/>
              <a:gd name="connsiteX103" fmla="*/ 3363 w 10000"/>
              <a:gd name="connsiteY103" fmla="*/ 5519 h 10000"/>
              <a:gd name="connsiteX104" fmla="*/ 3320 w 10000"/>
              <a:gd name="connsiteY104" fmla="*/ 5477 h 10000"/>
              <a:gd name="connsiteX105" fmla="*/ 3303 w 10000"/>
              <a:gd name="connsiteY105" fmla="*/ 5436 h 10000"/>
              <a:gd name="connsiteX106" fmla="*/ 3303 w 10000"/>
              <a:gd name="connsiteY106" fmla="*/ 5414 h 10000"/>
              <a:gd name="connsiteX107" fmla="*/ 3303 w 10000"/>
              <a:gd name="connsiteY107" fmla="*/ 5373 h 10000"/>
              <a:gd name="connsiteX108" fmla="*/ 3282 w 10000"/>
              <a:gd name="connsiteY108" fmla="*/ 5245 h 10000"/>
              <a:gd name="connsiteX109" fmla="*/ 3282 w 10000"/>
              <a:gd name="connsiteY109" fmla="*/ 5095 h 10000"/>
              <a:gd name="connsiteX110" fmla="*/ 3282 w 10000"/>
              <a:gd name="connsiteY110" fmla="*/ 5054 h 10000"/>
              <a:gd name="connsiteX111" fmla="*/ 3303 w 10000"/>
              <a:gd name="connsiteY111" fmla="*/ 5009 h 10000"/>
              <a:gd name="connsiteX112" fmla="*/ 3363 w 10000"/>
              <a:gd name="connsiteY112" fmla="*/ 4905 h 10000"/>
              <a:gd name="connsiteX113" fmla="*/ 3401 w 10000"/>
              <a:gd name="connsiteY113" fmla="*/ 4863 h 10000"/>
              <a:gd name="connsiteX114" fmla="*/ 3440 w 10000"/>
              <a:gd name="connsiteY114" fmla="*/ 4841 h 10000"/>
              <a:gd name="connsiteX115" fmla="*/ 3461 w 10000"/>
              <a:gd name="connsiteY115" fmla="*/ 4818 h 10000"/>
              <a:gd name="connsiteX116" fmla="*/ 3601 w 10000"/>
              <a:gd name="connsiteY116" fmla="*/ 4755 h 10000"/>
              <a:gd name="connsiteX117" fmla="*/ 3720 w 10000"/>
              <a:gd name="connsiteY117" fmla="*/ 4672 h 10000"/>
              <a:gd name="connsiteX118" fmla="*/ 3818 w 10000"/>
              <a:gd name="connsiteY118" fmla="*/ 4545 h 10000"/>
              <a:gd name="connsiteX119" fmla="*/ 3738 w 10000"/>
              <a:gd name="connsiteY119" fmla="*/ 4332 h 10000"/>
              <a:gd name="connsiteX120" fmla="*/ 3678 w 10000"/>
              <a:gd name="connsiteY120" fmla="*/ 4268 h 10000"/>
              <a:gd name="connsiteX121" fmla="*/ 3640 w 10000"/>
              <a:gd name="connsiteY121" fmla="*/ 4227 h 10000"/>
              <a:gd name="connsiteX122" fmla="*/ 3619 w 10000"/>
              <a:gd name="connsiteY122" fmla="*/ 4204 h 10000"/>
              <a:gd name="connsiteX123" fmla="*/ 3580 w 10000"/>
              <a:gd name="connsiteY123" fmla="*/ 4141 h 10000"/>
              <a:gd name="connsiteX124" fmla="*/ 3541 w 10000"/>
              <a:gd name="connsiteY124" fmla="*/ 4100 h 10000"/>
              <a:gd name="connsiteX125" fmla="*/ 3499 w 10000"/>
              <a:gd name="connsiteY125" fmla="*/ 4077 h 10000"/>
              <a:gd name="connsiteX126" fmla="*/ 3401 w 10000"/>
              <a:gd name="connsiteY126" fmla="*/ 3972 h 10000"/>
              <a:gd name="connsiteX127" fmla="*/ 3363 w 10000"/>
              <a:gd name="connsiteY127" fmla="*/ 3950 h 10000"/>
              <a:gd name="connsiteX128" fmla="*/ 3303 w 10000"/>
              <a:gd name="connsiteY128" fmla="*/ 3927 h 10000"/>
              <a:gd name="connsiteX129" fmla="*/ 3261 w 10000"/>
              <a:gd name="connsiteY129" fmla="*/ 3909 h 10000"/>
              <a:gd name="connsiteX130" fmla="*/ 3243 w 10000"/>
              <a:gd name="connsiteY130" fmla="*/ 3886 h 10000"/>
              <a:gd name="connsiteX131" fmla="*/ 3201 w 10000"/>
              <a:gd name="connsiteY131" fmla="*/ 3864 h 10000"/>
              <a:gd name="connsiteX132" fmla="*/ 3163 w 10000"/>
              <a:gd name="connsiteY132" fmla="*/ 3800 h 10000"/>
              <a:gd name="connsiteX133" fmla="*/ 3065 w 10000"/>
              <a:gd name="connsiteY133" fmla="*/ 3714 h 10000"/>
              <a:gd name="connsiteX134" fmla="*/ 2945 w 10000"/>
              <a:gd name="connsiteY134" fmla="*/ 3650 h 10000"/>
              <a:gd name="connsiteX135" fmla="*/ 2865 w 10000"/>
              <a:gd name="connsiteY135" fmla="*/ 3587 h 10000"/>
              <a:gd name="connsiteX136" fmla="*/ 2826 w 10000"/>
              <a:gd name="connsiteY136" fmla="*/ 3568 h 10000"/>
              <a:gd name="connsiteX137" fmla="*/ 2784 w 10000"/>
              <a:gd name="connsiteY137" fmla="*/ 3568 h 10000"/>
              <a:gd name="connsiteX138" fmla="*/ 2724 w 10000"/>
              <a:gd name="connsiteY138" fmla="*/ 3568 h 10000"/>
              <a:gd name="connsiteX139" fmla="*/ 2707 w 10000"/>
              <a:gd name="connsiteY139" fmla="*/ 3523 h 10000"/>
              <a:gd name="connsiteX140" fmla="*/ 2686 w 10000"/>
              <a:gd name="connsiteY140" fmla="*/ 3482 h 10000"/>
              <a:gd name="connsiteX141" fmla="*/ 2647 w 10000"/>
              <a:gd name="connsiteY141" fmla="*/ 3482 h 10000"/>
              <a:gd name="connsiteX142" fmla="*/ 2605 w 10000"/>
              <a:gd name="connsiteY142" fmla="*/ 3459 h 10000"/>
              <a:gd name="connsiteX143" fmla="*/ 2507 w 10000"/>
              <a:gd name="connsiteY143" fmla="*/ 3441 h 10000"/>
              <a:gd name="connsiteX144" fmla="*/ 2447 w 10000"/>
              <a:gd name="connsiteY144" fmla="*/ 3396 h 10000"/>
              <a:gd name="connsiteX145" fmla="*/ 2405 w 10000"/>
              <a:gd name="connsiteY145" fmla="*/ 3377 h 10000"/>
              <a:gd name="connsiteX146" fmla="*/ 2346 w 10000"/>
              <a:gd name="connsiteY146" fmla="*/ 3332 h 10000"/>
              <a:gd name="connsiteX147" fmla="*/ 2328 w 10000"/>
              <a:gd name="connsiteY147" fmla="*/ 3332 h 10000"/>
              <a:gd name="connsiteX148" fmla="*/ 2328 w 10000"/>
              <a:gd name="connsiteY148" fmla="*/ 3313 h 10000"/>
              <a:gd name="connsiteX149" fmla="*/ 2269 w 10000"/>
              <a:gd name="connsiteY149" fmla="*/ 3291 h 10000"/>
              <a:gd name="connsiteX150" fmla="*/ 2227 w 10000"/>
              <a:gd name="connsiteY150" fmla="*/ 3250 h 10000"/>
              <a:gd name="connsiteX151" fmla="*/ 2167 w 10000"/>
              <a:gd name="connsiteY151" fmla="*/ 3205 h 10000"/>
              <a:gd name="connsiteX152" fmla="*/ 2090 w 10000"/>
              <a:gd name="connsiteY152" fmla="*/ 3164 h 10000"/>
              <a:gd name="connsiteX153" fmla="*/ 2030 w 10000"/>
              <a:gd name="connsiteY153" fmla="*/ 3122 h 10000"/>
              <a:gd name="connsiteX154" fmla="*/ 1950 w 10000"/>
              <a:gd name="connsiteY154" fmla="*/ 3100 h 10000"/>
              <a:gd name="connsiteX155" fmla="*/ 1890 w 10000"/>
              <a:gd name="connsiteY155" fmla="*/ 3100 h 10000"/>
              <a:gd name="connsiteX156" fmla="*/ 1830 w 10000"/>
              <a:gd name="connsiteY156" fmla="*/ 3100 h 10000"/>
              <a:gd name="connsiteX157" fmla="*/ 1771 w 10000"/>
              <a:gd name="connsiteY157" fmla="*/ 3100 h 10000"/>
              <a:gd name="connsiteX158" fmla="*/ 1711 w 10000"/>
              <a:gd name="connsiteY158" fmla="*/ 3077 h 10000"/>
              <a:gd name="connsiteX159" fmla="*/ 1613 w 10000"/>
              <a:gd name="connsiteY159" fmla="*/ 2995 h 10000"/>
              <a:gd name="connsiteX160" fmla="*/ 1532 w 10000"/>
              <a:gd name="connsiteY160" fmla="*/ 2887 h 10000"/>
              <a:gd name="connsiteX161" fmla="*/ 1511 w 10000"/>
              <a:gd name="connsiteY161" fmla="*/ 2804 h 10000"/>
              <a:gd name="connsiteX162" fmla="*/ 1494 w 10000"/>
              <a:gd name="connsiteY162" fmla="*/ 2759 h 10000"/>
              <a:gd name="connsiteX163" fmla="*/ 1452 w 10000"/>
              <a:gd name="connsiteY163" fmla="*/ 2718 h 10000"/>
              <a:gd name="connsiteX164" fmla="*/ 1332 w 10000"/>
              <a:gd name="connsiteY164" fmla="*/ 2677 h 10000"/>
              <a:gd name="connsiteX165" fmla="*/ 1234 w 10000"/>
              <a:gd name="connsiteY165" fmla="*/ 2654 h 10000"/>
              <a:gd name="connsiteX166" fmla="*/ 1154 w 10000"/>
              <a:gd name="connsiteY166" fmla="*/ 2591 h 10000"/>
              <a:gd name="connsiteX167" fmla="*/ 1017 w 10000"/>
              <a:gd name="connsiteY167" fmla="*/ 2463 h 10000"/>
              <a:gd name="connsiteX168" fmla="*/ 936 w 10000"/>
              <a:gd name="connsiteY168" fmla="*/ 2377 h 10000"/>
              <a:gd name="connsiteX169" fmla="*/ 898 w 10000"/>
              <a:gd name="connsiteY169" fmla="*/ 2336 h 10000"/>
              <a:gd name="connsiteX170" fmla="*/ 877 w 10000"/>
              <a:gd name="connsiteY170" fmla="*/ 2273 h 10000"/>
              <a:gd name="connsiteX171" fmla="*/ 796 w 10000"/>
              <a:gd name="connsiteY171" fmla="*/ 2186 h 10000"/>
              <a:gd name="connsiteX172" fmla="*/ 719 w 10000"/>
              <a:gd name="connsiteY172" fmla="*/ 2082 h 10000"/>
              <a:gd name="connsiteX173" fmla="*/ 638 w 10000"/>
              <a:gd name="connsiteY173" fmla="*/ 1996 h 10000"/>
              <a:gd name="connsiteX174" fmla="*/ 519 w 10000"/>
              <a:gd name="connsiteY174" fmla="*/ 1849 h 10000"/>
              <a:gd name="connsiteX175" fmla="*/ 519 w 10000"/>
              <a:gd name="connsiteY175" fmla="*/ 1786 h 10000"/>
              <a:gd name="connsiteX176" fmla="*/ 498 w 10000"/>
              <a:gd name="connsiteY176" fmla="*/ 1677 h 10000"/>
              <a:gd name="connsiteX177" fmla="*/ 480 w 10000"/>
              <a:gd name="connsiteY177" fmla="*/ 1486 h 10000"/>
              <a:gd name="connsiteX178" fmla="*/ 459 w 10000"/>
              <a:gd name="connsiteY178" fmla="*/ 1359 h 10000"/>
              <a:gd name="connsiteX179" fmla="*/ 421 w 10000"/>
              <a:gd name="connsiteY179" fmla="*/ 1209 h 10000"/>
              <a:gd name="connsiteX180" fmla="*/ 361 w 10000"/>
              <a:gd name="connsiteY180" fmla="*/ 1127 h 10000"/>
              <a:gd name="connsiteX181" fmla="*/ 340 w 10000"/>
              <a:gd name="connsiteY181" fmla="*/ 1082 h 10000"/>
              <a:gd name="connsiteX182" fmla="*/ 259 w 10000"/>
              <a:gd name="connsiteY182" fmla="*/ 936 h 10000"/>
              <a:gd name="connsiteX183" fmla="*/ 242 w 10000"/>
              <a:gd name="connsiteY183" fmla="*/ 827 h 10000"/>
              <a:gd name="connsiteX184" fmla="*/ 242 w 10000"/>
              <a:gd name="connsiteY184" fmla="*/ 723 h 10000"/>
              <a:gd name="connsiteX185" fmla="*/ 242 w 10000"/>
              <a:gd name="connsiteY185" fmla="*/ 618 h 10000"/>
              <a:gd name="connsiteX186" fmla="*/ 221 w 10000"/>
              <a:gd name="connsiteY186" fmla="*/ 509 h 10000"/>
              <a:gd name="connsiteX187" fmla="*/ 179 w 10000"/>
              <a:gd name="connsiteY187" fmla="*/ 404 h 10000"/>
              <a:gd name="connsiteX188" fmla="*/ 161 w 10000"/>
              <a:gd name="connsiteY188" fmla="*/ 300 h 10000"/>
              <a:gd name="connsiteX189" fmla="*/ 102 w 10000"/>
              <a:gd name="connsiteY189" fmla="*/ 172 h 10000"/>
              <a:gd name="connsiteX190" fmla="*/ 0 w 10000"/>
              <a:gd name="connsiteY19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40 w 10000"/>
              <a:gd name="connsiteY99" fmla="*/ 5754 h 10000"/>
              <a:gd name="connsiteX100" fmla="*/ 3422 w 10000"/>
              <a:gd name="connsiteY100" fmla="*/ 5605 h 10000"/>
              <a:gd name="connsiteX101" fmla="*/ 3401 w 10000"/>
              <a:gd name="connsiteY101" fmla="*/ 5563 h 10000"/>
              <a:gd name="connsiteX102" fmla="*/ 3363 w 10000"/>
              <a:gd name="connsiteY102" fmla="*/ 5519 h 10000"/>
              <a:gd name="connsiteX103" fmla="*/ 3320 w 10000"/>
              <a:gd name="connsiteY103" fmla="*/ 5477 h 10000"/>
              <a:gd name="connsiteX104" fmla="*/ 3303 w 10000"/>
              <a:gd name="connsiteY104" fmla="*/ 5436 h 10000"/>
              <a:gd name="connsiteX105" fmla="*/ 3303 w 10000"/>
              <a:gd name="connsiteY105" fmla="*/ 5414 h 10000"/>
              <a:gd name="connsiteX106" fmla="*/ 3303 w 10000"/>
              <a:gd name="connsiteY106" fmla="*/ 5373 h 10000"/>
              <a:gd name="connsiteX107" fmla="*/ 3282 w 10000"/>
              <a:gd name="connsiteY107" fmla="*/ 5245 h 10000"/>
              <a:gd name="connsiteX108" fmla="*/ 3282 w 10000"/>
              <a:gd name="connsiteY108" fmla="*/ 5095 h 10000"/>
              <a:gd name="connsiteX109" fmla="*/ 3282 w 10000"/>
              <a:gd name="connsiteY109" fmla="*/ 5054 h 10000"/>
              <a:gd name="connsiteX110" fmla="*/ 3303 w 10000"/>
              <a:gd name="connsiteY110" fmla="*/ 5009 h 10000"/>
              <a:gd name="connsiteX111" fmla="*/ 3363 w 10000"/>
              <a:gd name="connsiteY111" fmla="*/ 4905 h 10000"/>
              <a:gd name="connsiteX112" fmla="*/ 3401 w 10000"/>
              <a:gd name="connsiteY112" fmla="*/ 4863 h 10000"/>
              <a:gd name="connsiteX113" fmla="*/ 3440 w 10000"/>
              <a:gd name="connsiteY113" fmla="*/ 4841 h 10000"/>
              <a:gd name="connsiteX114" fmla="*/ 3461 w 10000"/>
              <a:gd name="connsiteY114" fmla="*/ 4818 h 10000"/>
              <a:gd name="connsiteX115" fmla="*/ 3601 w 10000"/>
              <a:gd name="connsiteY115" fmla="*/ 4755 h 10000"/>
              <a:gd name="connsiteX116" fmla="*/ 3720 w 10000"/>
              <a:gd name="connsiteY116" fmla="*/ 4672 h 10000"/>
              <a:gd name="connsiteX117" fmla="*/ 3818 w 10000"/>
              <a:gd name="connsiteY117" fmla="*/ 4545 h 10000"/>
              <a:gd name="connsiteX118" fmla="*/ 3738 w 10000"/>
              <a:gd name="connsiteY118" fmla="*/ 4332 h 10000"/>
              <a:gd name="connsiteX119" fmla="*/ 3678 w 10000"/>
              <a:gd name="connsiteY119" fmla="*/ 4268 h 10000"/>
              <a:gd name="connsiteX120" fmla="*/ 3640 w 10000"/>
              <a:gd name="connsiteY120" fmla="*/ 4227 h 10000"/>
              <a:gd name="connsiteX121" fmla="*/ 3619 w 10000"/>
              <a:gd name="connsiteY121" fmla="*/ 4204 h 10000"/>
              <a:gd name="connsiteX122" fmla="*/ 3580 w 10000"/>
              <a:gd name="connsiteY122" fmla="*/ 4141 h 10000"/>
              <a:gd name="connsiteX123" fmla="*/ 3541 w 10000"/>
              <a:gd name="connsiteY123" fmla="*/ 4100 h 10000"/>
              <a:gd name="connsiteX124" fmla="*/ 3499 w 10000"/>
              <a:gd name="connsiteY124" fmla="*/ 4077 h 10000"/>
              <a:gd name="connsiteX125" fmla="*/ 3401 w 10000"/>
              <a:gd name="connsiteY125" fmla="*/ 3972 h 10000"/>
              <a:gd name="connsiteX126" fmla="*/ 3363 w 10000"/>
              <a:gd name="connsiteY126" fmla="*/ 3950 h 10000"/>
              <a:gd name="connsiteX127" fmla="*/ 3303 w 10000"/>
              <a:gd name="connsiteY127" fmla="*/ 3927 h 10000"/>
              <a:gd name="connsiteX128" fmla="*/ 3261 w 10000"/>
              <a:gd name="connsiteY128" fmla="*/ 3909 h 10000"/>
              <a:gd name="connsiteX129" fmla="*/ 3243 w 10000"/>
              <a:gd name="connsiteY129" fmla="*/ 3886 h 10000"/>
              <a:gd name="connsiteX130" fmla="*/ 3201 w 10000"/>
              <a:gd name="connsiteY130" fmla="*/ 3864 h 10000"/>
              <a:gd name="connsiteX131" fmla="*/ 3163 w 10000"/>
              <a:gd name="connsiteY131" fmla="*/ 3800 h 10000"/>
              <a:gd name="connsiteX132" fmla="*/ 3065 w 10000"/>
              <a:gd name="connsiteY132" fmla="*/ 3714 h 10000"/>
              <a:gd name="connsiteX133" fmla="*/ 2945 w 10000"/>
              <a:gd name="connsiteY133" fmla="*/ 3650 h 10000"/>
              <a:gd name="connsiteX134" fmla="*/ 2865 w 10000"/>
              <a:gd name="connsiteY134" fmla="*/ 3587 h 10000"/>
              <a:gd name="connsiteX135" fmla="*/ 2826 w 10000"/>
              <a:gd name="connsiteY135" fmla="*/ 3568 h 10000"/>
              <a:gd name="connsiteX136" fmla="*/ 2784 w 10000"/>
              <a:gd name="connsiteY136" fmla="*/ 3568 h 10000"/>
              <a:gd name="connsiteX137" fmla="*/ 2724 w 10000"/>
              <a:gd name="connsiteY137" fmla="*/ 3568 h 10000"/>
              <a:gd name="connsiteX138" fmla="*/ 2707 w 10000"/>
              <a:gd name="connsiteY138" fmla="*/ 3523 h 10000"/>
              <a:gd name="connsiteX139" fmla="*/ 2686 w 10000"/>
              <a:gd name="connsiteY139" fmla="*/ 3482 h 10000"/>
              <a:gd name="connsiteX140" fmla="*/ 2647 w 10000"/>
              <a:gd name="connsiteY140" fmla="*/ 3482 h 10000"/>
              <a:gd name="connsiteX141" fmla="*/ 2605 w 10000"/>
              <a:gd name="connsiteY141" fmla="*/ 3459 h 10000"/>
              <a:gd name="connsiteX142" fmla="*/ 2507 w 10000"/>
              <a:gd name="connsiteY142" fmla="*/ 3441 h 10000"/>
              <a:gd name="connsiteX143" fmla="*/ 2447 w 10000"/>
              <a:gd name="connsiteY143" fmla="*/ 3396 h 10000"/>
              <a:gd name="connsiteX144" fmla="*/ 2405 w 10000"/>
              <a:gd name="connsiteY144" fmla="*/ 3377 h 10000"/>
              <a:gd name="connsiteX145" fmla="*/ 2346 w 10000"/>
              <a:gd name="connsiteY145" fmla="*/ 3332 h 10000"/>
              <a:gd name="connsiteX146" fmla="*/ 2328 w 10000"/>
              <a:gd name="connsiteY146" fmla="*/ 3332 h 10000"/>
              <a:gd name="connsiteX147" fmla="*/ 2328 w 10000"/>
              <a:gd name="connsiteY147" fmla="*/ 3313 h 10000"/>
              <a:gd name="connsiteX148" fmla="*/ 2269 w 10000"/>
              <a:gd name="connsiteY148" fmla="*/ 3291 h 10000"/>
              <a:gd name="connsiteX149" fmla="*/ 2227 w 10000"/>
              <a:gd name="connsiteY149" fmla="*/ 3250 h 10000"/>
              <a:gd name="connsiteX150" fmla="*/ 2167 w 10000"/>
              <a:gd name="connsiteY150" fmla="*/ 3205 h 10000"/>
              <a:gd name="connsiteX151" fmla="*/ 2090 w 10000"/>
              <a:gd name="connsiteY151" fmla="*/ 3164 h 10000"/>
              <a:gd name="connsiteX152" fmla="*/ 2030 w 10000"/>
              <a:gd name="connsiteY152" fmla="*/ 3122 h 10000"/>
              <a:gd name="connsiteX153" fmla="*/ 1950 w 10000"/>
              <a:gd name="connsiteY153" fmla="*/ 3100 h 10000"/>
              <a:gd name="connsiteX154" fmla="*/ 1890 w 10000"/>
              <a:gd name="connsiteY154" fmla="*/ 3100 h 10000"/>
              <a:gd name="connsiteX155" fmla="*/ 1830 w 10000"/>
              <a:gd name="connsiteY155" fmla="*/ 3100 h 10000"/>
              <a:gd name="connsiteX156" fmla="*/ 1771 w 10000"/>
              <a:gd name="connsiteY156" fmla="*/ 3100 h 10000"/>
              <a:gd name="connsiteX157" fmla="*/ 1711 w 10000"/>
              <a:gd name="connsiteY157" fmla="*/ 3077 h 10000"/>
              <a:gd name="connsiteX158" fmla="*/ 1613 w 10000"/>
              <a:gd name="connsiteY158" fmla="*/ 2995 h 10000"/>
              <a:gd name="connsiteX159" fmla="*/ 1532 w 10000"/>
              <a:gd name="connsiteY159" fmla="*/ 2887 h 10000"/>
              <a:gd name="connsiteX160" fmla="*/ 1511 w 10000"/>
              <a:gd name="connsiteY160" fmla="*/ 2804 h 10000"/>
              <a:gd name="connsiteX161" fmla="*/ 1494 w 10000"/>
              <a:gd name="connsiteY161" fmla="*/ 2759 h 10000"/>
              <a:gd name="connsiteX162" fmla="*/ 1452 w 10000"/>
              <a:gd name="connsiteY162" fmla="*/ 2718 h 10000"/>
              <a:gd name="connsiteX163" fmla="*/ 1332 w 10000"/>
              <a:gd name="connsiteY163" fmla="*/ 2677 h 10000"/>
              <a:gd name="connsiteX164" fmla="*/ 1234 w 10000"/>
              <a:gd name="connsiteY164" fmla="*/ 2654 h 10000"/>
              <a:gd name="connsiteX165" fmla="*/ 1154 w 10000"/>
              <a:gd name="connsiteY165" fmla="*/ 2591 h 10000"/>
              <a:gd name="connsiteX166" fmla="*/ 1017 w 10000"/>
              <a:gd name="connsiteY166" fmla="*/ 2463 h 10000"/>
              <a:gd name="connsiteX167" fmla="*/ 936 w 10000"/>
              <a:gd name="connsiteY167" fmla="*/ 2377 h 10000"/>
              <a:gd name="connsiteX168" fmla="*/ 898 w 10000"/>
              <a:gd name="connsiteY168" fmla="*/ 2336 h 10000"/>
              <a:gd name="connsiteX169" fmla="*/ 877 w 10000"/>
              <a:gd name="connsiteY169" fmla="*/ 2273 h 10000"/>
              <a:gd name="connsiteX170" fmla="*/ 796 w 10000"/>
              <a:gd name="connsiteY170" fmla="*/ 2186 h 10000"/>
              <a:gd name="connsiteX171" fmla="*/ 719 w 10000"/>
              <a:gd name="connsiteY171" fmla="*/ 2082 h 10000"/>
              <a:gd name="connsiteX172" fmla="*/ 638 w 10000"/>
              <a:gd name="connsiteY172" fmla="*/ 1996 h 10000"/>
              <a:gd name="connsiteX173" fmla="*/ 519 w 10000"/>
              <a:gd name="connsiteY173" fmla="*/ 1849 h 10000"/>
              <a:gd name="connsiteX174" fmla="*/ 519 w 10000"/>
              <a:gd name="connsiteY174" fmla="*/ 1786 h 10000"/>
              <a:gd name="connsiteX175" fmla="*/ 498 w 10000"/>
              <a:gd name="connsiteY175" fmla="*/ 1677 h 10000"/>
              <a:gd name="connsiteX176" fmla="*/ 480 w 10000"/>
              <a:gd name="connsiteY176" fmla="*/ 1486 h 10000"/>
              <a:gd name="connsiteX177" fmla="*/ 459 w 10000"/>
              <a:gd name="connsiteY177" fmla="*/ 1359 h 10000"/>
              <a:gd name="connsiteX178" fmla="*/ 421 w 10000"/>
              <a:gd name="connsiteY178" fmla="*/ 1209 h 10000"/>
              <a:gd name="connsiteX179" fmla="*/ 361 w 10000"/>
              <a:gd name="connsiteY179" fmla="*/ 1127 h 10000"/>
              <a:gd name="connsiteX180" fmla="*/ 340 w 10000"/>
              <a:gd name="connsiteY180" fmla="*/ 1082 h 10000"/>
              <a:gd name="connsiteX181" fmla="*/ 259 w 10000"/>
              <a:gd name="connsiteY181" fmla="*/ 936 h 10000"/>
              <a:gd name="connsiteX182" fmla="*/ 242 w 10000"/>
              <a:gd name="connsiteY182" fmla="*/ 827 h 10000"/>
              <a:gd name="connsiteX183" fmla="*/ 242 w 10000"/>
              <a:gd name="connsiteY183" fmla="*/ 723 h 10000"/>
              <a:gd name="connsiteX184" fmla="*/ 242 w 10000"/>
              <a:gd name="connsiteY184" fmla="*/ 618 h 10000"/>
              <a:gd name="connsiteX185" fmla="*/ 221 w 10000"/>
              <a:gd name="connsiteY185" fmla="*/ 509 h 10000"/>
              <a:gd name="connsiteX186" fmla="*/ 179 w 10000"/>
              <a:gd name="connsiteY186" fmla="*/ 404 h 10000"/>
              <a:gd name="connsiteX187" fmla="*/ 161 w 10000"/>
              <a:gd name="connsiteY187" fmla="*/ 300 h 10000"/>
              <a:gd name="connsiteX188" fmla="*/ 102 w 10000"/>
              <a:gd name="connsiteY188" fmla="*/ 172 h 10000"/>
              <a:gd name="connsiteX189" fmla="*/ 0 w 10000"/>
              <a:gd name="connsiteY18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40 w 10000"/>
              <a:gd name="connsiteY99" fmla="*/ 5754 h 10000"/>
              <a:gd name="connsiteX100" fmla="*/ 3422 w 10000"/>
              <a:gd name="connsiteY100" fmla="*/ 5605 h 10000"/>
              <a:gd name="connsiteX101" fmla="*/ 3401 w 10000"/>
              <a:gd name="connsiteY101" fmla="*/ 5563 h 10000"/>
              <a:gd name="connsiteX102" fmla="*/ 3363 w 10000"/>
              <a:gd name="connsiteY102" fmla="*/ 5519 h 10000"/>
              <a:gd name="connsiteX103" fmla="*/ 3320 w 10000"/>
              <a:gd name="connsiteY103" fmla="*/ 5477 h 10000"/>
              <a:gd name="connsiteX104" fmla="*/ 3303 w 10000"/>
              <a:gd name="connsiteY104" fmla="*/ 5436 h 10000"/>
              <a:gd name="connsiteX105" fmla="*/ 3303 w 10000"/>
              <a:gd name="connsiteY105" fmla="*/ 5414 h 10000"/>
              <a:gd name="connsiteX106" fmla="*/ 3282 w 10000"/>
              <a:gd name="connsiteY106" fmla="*/ 5245 h 10000"/>
              <a:gd name="connsiteX107" fmla="*/ 3282 w 10000"/>
              <a:gd name="connsiteY107" fmla="*/ 5095 h 10000"/>
              <a:gd name="connsiteX108" fmla="*/ 3282 w 10000"/>
              <a:gd name="connsiteY108" fmla="*/ 5054 h 10000"/>
              <a:gd name="connsiteX109" fmla="*/ 3303 w 10000"/>
              <a:gd name="connsiteY109" fmla="*/ 5009 h 10000"/>
              <a:gd name="connsiteX110" fmla="*/ 3363 w 10000"/>
              <a:gd name="connsiteY110" fmla="*/ 4905 h 10000"/>
              <a:gd name="connsiteX111" fmla="*/ 3401 w 10000"/>
              <a:gd name="connsiteY111" fmla="*/ 4863 h 10000"/>
              <a:gd name="connsiteX112" fmla="*/ 3440 w 10000"/>
              <a:gd name="connsiteY112" fmla="*/ 4841 h 10000"/>
              <a:gd name="connsiteX113" fmla="*/ 3461 w 10000"/>
              <a:gd name="connsiteY113" fmla="*/ 4818 h 10000"/>
              <a:gd name="connsiteX114" fmla="*/ 3601 w 10000"/>
              <a:gd name="connsiteY114" fmla="*/ 4755 h 10000"/>
              <a:gd name="connsiteX115" fmla="*/ 3720 w 10000"/>
              <a:gd name="connsiteY115" fmla="*/ 4672 h 10000"/>
              <a:gd name="connsiteX116" fmla="*/ 3818 w 10000"/>
              <a:gd name="connsiteY116" fmla="*/ 4545 h 10000"/>
              <a:gd name="connsiteX117" fmla="*/ 3738 w 10000"/>
              <a:gd name="connsiteY117" fmla="*/ 4332 h 10000"/>
              <a:gd name="connsiteX118" fmla="*/ 3678 w 10000"/>
              <a:gd name="connsiteY118" fmla="*/ 4268 h 10000"/>
              <a:gd name="connsiteX119" fmla="*/ 3640 w 10000"/>
              <a:gd name="connsiteY119" fmla="*/ 4227 h 10000"/>
              <a:gd name="connsiteX120" fmla="*/ 3619 w 10000"/>
              <a:gd name="connsiteY120" fmla="*/ 4204 h 10000"/>
              <a:gd name="connsiteX121" fmla="*/ 3580 w 10000"/>
              <a:gd name="connsiteY121" fmla="*/ 4141 h 10000"/>
              <a:gd name="connsiteX122" fmla="*/ 3541 w 10000"/>
              <a:gd name="connsiteY122" fmla="*/ 4100 h 10000"/>
              <a:gd name="connsiteX123" fmla="*/ 3499 w 10000"/>
              <a:gd name="connsiteY123" fmla="*/ 4077 h 10000"/>
              <a:gd name="connsiteX124" fmla="*/ 3401 w 10000"/>
              <a:gd name="connsiteY124" fmla="*/ 3972 h 10000"/>
              <a:gd name="connsiteX125" fmla="*/ 3363 w 10000"/>
              <a:gd name="connsiteY125" fmla="*/ 3950 h 10000"/>
              <a:gd name="connsiteX126" fmla="*/ 3303 w 10000"/>
              <a:gd name="connsiteY126" fmla="*/ 3927 h 10000"/>
              <a:gd name="connsiteX127" fmla="*/ 3261 w 10000"/>
              <a:gd name="connsiteY127" fmla="*/ 3909 h 10000"/>
              <a:gd name="connsiteX128" fmla="*/ 3243 w 10000"/>
              <a:gd name="connsiteY128" fmla="*/ 3886 h 10000"/>
              <a:gd name="connsiteX129" fmla="*/ 3201 w 10000"/>
              <a:gd name="connsiteY129" fmla="*/ 3864 h 10000"/>
              <a:gd name="connsiteX130" fmla="*/ 3163 w 10000"/>
              <a:gd name="connsiteY130" fmla="*/ 3800 h 10000"/>
              <a:gd name="connsiteX131" fmla="*/ 3065 w 10000"/>
              <a:gd name="connsiteY131" fmla="*/ 3714 h 10000"/>
              <a:gd name="connsiteX132" fmla="*/ 2945 w 10000"/>
              <a:gd name="connsiteY132" fmla="*/ 3650 h 10000"/>
              <a:gd name="connsiteX133" fmla="*/ 2865 w 10000"/>
              <a:gd name="connsiteY133" fmla="*/ 3587 h 10000"/>
              <a:gd name="connsiteX134" fmla="*/ 2826 w 10000"/>
              <a:gd name="connsiteY134" fmla="*/ 3568 h 10000"/>
              <a:gd name="connsiteX135" fmla="*/ 2784 w 10000"/>
              <a:gd name="connsiteY135" fmla="*/ 3568 h 10000"/>
              <a:gd name="connsiteX136" fmla="*/ 2724 w 10000"/>
              <a:gd name="connsiteY136" fmla="*/ 3568 h 10000"/>
              <a:gd name="connsiteX137" fmla="*/ 2707 w 10000"/>
              <a:gd name="connsiteY137" fmla="*/ 3523 h 10000"/>
              <a:gd name="connsiteX138" fmla="*/ 2686 w 10000"/>
              <a:gd name="connsiteY138" fmla="*/ 3482 h 10000"/>
              <a:gd name="connsiteX139" fmla="*/ 2647 w 10000"/>
              <a:gd name="connsiteY139" fmla="*/ 3482 h 10000"/>
              <a:gd name="connsiteX140" fmla="*/ 2605 w 10000"/>
              <a:gd name="connsiteY140" fmla="*/ 3459 h 10000"/>
              <a:gd name="connsiteX141" fmla="*/ 2507 w 10000"/>
              <a:gd name="connsiteY141" fmla="*/ 3441 h 10000"/>
              <a:gd name="connsiteX142" fmla="*/ 2447 w 10000"/>
              <a:gd name="connsiteY142" fmla="*/ 3396 h 10000"/>
              <a:gd name="connsiteX143" fmla="*/ 2405 w 10000"/>
              <a:gd name="connsiteY143" fmla="*/ 3377 h 10000"/>
              <a:gd name="connsiteX144" fmla="*/ 2346 w 10000"/>
              <a:gd name="connsiteY144" fmla="*/ 3332 h 10000"/>
              <a:gd name="connsiteX145" fmla="*/ 2328 w 10000"/>
              <a:gd name="connsiteY145" fmla="*/ 3332 h 10000"/>
              <a:gd name="connsiteX146" fmla="*/ 2328 w 10000"/>
              <a:gd name="connsiteY146" fmla="*/ 3313 h 10000"/>
              <a:gd name="connsiteX147" fmla="*/ 2269 w 10000"/>
              <a:gd name="connsiteY147" fmla="*/ 3291 h 10000"/>
              <a:gd name="connsiteX148" fmla="*/ 2227 w 10000"/>
              <a:gd name="connsiteY148" fmla="*/ 3250 h 10000"/>
              <a:gd name="connsiteX149" fmla="*/ 2167 w 10000"/>
              <a:gd name="connsiteY149" fmla="*/ 3205 h 10000"/>
              <a:gd name="connsiteX150" fmla="*/ 2090 w 10000"/>
              <a:gd name="connsiteY150" fmla="*/ 3164 h 10000"/>
              <a:gd name="connsiteX151" fmla="*/ 2030 w 10000"/>
              <a:gd name="connsiteY151" fmla="*/ 3122 h 10000"/>
              <a:gd name="connsiteX152" fmla="*/ 1950 w 10000"/>
              <a:gd name="connsiteY152" fmla="*/ 3100 h 10000"/>
              <a:gd name="connsiteX153" fmla="*/ 1890 w 10000"/>
              <a:gd name="connsiteY153" fmla="*/ 3100 h 10000"/>
              <a:gd name="connsiteX154" fmla="*/ 1830 w 10000"/>
              <a:gd name="connsiteY154" fmla="*/ 3100 h 10000"/>
              <a:gd name="connsiteX155" fmla="*/ 1771 w 10000"/>
              <a:gd name="connsiteY155" fmla="*/ 3100 h 10000"/>
              <a:gd name="connsiteX156" fmla="*/ 1711 w 10000"/>
              <a:gd name="connsiteY156" fmla="*/ 3077 h 10000"/>
              <a:gd name="connsiteX157" fmla="*/ 1613 w 10000"/>
              <a:gd name="connsiteY157" fmla="*/ 2995 h 10000"/>
              <a:gd name="connsiteX158" fmla="*/ 1532 w 10000"/>
              <a:gd name="connsiteY158" fmla="*/ 2887 h 10000"/>
              <a:gd name="connsiteX159" fmla="*/ 1511 w 10000"/>
              <a:gd name="connsiteY159" fmla="*/ 2804 h 10000"/>
              <a:gd name="connsiteX160" fmla="*/ 1494 w 10000"/>
              <a:gd name="connsiteY160" fmla="*/ 2759 h 10000"/>
              <a:gd name="connsiteX161" fmla="*/ 1452 w 10000"/>
              <a:gd name="connsiteY161" fmla="*/ 2718 h 10000"/>
              <a:gd name="connsiteX162" fmla="*/ 1332 w 10000"/>
              <a:gd name="connsiteY162" fmla="*/ 2677 h 10000"/>
              <a:gd name="connsiteX163" fmla="*/ 1234 w 10000"/>
              <a:gd name="connsiteY163" fmla="*/ 2654 h 10000"/>
              <a:gd name="connsiteX164" fmla="*/ 1154 w 10000"/>
              <a:gd name="connsiteY164" fmla="*/ 2591 h 10000"/>
              <a:gd name="connsiteX165" fmla="*/ 1017 w 10000"/>
              <a:gd name="connsiteY165" fmla="*/ 2463 h 10000"/>
              <a:gd name="connsiteX166" fmla="*/ 936 w 10000"/>
              <a:gd name="connsiteY166" fmla="*/ 2377 h 10000"/>
              <a:gd name="connsiteX167" fmla="*/ 898 w 10000"/>
              <a:gd name="connsiteY167" fmla="*/ 2336 h 10000"/>
              <a:gd name="connsiteX168" fmla="*/ 877 w 10000"/>
              <a:gd name="connsiteY168" fmla="*/ 2273 h 10000"/>
              <a:gd name="connsiteX169" fmla="*/ 796 w 10000"/>
              <a:gd name="connsiteY169" fmla="*/ 2186 h 10000"/>
              <a:gd name="connsiteX170" fmla="*/ 719 w 10000"/>
              <a:gd name="connsiteY170" fmla="*/ 2082 h 10000"/>
              <a:gd name="connsiteX171" fmla="*/ 638 w 10000"/>
              <a:gd name="connsiteY171" fmla="*/ 1996 h 10000"/>
              <a:gd name="connsiteX172" fmla="*/ 519 w 10000"/>
              <a:gd name="connsiteY172" fmla="*/ 1849 h 10000"/>
              <a:gd name="connsiteX173" fmla="*/ 519 w 10000"/>
              <a:gd name="connsiteY173" fmla="*/ 1786 h 10000"/>
              <a:gd name="connsiteX174" fmla="*/ 498 w 10000"/>
              <a:gd name="connsiteY174" fmla="*/ 1677 h 10000"/>
              <a:gd name="connsiteX175" fmla="*/ 480 w 10000"/>
              <a:gd name="connsiteY175" fmla="*/ 1486 h 10000"/>
              <a:gd name="connsiteX176" fmla="*/ 459 w 10000"/>
              <a:gd name="connsiteY176" fmla="*/ 1359 h 10000"/>
              <a:gd name="connsiteX177" fmla="*/ 421 w 10000"/>
              <a:gd name="connsiteY177" fmla="*/ 1209 h 10000"/>
              <a:gd name="connsiteX178" fmla="*/ 361 w 10000"/>
              <a:gd name="connsiteY178" fmla="*/ 1127 h 10000"/>
              <a:gd name="connsiteX179" fmla="*/ 340 w 10000"/>
              <a:gd name="connsiteY179" fmla="*/ 1082 h 10000"/>
              <a:gd name="connsiteX180" fmla="*/ 259 w 10000"/>
              <a:gd name="connsiteY180" fmla="*/ 936 h 10000"/>
              <a:gd name="connsiteX181" fmla="*/ 242 w 10000"/>
              <a:gd name="connsiteY181" fmla="*/ 827 h 10000"/>
              <a:gd name="connsiteX182" fmla="*/ 242 w 10000"/>
              <a:gd name="connsiteY182" fmla="*/ 723 h 10000"/>
              <a:gd name="connsiteX183" fmla="*/ 242 w 10000"/>
              <a:gd name="connsiteY183" fmla="*/ 618 h 10000"/>
              <a:gd name="connsiteX184" fmla="*/ 221 w 10000"/>
              <a:gd name="connsiteY184" fmla="*/ 509 h 10000"/>
              <a:gd name="connsiteX185" fmla="*/ 179 w 10000"/>
              <a:gd name="connsiteY185" fmla="*/ 404 h 10000"/>
              <a:gd name="connsiteX186" fmla="*/ 161 w 10000"/>
              <a:gd name="connsiteY186" fmla="*/ 300 h 10000"/>
              <a:gd name="connsiteX187" fmla="*/ 102 w 10000"/>
              <a:gd name="connsiteY187" fmla="*/ 172 h 10000"/>
              <a:gd name="connsiteX188" fmla="*/ 0 w 10000"/>
              <a:gd name="connsiteY18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40 w 10000"/>
              <a:gd name="connsiteY99" fmla="*/ 5754 h 10000"/>
              <a:gd name="connsiteX100" fmla="*/ 3422 w 10000"/>
              <a:gd name="connsiteY100" fmla="*/ 5605 h 10000"/>
              <a:gd name="connsiteX101" fmla="*/ 3401 w 10000"/>
              <a:gd name="connsiteY101" fmla="*/ 5563 h 10000"/>
              <a:gd name="connsiteX102" fmla="*/ 3363 w 10000"/>
              <a:gd name="connsiteY102" fmla="*/ 5519 h 10000"/>
              <a:gd name="connsiteX103" fmla="*/ 3320 w 10000"/>
              <a:gd name="connsiteY103" fmla="*/ 5477 h 10000"/>
              <a:gd name="connsiteX104" fmla="*/ 3303 w 10000"/>
              <a:gd name="connsiteY104" fmla="*/ 5436 h 10000"/>
              <a:gd name="connsiteX105" fmla="*/ 3303 w 10000"/>
              <a:gd name="connsiteY105" fmla="*/ 5414 h 10000"/>
              <a:gd name="connsiteX106" fmla="*/ 3282 w 10000"/>
              <a:gd name="connsiteY106" fmla="*/ 5245 h 10000"/>
              <a:gd name="connsiteX107" fmla="*/ 3282 w 10000"/>
              <a:gd name="connsiteY107" fmla="*/ 5095 h 10000"/>
              <a:gd name="connsiteX108" fmla="*/ 3282 w 10000"/>
              <a:gd name="connsiteY108" fmla="*/ 5054 h 10000"/>
              <a:gd name="connsiteX109" fmla="*/ 3363 w 10000"/>
              <a:gd name="connsiteY109" fmla="*/ 4905 h 10000"/>
              <a:gd name="connsiteX110" fmla="*/ 3401 w 10000"/>
              <a:gd name="connsiteY110" fmla="*/ 4863 h 10000"/>
              <a:gd name="connsiteX111" fmla="*/ 3440 w 10000"/>
              <a:gd name="connsiteY111" fmla="*/ 4841 h 10000"/>
              <a:gd name="connsiteX112" fmla="*/ 3461 w 10000"/>
              <a:gd name="connsiteY112" fmla="*/ 4818 h 10000"/>
              <a:gd name="connsiteX113" fmla="*/ 3601 w 10000"/>
              <a:gd name="connsiteY113" fmla="*/ 4755 h 10000"/>
              <a:gd name="connsiteX114" fmla="*/ 3720 w 10000"/>
              <a:gd name="connsiteY114" fmla="*/ 4672 h 10000"/>
              <a:gd name="connsiteX115" fmla="*/ 3818 w 10000"/>
              <a:gd name="connsiteY115" fmla="*/ 4545 h 10000"/>
              <a:gd name="connsiteX116" fmla="*/ 3738 w 10000"/>
              <a:gd name="connsiteY116" fmla="*/ 4332 h 10000"/>
              <a:gd name="connsiteX117" fmla="*/ 3678 w 10000"/>
              <a:gd name="connsiteY117" fmla="*/ 4268 h 10000"/>
              <a:gd name="connsiteX118" fmla="*/ 3640 w 10000"/>
              <a:gd name="connsiteY118" fmla="*/ 4227 h 10000"/>
              <a:gd name="connsiteX119" fmla="*/ 3619 w 10000"/>
              <a:gd name="connsiteY119" fmla="*/ 4204 h 10000"/>
              <a:gd name="connsiteX120" fmla="*/ 3580 w 10000"/>
              <a:gd name="connsiteY120" fmla="*/ 4141 h 10000"/>
              <a:gd name="connsiteX121" fmla="*/ 3541 w 10000"/>
              <a:gd name="connsiteY121" fmla="*/ 4100 h 10000"/>
              <a:gd name="connsiteX122" fmla="*/ 3499 w 10000"/>
              <a:gd name="connsiteY122" fmla="*/ 4077 h 10000"/>
              <a:gd name="connsiteX123" fmla="*/ 3401 w 10000"/>
              <a:gd name="connsiteY123" fmla="*/ 3972 h 10000"/>
              <a:gd name="connsiteX124" fmla="*/ 3363 w 10000"/>
              <a:gd name="connsiteY124" fmla="*/ 3950 h 10000"/>
              <a:gd name="connsiteX125" fmla="*/ 3303 w 10000"/>
              <a:gd name="connsiteY125" fmla="*/ 3927 h 10000"/>
              <a:gd name="connsiteX126" fmla="*/ 3261 w 10000"/>
              <a:gd name="connsiteY126" fmla="*/ 3909 h 10000"/>
              <a:gd name="connsiteX127" fmla="*/ 3243 w 10000"/>
              <a:gd name="connsiteY127" fmla="*/ 3886 h 10000"/>
              <a:gd name="connsiteX128" fmla="*/ 3201 w 10000"/>
              <a:gd name="connsiteY128" fmla="*/ 3864 h 10000"/>
              <a:gd name="connsiteX129" fmla="*/ 3163 w 10000"/>
              <a:gd name="connsiteY129" fmla="*/ 3800 h 10000"/>
              <a:gd name="connsiteX130" fmla="*/ 3065 w 10000"/>
              <a:gd name="connsiteY130" fmla="*/ 3714 h 10000"/>
              <a:gd name="connsiteX131" fmla="*/ 2945 w 10000"/>
              <a:gd name="connsiteY131" fmla="*/ 3650 h 10000"/>
              <a:gd name="connsiteX132" fmla="*/ 2865 w 10000"/>
              <a:gd name="connsiteY132" fmla="*/ 3587 h 10000"/>
              <a:gd name="connsiteX133" fmla="*/ 2826 w 10000"/>
              <a:gd name="connsiteY133" fmla="*/ 3568 h 10000"/>
              <a:gd name="connsiteX134" fmla="*/ 2784 w 10000"/>
              <a:gd name="connsiteY134" fmla="*/ 3568 h 10000"/>
              <a:gd name="connsiteX135" fmla="*/ 2724 w 10000"/>
              <a:gd name="connsiteY135" fmla="*/ 3568 h 10000"/>
              <a:gd name="connsiteX136" fmla="*/ 2707 w 10000"/>
              <a:gd name="connsiteY136" fmla="*/ 3523 h 10000"/>
              <a:gd name="connsiteX137" fmla="*/ 2686 w 10000"/>
              <a:gd name="connsiteY137" fmla="*/ 3482 h 10000"/>
              <a:gd name="connsiteX138" fmla="*/ 2647 w 10000"/>
              <a:gd name="connsiteY138" fmla="*/ 3482 h 10000"/>
              <a:gd name="connsiteX139" fmla="*/ 2605 w 10000"/>
              <a:gd name="connsiteY139" fmla="*/ 3459 h 10000"/>
              <a:gd name="connsiteX140" fmla="*/ 2507 w 10000"/>
              <a:gd name="connsiteY140" fmla="*/ 3441 h 10000"/>
              <a:gd name="connsiteX141" fmla="*/ 2447 w 10000"/>
              <a:gd name="connsiteY141" fmla="*/ 3396 h 10000"/>
              <a:gd name="connsiteX142" fmla="*/ 2405 w 10000"/>
              <a:gd name="connsiteY142" fmla="*/ 3377 h 10000"/>
              <a:gd name="connsiteX143" fmla="*/ 2346 w 10000"/>
              <a:gd name="connsiteY143" fmla="*/ 3332 h 10000"/>
              <a:gd name="connsiteX144" fmla="*/ 2328 w 10000"/>
              <a:gd name="connsiteY144" fmla="*/ 3332 h 10000"/>
              <a:gd name="connsiteX145" fmla="*/ 2328 w 10000"/>
              <a:gd name="connsiteY145" fmla="*/ 3313 h 10000"/>
              <a:gd name="connsiteX146" fmla="*/ 2269 w 10000"/>
              <a:gd name="connsiteY146" fmla="*/ 3291 h 10000"/>
              <a:gd name="connsiteX147" fmla="*/ 2227 w 10000"/>
              <a:gd name="connsiteY147" fmla="*/ 3250 h 10000"/>
              <a:gd name="connsiteX148" fmla="*/ 2167 w 10000"/>
              <a:gd name="connsiteY148" fmla="*/ 3205 h 10000"/>
              <a:gd name="connsiteX149" fmla="*/ 2090 w 10000"/>
              <a:gd name="connsiteY149" fmla="*/ 3164 h 10000"/>
              <a:gd name="connsiteX150" fmla="*/ 2030 w 10000"/>
              <a:gd name="connsiteY150" fmla="*/ 3122 h 10000"/>
              <a:gd name="connsiteX151" fmla="*/ 1950 w 10000"/>
              <a:gd name="connsiteY151" fmla="*/ 3100 h 10000"/>
              <a:gd name="connsiteX152" fmla="*/ 1890 w 10000"/>
              <a:gd name="connsiteY152" fmla="*/ 3100 h 10000"/>
              <a:gd name="connsiteX153" fmla="*/ 1830 w 10000"/>
              <a:gd name="connsiteY153" fmla="*/ 3100 h 10000"/>
              <a:gd name="connsiteX154" fmla="*/ 1771 w 10000"/>
              <a:gd name="connsiteY154" fmla="*/ 3100 h 10000"/>
              <a:gd name="connsiteX155" fmla="*/ 1711 w 10000"/>
              <a:gd name="connsiteY155" fmla="*/ 3077 h 10000"/>
              <a:gd name="connsiteX156" fmla="*/ 1613 w 10000"/>
              <a:gd name="connsiteY156" fmla="*/ 2995 h 10000"/>
              <a:gd name="connsiteX157" fmla="*/ 1532 w 10000"/>
              <a:gd name="connsiteY157" fmla="*/ 2887 h 10000"/>
              <a:gd name="connsiteX158" fmla="*/ 1511 w 10000"/>
              <a:gd name="connsiteY158" fmla="*/ 2804 h 10000"/>
              <a:gd name="connsiteX159" fmla="*/ 1494 w 10000"/>
              <a:gd name="connsiteY159" fmla="*/ 2759 h 10000"/>
              <a:gd name="connsiteX160" fmla="*/ 1452 w 10000"/>
              <a:gd name="connsiteY160" fmla="*/ 2718 h 10000"/>
              <a:gd name="connsiteX161" fmla="*/ 1332 w 10000"/>
              <a:gd name="connsiteY161" fmla="*/ 2677 h 10000"/>
              <a:gd name="connsiteX162" fmla="*/ 1234 w 10000"/>
              <a:gd name="connsiteY162" fmla="*/ 2654 h 10000"/>
              <a:gd name="connsiteX163" fmla="*/ 1154 w 10000"/>
              <a:gd name="connsiteY163" fmla="*/ 2591 h 10000"/>
              <a:gd name="connsiteX164" fmla="*/ 1017 w 10000"/>
              <a:gd name="connsiteY164" fmla="*/ 2463 h 10000"/>
              <a:gd name="connsiteX165" fmla="*/ 936 w 10000"/>
              <a:gd name="connsiteY165" fmla="*/ 2377 h 10000"/>
              <a:gd name="connsiteX166" fmla="*/ 898 w 10000"/>
              <a:gd name="connsiteY166" fmla="*/ 2336 h 10000"/>
              <a:gd name="connsiteX167" fmla="*/ 877 w 10000"/>
              <a:gd name="connsiteY167" fmla="*/ 2273 h 10000"/>
              <a:gd name="connsiteX168" fmla="*/ 796 w 10000"/>
              <a:gd name="connsiteY168" fmla="*/ 2186 h 10000"/>
              <a:gd name="connsiteX169" fmla="*/ 719 w 10000"/>
              <a:gd name="connsiteY169" fmla="*/ 2082 h 10000"/>
              <a:gd name="connsiteX170" fmla="*/ 638 w 10000"/>
              <a:gd name="connsiteY170" fmla="*/ 1996 h 10000"/>
              <a:gd name="connsiteX171" fmla="*/ 519 w 10000"/>
              <a:gd name="connsiteY171" fmla="*/ 1849 h 10000"/>
              <a:gd name="connsiteX172" fmla="*/ 519 w 10000"/>
              <a:gd name="connsiteY172" fmla="*/ 1786 h 10000"/>
              <a:gd name="connsiteX173" fmla="*/ 498 w 10000"/>
              <a:gd name="connsiteY173" fmla="*/ 1677 h 10000"/>
              <a:gd name="connsiteX174" fmla="*/ 480 w 10000"/>
              <a:gd name="connsiteY174" fmla="*/ 1486 h 10000"/>
              <a:gd name="connsiteX175" fmla="*/ 459 w 10000"/>
              <a:gd name="connsiteY175" fmla="*/ 1359 h 10000"/>
              <a:gd name="connsiteX176" fmla="*/ 421 w 10000"/>
              <a:gd name="connsiteY176" fmla="*/ 1209 h 10000"/>
              <a:gd name="connsiteX177" fmla="*/ 361 w 10000"/>
              <a:gd name="connsiteY177" fmla="*/ 1127 h 10000"/>
              <a:gd name="connsiteX178" fmla="*/ 340 w 10000"/>
              <a:gd name="connsiteY178" fmla="*/ 1082 h 10000"/>
              <a:gd name="connsiteX179" fmla="*/ 259 w 10000"/>
              <a:gd name="connsiteY179" fmla="*/ 936 h 10000"/>
              <a:gd name="connsiteX180" fmla="*/ 242 w 10000"/>
              <a:gd name="connsiteY180" fmla="*/ 827 h 10000"/>
              <a:gd name="connsiteX181" fmla="*/ 242 w 10000"/>
              <a:gd name="connsiteY181" fmla="*/ 723 h 10000"/>
              <a:gd name="connsiteX182" fmla="*/ 242 w 10000"/>
              <a:gd name="connsiteY182" fmla="*/ 618 h 10000"/>
              <a:gd name="connsiteX183" fmla="*/ 221 w 10000"/>
              <a:gd name="connsiteY183" fmla="*/ 509 h 10000"/>
              <a:gd name="connsiteX184" fmla="*/ 179 w 10000"/>
              <a:gd name="connsiteY184" fmla="*/ 404 h 10000"/>
              <a:gd name="connsiteX185" fmla="*/ 161 w 10000"/>
              <a:gd name="connsiteY185" fmla="*/ 300 h 10000"/>
              <a:gd name="connsiteX186" fmla="*/ 102 w 10000"/>
              <a:gd name="connsiteY186" fmla="*/ 172 h 10000"/>
              <a:gd name="connsiteX187" fmla="*/ 0 w 10000"/>
              <a:gd name="connsiteY18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40 w 10000"/>
              <a:gd name="connsiteY99" fmla="*/ 5754 h 10000"/>
              <a:gd name="connsiteX100" fmla="*/ 3422 w 10000"/>
              <a:gd name="connsiteY100" fmla="*/ 5605 h 10000"/>
              <a:gd name="connsiteX101" fmla="*/ 3401 w 10000"/>
              <a:gd name="connsiteY101" fmla="*/ 5563 h 10000"/>
              <a:gd name="connsiteX102" fmla="*/ 3363 w 10000"/>
              <a:gd name="connsiteY102" fmla="*/ 5519 h 10000"/>
              <a:gd name="connsiteX103" fmla="*/ 3320 w 10000"/>
              <a:gd name="connsiteY103" fmla="*/ 5477 h 10000"/>
              <a:gd name="connsiteX104" fmla="*/ 3303 w 10000"/>
              <a:gd name="connsiteY104" fmla="*/ 5436 h 10000"/>
              <a:gd name="connsiteX105" fmla="*/ 3303 w 10000"/>
              <a:gd name="connsiteY105" fmla="*/ 5414 h 10000"/>
              <a:gd name="connsiteX106" fmla="*/ 3282 w 10000"/>
              <a:gd name="connsiteY106" fmla="*/ 5095 h 10000"/>
              <a:gd name="connsiteX107" fmla="*/ 3282 w 10000"/>
              <a:gd name="connsiteY107" fmla="*/ 5054 h 10000"/>
              <a:gd name="connsiteX108" fmla="*/ 3363 w 10000"/>
              <a:gd name="connsiteY108" fmla="*/ 4905 h 10000"/>
              <a:gd name="connsiteX109" fmla="*/ 3401 w 10000"/>
              <a:gd name="connsiteY109" fmla="*/ 4863 h 10000"/>
              <a:gd name="connsiteX110" fmla="*/ 3440 w 10000"/>
              <a:gd name="connsiteY110" fmla="*/ 4841 h 10000"/>
              <a:gd name="connsiteX111" fmla="*/ 3461 w 10000"/>
              <a:gd name="connsiteY111" fmla="*/ 4818 h 10000"/>
              <a:gd name="connsiteX112" fmla="*/ 3601 w 10000"/>
              <a:gd name="connsiteY112" fmla="*/ 4755 h 10000"/>
              <a:gd name="connsiteX113" fmla="*/ 3720 w 10000"/>
              <a:gd name="connsiteY113" fmla="*/ 4672 h 10000"/>
              <a:gd name="connsiteX114" fmla="*/ 3818 w 10000"/>
              <a:gd name="connsiteY114" fmla="*/ 4545 h 10000"/>
              <a:gd name="connsiteX115" fmla="*/ 3738 w 10000"/>
              <a:gd name="connsiteY115" fmla="*/ 4332 h 10000"/>
              <a:gd name="connsiteX116" fmla="*/ 3678 w 10000"/>
              <a:gd name="connsiteY116" fmla="*/ 4268 h 10000"/>
              <a:gd name="connsiteX117" fmla="*/ 3640 w 10000"/>
              <a:gd name="connsiteY117" fmla="*/ 4227 h 10000"/>
              <a:gd name="connsiteX118" fmla="*/ 3619 w 10000"/>
              <a:gd name="connsiteY118" fmla="*/ 4204 h 10000"/>
              <a:gd name="connsiteX119" fmla="*/ 3580 w 10000"/>
              <a:gd name="connsiteY119" fmla="*/ 4141 h 10000"/>
              <a:gd name="connsiteX120" fmla="*/ 3541 w 10000"/>
              <a:gd name="connsiteY120" fmla="*/ 4100 h 10000"/>
              <a:gd name="connsiteX121" fmla="*/ 3499 w 10000"/>
              <a:gd name="connsiteY121" fmla="*/ 4077 h 10000"/>
              <a:gd name="connsiteX122" fmla="*/ 3401 w 10000"/>
              <a:gd name="connsiteY122" fmla="*/ 3972 h 10000"/>
              <a:gd name="connsiteX123" fmla="*/ 3363 w 10000"/>
              <a:gd name="connsiteY123" fmla="*/ 3950 h 10000"/>
              <a:gd name="connsiteX124" fmla="*/ 3303 w 10000"/>
              <a:gd name="connsiteY124" fmla="*/ 3927 h 10000"/>
              <a:gd name="connsiteX125" fmla="*/ 3261 w 10000"/>
              <a:gd name="connsiteY125" fmla="*/ 3909 h 10000"/>
              <a:gd name="connsiteX126" fmla="*/ 3243 w 10000"/>
              <a:gd name="connsiteY126" fmla="*/ 3886 h 10000"/>
              <a:gd name="connsiteX127" fmla="*/ 3201 w 10000"/>
              <a:gd name="connsiteY127" fmla="*/ 3864 h 10000"/>
              <a:gd name="connsiteX128" fmla="*/ 3163 w 10000"/>
              <a:gd name="connsiteY128" fmla="*/ 3800 h 10000"/>
              <a:gd name="connsiteX129" fmla="*/ 3065 w 10000"/>
              <a:gd name="connsiteY129" fmla="*/ 3714 h 10000"/>
              <a:gd name="connsiteX130" fmla="*/ 2945 w 10000"/>
              <a:gd name="connsiteY130" fmla="*/ 3650 h 10000"/>
              <a:gd name="connsiteX131" fmla="*/ 2865 w 10000"/>
              <a:gd name="connsiteY131" fmla="*/ 3587 h 10000"/>
              <a:gd name="connsiteX132" fmla="*/ 2826 w 10000"/>
              <a:gd name="connsiteY132" fmla="*/ 3568 h 10000"/>
              <a:gd name="connsiteX133" fmla="*/ 2784 w 10000"/>
              <a:gd name="connsiteY133" fmla="*/ 3568 h 10000"/>
              <a:gd name="connsiteX134" fmla="*/ 2724 w 10000"/>
              <a:gd name="connsiteY134" fmla="*/ 3568 h 10000"/>
              <a:gd name="connsiteX135" fmla="*/ 2707 w 10000"/>
              <a:gd name="connsiteY135" fmla="*/ 3523 h 10000"/>
              <a:gd name="connsiteX136" fmla="*/ 2686 w 10000"/>
              <a:gd name="connsiteY136" fmla="*/ 3482 h 10000"/>
              <a:gd name="connsiteX137" fmla="*/ 2647 w 10000"/>
              <a:gd name="connsiteY137" fmla="*/ 3482 h 10000"/>
              <a:gd name="connsiteX138" fmla="*/ 2605 w 10000"/>
              <a:gd name="connsiteY138" fmla="*/ 3459 h 10000"/>
              <a:gd name="connsiteX139" fmla="*/ 2507 w 10000"/>
              <a:gd name="connsiteY139" fmla="*/ 3441 h 10000"/>
              <a:gd name="connsiteX140" fmla="*/ 2447 w 10000"/>
              <a:gd name="connsiteY140" fmla="*/ 3396 h 10000"/>
              <a:gd name="connsiteX141" fmla="*/ 2405 w 10000"/>
              <a:gd name="connsiteY141" fmla="*/ 3377 h 10000"/>
              <a:gd name="connsiteX142" fmla="*/ 2346 w 10000"/>
              <a:gd name="connsiteY142" fmla="*/ 3332 h 10000"/>
              <a:gd name="connsiteX143" fmla="*/ 2328 w 10000"/>
              <a:gd name="connsiteY143" fmla="*/ 3332 h 10000"/>
              <a:gd name="connsiteX144" fmla="*/ 2328 w 10000"/>
              <a:gd name="connsiteY144" fmla="*/ 3313 h 10000"/>
              <a:gd name="connsiteX145" fmla="*/ 2269 w 10000"/>
              <a:gd name="connsiteY145" fmla="*/ 3291 h 10000"/>
              <a:gd name="connsiteX146" fmla="*/ 2227 w 10000"/>
              <a:gd name="connsiteY146" fmla="*/ 3250 h 10000"/>
              <a:gd name="connsiteX147" fmla="*/ 2167 w 10000"/>
              <a:gd name="connsiteY147" fmla="*/ 3205 h 10000"/>
              <a:gd name="connsiteX148" fmla="*/ 2090 w 10000"/>
              <a:gd name="connsiteY148" fmla="*/ 3164 h 10000"/>
              <a:gd name="connsiteX149" fmla="*/ 2030 w 10000"/>
              <a:gd name="connsiteY149" fmla="*/ 3122 h 10000"/>
              <a:gd name="connsiteX150" fmla="*/ 1950 w 10000"/>
              <a:gd name="connsiteY150" fmla="*/ 3100 h 10000"/>
              <a:gd name="connsiteX151" fmla="*/ 1890 w 10000"/>
              <a:gd name="connsiteY151" fmla="*/ 3100 h 10000"/>
              <a:gd name="connsiteX152" fmla="*/ 1830 w 10000"/>
              <a:gd name="connsiteY152" fmla="*/ 3100 h 10000"/>
              <a:gd name="connsiteX153" fmla="*/ 1771 w 10000"/>
              <a:gd name="connsiteY153" fmla="*/ 3100 h 10000"/>
              <a:gd name="connsiteX154" fmla="*/ 1711 w 10000"/>
              <a:gd name="connsiteY154" fmla="*/ 3077 h 10000"/>
              <a:gd name="connsiteX155" fmla="*/ 1613 w 10000"/>
              <a:gd name="connsiteY155" fmla="*/ 2995 h 10000"/>
              <a:gd name="connsiteX156" fmla="*/ 1532 w 10000"/>
              <a:gd name="connsiteY156" fmla="*/ 2887 h 10000"/>
              <a:gd name="connsiteX157" fmla="*/ 1511 w 10000"/>
              <a:gd name="connsiteY157" fmla="*/ 2804 h 10000"/>
              <a:gd name="connsiteX158" fmla="*/ 1494 w 10000"/>
              <a:gd name="connsiteY158" fmla="*/ 2759 h 10000"/>
              <a:gd name="connsiteX159" fmla="*/ 1452 w 10000"/>
              <a:gd name="connsiteY159" fmla="*/ 2718 h 10000"/>
              <a:gd name="connsiteX160" fmla="*/ 1332 w 10000"/>
              <a:gd name="connsiteY160" fmla="*/ 2677 h 10000"/>
              <a:gd name="connsiteX161" fmla="*/ 1234 w 10000"/>
              <a:gd name="connsiteY161" fmla="*/ 2654 h 10000"/>
              <a:gd name="connsiteX162" fmla="*/ 1154 w 10000"/>
              <a:gd name="connsiteY162" fmla="*/ 2591 h 10000"/>
              <a:gd name="connsiteX163" fmla="*/ 1017 w 10000"/>
              <a:gd name="connsiteY163" fmla="*/ 2463 h 10000"/>
              <a:gd name="connsiteX164" fmla="*/ 936 w 10000"/>
              <a:gd name="connsiteY164" fmla="*/ 2377 h 10000"/>
              <a:gd name="connsiteX165" fmla="*/ 898 w 10000"/>
              <a:gd name="connsiteY165" fmla="*/ 2336 h 10000"/>
              <a:gd name="connsiteX166" fmla="*/ 877 w 10000"/>
              <a:gd name="connsiteY166" fmla="*/ 2273 h 10000"/>
              <a:gd name="connsiteX167" fmla="*/ 796 w 10000"/>
              <a:gd name="connsiteY167" fmla="*/ 2186 h 10000"/>
              <a:gd name="connsiteX168" fmla="*/ 719 w 10000"/>
              <a:gd name="connsiteY168" fmla="*/ 2082 h 10000"/>
              <a:gd name="connsiteX169" fmla="*/ 638 w 10000"/>
              <a:gd name="connsiteY169" fmla="*/ 1996 h 10000"/>
              <a:gd name="connsiteX170" fmla="*/ 519 w 10000"/>
              <a:gd name="connsiteY170" fmla="*/ 1849 h 10000"/>
              <a:gd name="connsiteX171" fmla="*/ 519 w 10000"/>
              <a:gd name="connsiteY171" fmla="*/ 1786 h 10000"/>
              <a:gd name="connsiteX172" fmla="*/ 498 w 10000"/>
              <a:gd name="connsiteY172" fmla="*/ 1677 h 10000"/>
              <a:gd name="connsiteX173" fmla="*/ 480 w 10000"/>
              <a:gd name="connsiteY173" fmla="*/ 1486 h 10000"/>
              <a:gd name="connsiteX174" fmla="*/ 459 w 10000"/>
              <a:gd name="connsiteY174" fmla="*/ 1359 h 10000"/>
              <a:gd name="connsiteX175" fmla="*/ 421 w 10000"/>
              <a:gd name="connsiteY175" fmla="*/ 1209 h 10000"/>
              <a:gd name="connsiteX176" fmla="*/ 361 w 10000"/>
              <a:gd name="connsiteY176" fmla="*/ 1127 h 10000"/>
              <a:gd name="connsiteX177" fmla="*/ 340 w 10000"/>
              <a:gd name="connsiteY177" fmla="*/ 1082 h 10000"/>
              <a:gd name="connsiteX178" fmla="*/ 259 w 10000"/>
              <a:gd name="connsiteY178" fmla="*/ 936 h 10000"/>
              <a:gd name="connsiteX179" fmla="*/ 242 w 10000"/>
              <a:gd name="connsiteY179" fmla="*/ 827 h 10000"/>
              <a:gd name="connsiteX180" fmla="*/ 242 w 10000"/>
              <a:gd name="connsiteY180" fmla="*/ 723 h 10000"/>
              <a:gd name="connsiteX181" fmla="*/ 242 w 10000"/>
              <a:gd name="connsiteY181" fmla="*/ 618 h 10000"/>
              <a:gd name="connsiteX182" fmla="*/ 221 w 10000"/>
              <a:gd name="connsiteY182" fmla="*/ 509 h 10000"/>
              <a:gd name="connsiteX183" fmla="*/ 179 w 10000"/>
              <a:gd name="connsiteY183" fmla="*/ 404 h 10000"/>
              <a:gd name="connsiteX184" fmla="*/ 161 w 10000"/>
              <a:gd name="connsiteY184" fmla="*/ 300 h 10000"/>
              <a:gd name="connsiteX185" fmla="*/ 102 w 10000"/>
              <a:gd name="connsiteY185" fmla="*/ 172 h 10000"/>
              <a:gd name="connsiteX186" fmla="*/ 0 w 10000"/>
              <a:gd name="connsiteY18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40 w 10000"/>
              <a:gd name="connsiteY99" fmla="*/ 5754 h 10000"/>
              <a:gd name="connsiteX100" fmla="*/ 3422 w 10000"/>
              <a:gd name="connsiteY100" fmla="*/ 5605 h 10000"/>
              <a:gd name="connsiteX101" fmla="*/ 3401 w 10000"/>
              <a:gd name="connsiteY101" fmla="*/ 5563 h 10000"/>
              <a:gd name="connsiteX102" fmla="*/ 3363 w 10000"/>
              <a:gd name="connsiteY102" fmla="*/ 5519 h 10000"/>
              <a:gd name="connsiteX103" fmla="*/ 3320 w 10000"/>
              <a:gd name="connsiteY103" fmla="*/ 5477 h 10000"/>
              <a:gd name="connsiteX104" fmla="*/ 3303 w 10000"/>
              <a:gd name="connsiteY104" fmla="*/ 5436 h 10000"/>
              <a:gd name="connsiteX105" fmla="*/ 3303 w 10000"/>
              <a:gd name="connsiteY105" fmla="*/ 5414 h 10000"/>
              <a:gd name="connsiteX106" fmla="*/ 3282 w 10000"/>
              <a:gd name="connsiteY106" fmla="*/ 5095 h 10000"/>
              <a:gd name="connsiteX107" fmla="*/ 3363 w 10000"/>
              <a:gd name="connsiteY107" fmla="*/ 4905 h 10000"/>
              <a:gd name="connsiteX108" fmla="*/ 3401 w 10000"/>
              <a:gd name="connsiteY108" fmla="*/ 4863 h 10000"/>
              <a:gd name="connsiteX109" fmla="*/ 3440 w 10000"/>
              <a:gd name="connsiteY109" fmla="*/ 4841 h 10000"/>
              <a:gd name="connsiteX110" fmla="*/ 3461 w 10000"/>
              <a:gd name="connsiteY110" fmla="*/ 4818 h 10000"/>
              <a:gd name="connsiteX111" fmla="*/ 3601 w 10000"/>
              <a:gd name="connsiteY111" fmla="*/ 4755 h 10000"/>
              <a:gd name="connsiteX112" fmla="*/ 3720 w 10000"/>
              <a:gd name="connsiteY112" fmla="*/ 4672 h 10000"/>
              <a:gd name="connsiteX113" fmla="*/ 3818 w 10000"/>
              <a:gd name="connsiteY113" fmla="*/ 4545 h 10000"/>
              <a:gd name="connsiteX114" fmla="*/ 3738 w 10000"/>
              <a:gd name="connsiteY114" fmla="*/ 4332 h 10000"/>
              <a:gd name="connsiteX115" fmla="*/ 3678 w 10000"/>
              <a:gd name="connsiteY115" fmla="*/ 4268 h 10000"/>
              <a:gd name="connsiteX116" fmla="*/ 3640 w 10000"/>
              <a:gd name="connsiteY116" fmla="*/ 4227 h 10000"/>
              <a:gd name="connsiteX117" fmla="*/ 3619 w 10000"/>
              <a:gd name="connsiteY117" fmla="*/ 4204 h 10000"/>
              <a:gd name="connsiteX118" fmla="*/ 3580 w 10000"/>
              <a:gd name="connsiteY118" fmla="*/ 4141 h 10000"/>
              <a:gd name="connsiteX119" fmla="*/ 3541 w 10000"/>
              <a:gd name="connsiteY119" fmla="*/ 4100 h 10000"/>
              <a:gd name="connsiteX120" fmla="*/ 3499 w 10000"/>
              <a:gd name="connsiteY120" fmla="*/ 4077 h 10000"/>
              <a:gd name="connsiteX121" fmla="*/ 3401 w 10000"/>
              <a:gd name="connsiteY121" fmla="*/ 3972 h 10000"/>
              <a:gd name="connsiteX122" fmla="*/ 3363 w 10000"/>
              <a:gd name="connsiteY122" fmla="*/ 3950 h 10000"/>
              <a:gd name="connsiteX123" fmla="*/ 3303 w 10000"/>
              <a:gd name="connsiteY123" fmla="*/ 3927 h 10000"/>
              <a:gd name="connsiteX124" fmla="*/ 3261 w 10000"/>
              <a:gd name="connsiteY124" fmla="*/ 3909 h 10000"/>
              <a:gd name="connsiteX125" fmla="*/ 3243 w 10000"/>
              <a:gd name="connsiteY125" fmla="*/ 3886 h 10000"/>
              <a:gd name="connsiteX126" fmla="*/ 3201 w 10000"/>
              <a:gd name="connsiteY126" fmla="*/ 3864 h 10000"/>
              <a:gd name="connsiteX127" fmla="*/ 3163 w 10000"/>
              <a:gd name="connsiteY127" fmla="*/ 3800 h 10000"/>
              <a:gd name="connsiteX128" fmla="*/ 3065 w 10000"/>
              <a:gd name="connsiteY128" fmla="*/ 3714 h 10000"/>
              <a:gd name="connsiteX129" fmla="*/ 2945 w 10000"/>
              <a:gd name="connsiteY129" fmla="*/ 3650 h 10000"/>
              <a:gd name="connsiteX130" fmla="*/ 2865 w 10000"/>
              <a:gd name="connsiteY130" fmla="*/ 3587 h 10000"/>
              <a:gd name="connsiteX131" fmla="*/ 2826 w 10000"/>
              <a:gd name="connsiteY131" fmla="*/ 3568 h 10000"/>
              <a:gd name="connsiteX132" fmla="*/ 2784 w 10000"/>
              <a:gd name="connsiteY132" fmla="*/ 3568 h 10000"/>
              <a:gd name="connsiteX133" fmla="*/ 2724 w 10000"/>
              <a:gd name="connsiteY133" fmla="*/ 3568 h 10000"/>
              <a:gd name="connsiteX134" fmla="*/ 2707 w 10000"/>
              <a:gd name="connsiteY134" fmla="*/ 3523 h 10000"/>
              <a:gd name="connsiteX135" fmla="*/ 2686 w 10000"/>
              <a:gd name="connsiteY135" fmla="*/ 3482 h 10000"/>
              <a:gd name="connsiteX136" fmla="*/ 2647 w 10000"/>
              <a:gd name="connsiteY136" fmla="*/ 3482 h 10000"/>
              <a:gd name="connsiteX137" fmla="*/ 2605 w 10000"/>
              <a:gd name="connsiteY137" fmla="*/ 3459 h 10000"/>
              <a:gd name="connsiteX138" fmla="*/ 2507 w 10000"/>
              <a:gd name="connsiteY138" fmla="*/ 3441 h 10000"/>
              <a:gd name="connsiteX139" fmla="*/ 2447 w 10000"/>
              <a:gd name="connsiteY139" fmla="*/ 3396 h 10000"/>
              <a:gd name="connsiteX140" fmla="*/ 2405 w 10000"/>
              <a:gd name="connsiteY140" fmla="*/ 3377 h 10000"/>
              <a:gd name="connsiteX141" fmla="*/ 2346 w 10000"/>
              <a:gd name="connsiteY141" fmla="*/ 3332 h 10000"/>
              <a:gd name="connsiteX142" fmla="*/ 2328 w 10000"/>
              <a:gd name="connsiteY142" fmla="*/ 3332 h 10000"/>
              <a:gd name="connsiteX143" fmla="*/ 2328 w 10000"/>
              <a:gd name="connsiteY143" fmla="*/ 3313 h 10000"/>
              <a:gd name="connsiteX144" fmla="*/ 2269 w 10000"/>
              <a:gd name="connsiteY144" fmla="*/ 3291 h 10000"/>
              <a:gd name="connsiteX145" fmla="*/ 2227 w 10000"/>
              <a:gd name="connsiteY145" fmla="*/ 3250 h 10000"/>
              <a:gd name="connsiteX146" fmla="*/ 2167 w 10000"/>
              <a:gd name="connsiteY146" fmla="*/ 3205 h 10000"/>
              <a:gd name="connsiteX147" fmla="*/ 2090 w 10000"/>
              <a:gd name="connsiteY147" fmla="*/ 3164 h 10000"/>
              <a:gd name="connsiteX148" fmla="*/ 2030 w 10000"/>
              <a:gd name="connsiteY148" fmla="*/ 3122 h 10000"/>
              <a:gd name="connsiteX149" fmla="*/ 1950 w 10000"/>
              <a:gd name="connsiteY149" fmla="*/ 3100 h 10000"/>
              <a:gd name="connsiteX150" fmla="*/ 1890 w 10000"/>
              <a:gd name="connsiteY150" fmla="*/ 3100 h 10000"/>
              <a:gd name="connsiteX151" fmla="*/ 1830 w 10000"/>
              <a:gd name="connsiteY151" fmla="*/ 3100 h 10000"/>
              <a:gd name="connsiteX152" fmla="*/ 1771 w 10000"/>
              <a:gd name="connsiteY152" fmla="*/ 3100 h 10000"/>
              <a:gd name="connsiteX153" fmla="*/ 1711 w 10000"/>
              <a:gd name="connsiteY153" fmla="*/ 3077 h 10000"/>
              <a:gd name="connsiteX154" fmla="*/ 1613 w 10000"/>
              <a:gd name="connsiteY154" fmla="*/ 2995 h 10000"/>
              <a:gd name="connsiteX155" fmla="*/ 1532 w 10000"/>
              <a:gd name="connsiteY155" fmla="*/ 2887 h 10000"/>
              <a:gd name="connsiteX156" fmla="*/ 1511 w 10000"/>
              <a:gd name="connsiteY156" fmla="*/ 2804 h 10000"/>
              <a:gd name="connsiteX157" fmla="*/ 1494 w 10000"/>
              <a:gd name="connsiteY157" fmla="*/ 2759 h 10000"/>
              <a:gd name="connsiteX158" fmla="*/ 1452 w 10000"/>
              <a:gd name="connsiteY158" fmla="*/ 2718 h 10000"/>
              <a:gd name="connsiteX159" fmla="*/ 1332 w 10000"/>
              <a:gd name="connsiteY159" fmla="*/ 2677 h 10000"/>
              <a:gd name="connsiteX160" fmla="*/ 1234 w 10000"/>
              <a:gd name="connsiteY160" fmla="*/ 2654 h 10000"/>
              <a:gd name="connsiteX161" fmla="*/ 1154 w 10000"/>
              <a:gd name="connsiteY161" fmla="*/ 2591 h 10000"/>
              <a:gd name="connsiteX162" fmla="*/ 1017 w 10000"/>
              <a:gd name="connsiteY162" fmla="*/ 2463 h 10000"/>
              <a:gd name="connsiteX163" fmla="*/ 936 w 10000"/>
              <a:gd name="connsiteY163" fmla="*/ 2377 h 10000"/>
              <a:gd name="connsiteX164" fmla="*/ 898 w 10000"/>
              <a:gd name="connsiteY164" fmla="*/ 2336 h 10000"/>
              <a:gd name="connsiteX165" fmla="*/ 877 w 10000"/>
              <a:gd name="connsiteY165" fmla="*/ 2273 h 10000"/>
              <a:gd name="connsiteX166" fmla="*/ 796 w 10000"/>
              <a:gd name="connsiteY166" fmla="*/ 2186 h 10000"/>
              <a:gd name="connsiteX167" fmla="*/ 719 w 10000"/>
              <a:gd name="connsiteY167" fmla="*/ 2082 h 10000"/>
              <a:gd name="connsiteX168" fmla="*/ 638 w 10000"/>
              <a:gd name="connsiteY168" fmla="*/ 1996 h 10000"/>
              <a:gd name="connsiteX169" fmla="*/ 519 w 10000"/>
              <a:gd name="connsiteY169" fmla="*/ 1849 h 10000"/>
              <a:gd name="connsiteX170" fmla="*/ 519 w 10000"/>
              <a:gd name="connsiteY170" fmla="*/ 1786 h 10000"/>
              <a:gd name="connsiteX171" fmla="*/ 498 w 10000"/>
              <a:gd name="connsiteY171" fmla="*/ 1677 h 10000"/>
              <a:gd name="connsiteX172" fmla="*/ 480 w 10000"/>
              <a:gd name="connsiteY172" fmla="*/ 1486 h 10000"/>
              <a:gd name="connsiteX173" fmla="*/ 459 w 10000"/>
              <a:gd name="connsiteY173" fmla="*/ 1359 h 10000"/>
              <a:gd name="connsiteX174" fmla="*/ 421 w 10000"/>
              <a:gd name="connsiteY174" fmla="*/ 1209 h 10000"/>
              <a:gd name="connsiteX175" fmla="*/ 361 w 10000"/>
              <a:gd name="connsiteY175" fmla="*/ 1127 h 10000"/>
              <a:gd name="connsiteX176" fmla="*/ 340 w 10000"/>
              <a:gd name="connsiteY176" fmla="*/ 1082 h 10000"/>
              <a:gd name="connsiteX177" fmla="*/ 259 w 10000"/>
              <a:gd name="connsiteY177" fmla="*/ 936 h 10000"/>
              <a:gd name="connsiteX178" fmla="*/ 242 w 10000"/>
              <a:gd name="connsiteY178" fmla="*/ 827 h 10000"/>
              <a:gd name="connsiteX179" fmla="*/ 242 w 10000"/>
              <a:gd name="connsiteY179" fmla="*/ 723 h 10000"/>
              <a:gd name="connsiteX180" fmla="*/ 242 w 10000"/>
              <a:gd name="connsiteY180" fmla="*/ 618 h 10000"/>
              <a:gd name="connsiteX181" fmla="*/ 221 w 10000"/>
              <a:gd name="connsiteY181" fmla="*/ 509 h 10000"/>
              <a:gd name="connsiteX182" fmla="*/ 179 w 10000"/>
              <a:gd name="connsiteY182" fmla="*/ 404 h 10000"/>
              <a:gd name="connsiteX183" fmla="*/ 161 w 10000"/>
              <a:gd name="connsiteY183" fmla="*/ 300 h 10000"/>
              <a:gd name="connsiteX184" fmla="*/ 102 w 10000"/>
              <a:gd name="connsiteY184" fmla="*/ 172 h 10000"/>
              <a:gd name="connsiteX185" fmla="*/ 0 w 10000"/>
              <a:gd name="connsiteY18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40 w 10000"/>
              <a:gd name="connsiteY99" fmla="*/ 5754 h 10000"/>
              <a:gd name="connsiteX100" fmla="*/ 3422 w 10000"/>
              <a:gd name="connsiteY100" fmla="*/ 5605 h 10000"/>
              <a:gd name="connsiteX101" fmla="*/ 3401 w 10000"/>
              <a:gd name="connsiteY101" fmla="*/ 5563 h 10000"/>
              <a:gd name="connsiteX102" fmla="*/ 3320 w 10000"/>
              <a:gd name="connsiteY102" fmla="*/ 5477 h 10000"/>
              <a:gd name="connsiteX103" fmla="*/ 3303 w 10000"/>
              <a:gd name="connsiteY103" fmla="*/ 5436 h 10000"/>
              <a:gd name="connsiteX104" fmla="*/ 3303 w 10000"/>
              <a:gd name="connsiteY104" fmla="*/ 5414 h 10000"/>
              <a:gd name="connsiteX105" fmla="*/ 3282 w 10000"/>
              <a:gd name="connsiteY105" fmla="*/ 5095 h 10000"/>
              <a:gd name="connsiteX106" fmla="*/ 3363 w 10000"/>
              <a:gd name="connsiteY106" fmla="*/ 4905 h 10000"/>
              <a:gd name="connsiteX107" fmla="*/ 3401 w 10000"/>
              <a:gd name="connsiteY107" fmla="*/ 4863 h 10000"/>
              <a:gd name="connsiteX108" fmla="*/ 3440 w 10000"/>
              <a:gd name="connsiteY108" fmla="*/ 4841 h 10000"/>
              <a:gd name="connsiteX109" fmla="*/ 3461 w 10000"/>
              <a:gd name="connsiteY109" fmla="*/ 4818 h 10000"/>
              <a:gd name="connsiteX110" fmla="*/ 3601 w 10000"/>
              <a:gd name="connsiteY110" fmla="*/ 4755 h 10000"/>
              <a:gd name="connsiteX111" fmla="*/ 3720 w 10000"/>
              <a:gd name="connsiteY111" fmla="*/ 4672 h 10000"/>
              <a:gd name="connsiteX112" fmla="*/ 3818 w 10000"/>
              <a:gd name="connsiteY112" fmla="*/ 4545 h 10000"/>
              <a:gd name="connsiteX113" fmla="*/ 3738 w 10000"/>
              <a:gd name="connsiteY113" fmla="*/ 4332 h 10000"/>
              <a:gd name="connsiteX114" fmla="*/ 3678 w 10000"/>
              <a:gd name="connsiteY114" fmla="*/ 4268 h 10000"/>
              <a:gd name="connsiteX115" fmla="*/ 3640 w 10000"/>
              <a:gd name="connsiteY115" fmla="*/ 4227 h 10000"/>
              <a:gd name="connsiteX116" fmla="*/ 3619 w 10000"/>
              <a:gd name="connsiteY116" fmla="*/ 4204 h 10000"/>
              <a:gd name="connsiteX117" fmla="*/ 3580 w 10000"/>
              <a:gd name="connsiteY117" fmla="*/ 4141 h 10000"/>
              <a:gd name="connsiteX118" fmla="*/ 3541 w 10000"/>
              <a:gd name="connsiteY118" fmla="*/ 4100 h 10000"/>
              <a:gd name="connsiteX119" fmla="*/ 3499 w 10000"/>
              <a:gd name="connsiteY119" fmla="*/ 4077 h 10000"/>
              <a:gd name="connsiteX120" fmla="*/ 3401 w 10000"/>
              <a:gd name="connsiteY120" fmla="*/ 3972 h 10000"/>
              <a:gd name="connsiteX121" fmla="*/ 3363 w 10000"/>
              <a:gd name="connsiteY121" fmla="*/ 3950 h 10000"/>
              <a:gd name="connsiteX122" fmla="*/ 3303 w 10000"/>
              <a:gd name="connsiteY122" fmla="*/ 3927 h 10000"/>
              <a:gd name="connsiteX123" fmla="*/ 3261 w 10000"/>
              <a:gd name="connsiteY123" fmla="*/ 3909 h 10000"/>
              <a:gd name="connsiteX124" fmla="*/ 3243 w 10000"/>
              <a:gd name="connsiteY124" fmla="*/ 3886 h 10000"/>
              <a:gd name="connsiteX125" fmla="*/ 3201 w 10000"/>
              <a:gd name="connsiteY125" fmla="*/ 3864 h 10000"/>
              <a:gd name="connsiteX126" fmla="*/ 3163 w 10000"/>
              <a:gd name="connsiteY126" fmla="*/ 3800 h 10000"/>
              <a:gd name="connsiteX127" fmla="*/ 3065 w 10000"/>
              <a:gd name="connsiteY127" fmla="*/ 3714 h 10000"/>
              <a:gd name="connsiteX128" fmla="*/ 2945 w 10000"/>
              <a:gd name="connsiteY128" fmla="*/ 3650 h 10000"/>
              <a:gd name="connsiteX129" fmla="*/ 2865 w 10000"/>
              <a:gd name="connsiteY129" fmla="*/ 3587 h 10000"/>
              <a:gd name="connsiteX130" fmla="*/ 2826 w 10000"/>
              <a:gd name="connsiteY130" fmla="*/ 3568 h 10000"/>
              <a:gd name="connsiteX131" fmla="*/ 2784 w 10000"/>
              <a:gd name="connsiteY131" fmla="*/ 3568 h 10000"/>
              <a:gd name="connsiteX132" fmla="*/ 2724 w 10000"/>
              <a:gd name="connsiteY132" fmla="*/ 3568 h 10000"/>
              <a:gd name="connsiteX133" fmla="*/ 2707 w 10000"/>
              <a:gd name="connsiteY133" fmla="*/ 3523 h 10000"/>
              <a:gd name="connsiteX134" fmla="*/ 2686 w 10000"/>
              <a:gd name="connsiteY134" fmla="*/ 3482 h 10000"/>
              <a:gd name="connsiteX135" fmla="*/ 2647 w 10000"/>
              <a:gd name="connsiteY135" fmla="*/ 3482 h 10000"/>
              <a:gd name="connsiteX136" fmla="*/ 2605 w 10000"/>
              <a:gd name="connsiteY136" fmla="*/ 3459 h 10000"/>
              <a:gd name="connsiteX137" fmla="*/ 2507 w 10000"/>
              <a:gd name="connsiteY137" fmla="*/ 3441 h 10000"/>
              <a:gd name="connsiteX138" fmla="*/ 2447 w 10000"/>
              <a:gd name="connsiteY138" fmla="*/ 3396 h 10000"/>
              <a:gd name="connsiteX139" fmla="*/ 2405 w 10000"/>
              <a:gd name="connsiteY139" fmla="*/ 3377 h 10000"/>
              <a:gd name="connsiteX140" fmla="*/ 2346 w 10000"/>
              <a:gd name="connsiteY140" fmla="*/ 3332 h 10000"/>
              <a:gd name="connsiteX141" fmla="*/ 2328 w 10000"/>
              <a:gd name="connsiteY141" fmla="*/ 3332 h 10000"/>
              <a:gd name="connsiteX142" fmla="*/ 2328 w 10000"/>
              <a:gd name="connsiteY142" fmla="*/ 3313 h 10000"/>
              <a:gd name="connsiteX143" fmla="*/ 2269 w 10000"/>
              <a:gd name="connsiteY143" fmla="*/ 3291 h 10000"/>
              <a:gd name="connsiteX144" fmla="*/ 2227 w 10000"/>
              <a:gd name="connsiteY144" fmla="*/ 3250 h 10000"/>
              <a:gd name="connsiteX145" fmla="*/ 2167 w 10000"/>
              <a:gd name="connsiteY145" fmla="*/ 3205 h 10000"/>
              <a:gd name="connsiteX146" fmla="*/ 2090 w 10000"/>
              <a:gd name="connsiteY146" fmla="*/ 3164 h 10000"/>
              <a:gd name="connsiteX147" fmla="*/ 2030 w 10000"/>
              <a:gd name="connsiteY147" fmla="*/ 3122 h 10000"/>
              <a:gd name="connsiteX148" fmla="*/ 1950 w 10000"/>
              <a:gd name="connsiteY148" fmla="*/ 3100 h 10000"/>
              <a:gd name="connsiteX149" fmla="*/ 1890 w 10000"/>
              <a:gd name="connsiteY149" fmla="*/ 3100 h 10000"/>
              <a:gd name="connsiteX150" fmla="*/ 1830 w 10000"/>
              <a:gd name="connsiteY150" fmla="*/ 3100 h 10000"/>
              <a:gd name="connsiteX151" fmla="*/ 1771 w 10000"/>
              <a:gd name="connsiteY151" fmla="*/ 3100 h 10000"/>
              <a:gd name="connsiteX152" fmla="*/ 1711 w 10000"/>
              <a:gd name="connsiteY152" fmla="*/ 3077 h 10000"/>
              <a:gd name="connsiteX153" fmla="*/ 1613 w 10000"/>
              <a:gd name="connsiteY153" fmla="*/ 2995 h 10000"/>
              <a:gd name="connsiteX154" fmla="*/ 1532 w 10000"/>
              <a:gd name="connsiteY154" fmla="*/ 2887 h 10000"/>
              <a:gd name="connsiteX155" fmla="*/ 1511 w 10000"/>
              <a:gd name="connsiteY155" fmla="*/ 2804 h 10000"/>
              <a:gd name="connsiteX156" fmla="*/ 1494 w 10000"/>
              <a:gd name="connsiteY156" fmla="*/ 2759 h 10000"/>
              <a:gd name="connsiteX157" fmla="*/ 1452 w 10000"/>
              <a:gd name="connsiteY157" fmla="*/ 2718 h 10000"/>
              <a:gd name="connsiteX158" fmla="*/ 1332 w 10000"/>
              <a:gd name="connsiteY158" fmla="*/ 2677 h 10000"/>
              <a:gd name="connsiteX159" fmla="*/ 1234 w 10000"/>
              <a:gd name="connsiteY159" fmla="*/ 2654 h 10000"/>
              <a:gd name="connsiteX160" fmla="*/ 1154 w 10000"/>
              <a:gd name="connsiteY160" fmla="*/ 2591 h 10000"/>
              <a:gd name="connsiteX161" fmla="*/ 1017 w 10000"/>
              <a:gd name="connsiteY161" fmla="*/ 2463 h 10000"/>
              <a:gd name="connsiteX162" fmla="*/ 936 w 10000"/>
              <a:gd name="connsiteY162" fmla="*/ 2377 h 10000"/>
              <a:gd name="connsiteX163" fmla="*/ 898 w 10000"/>
              <a:gd name="connsiteY163" fmla="*/ 2336 h 10000"/>
              <a:gd name="connsiteX164" fmla="*/ 877 w 10000"/>
              <a:gd name="connsiteY164" fmla="*/ 2273 h 10000"/>
              <a:gd name="connsiteX165" fmla="*/ 796 w 10000"/>
              <a:gd name="connsiteY165" fmla="*/ 2186 h 10000"/>
              <a:gd name="connsiteX166" fmla="*/ 719 w 10000"/>
              <a:gd name="connsiteY166" fmla="*/ 2082 h 10000"/>
              <a:gd name="connsiteX167" fmla="*/ 638 w 10000"/>
              <a:gd name="connsiteY167" fmla="*/ 1996 h 10000"/>
              <a:gd name="connsiteX168" fmla="*/ 519 w 10000"/>
              <a:gd name="connsiteY168" fmla="*/ 1849 h 10000"/>
              <a:gd name="connsiteX169" fmla="*/ 519 w 10000"/>
              <a:gd name="connsiteY169" fmla="*/ 1786 h 10000"/>
              <a:gd name="connsiteX170" fmla="*/ 498 w 10000"/>
              <a:gd name="connsiteY170" fmla="*/ 1677 h 10000"/>
              <a:gd name="connsiteX171" fmla="*/ 480 w 10000"/>
              <a:gd name="connsiteY171" fmla="*/ 1486 h 10000"/>
              <a:gd name="connsiteX172" fmla="*/ 459 w 10000"/>
              <a:gd name="connsiteY172" fmla="*/ 1359 h 10000"/>
              <a:gd name="connsiteX173" fmla="*/ 421 w 10000"/>
              <a:gd name="connsiteY173" fmla="*/ 1209 h 10000"/>
              <a:gd name="connsiteX174" fmla="*/ 361 w 10000"/>
              <a:gd name="connsiteY174" fmla="*/ 1127 h 10000"/>
              <a:gd name="connsiteX175" fmla="*/ 340 w 10000"/>
              <a:gd name="connsiteY175" fmla="*/ 1082 h 10000"/>
              <a:gd name="connsiteX176" fmla="*/ 259 w 10000"/>
              <a:gd name="connsiteY176" fmla="*/ 936 h 10000"/>
              <a:gd name="connsiteX177" fmla="*/ 242 w 10000"/>
              <a:gd name="connsiteY177" fmla="*/ 827 h 10000"/>
              <a:gd name="connsiteX178" fmla="*/ 242 w 10000"/>
              <a:gd name="connsiteY178" fmla="*/ 723 h 10000"/>
              <a:gd name="connsiteX179" fmla="*/ 242 w 10000"/>
              <a:gd name="connsiteY179" fmla="*/ 618 h 10000"/>
              <a:gd name="connsiteX180" fmla="*/ 221 w 10000"/>
              <a:gd name="connsiteY180" fmla="*/ 509 h 10000"/>
              <a:gd name="connsiteX181" fmla="*/ 179 w 10000"/>
              <a:gd name="connsiteY181" fmla="*/ 404 h 10000"/>
              <a:gd name="connsiteX182" fmla="*/ 161 w 10000"/>
              <a:gd name="connsiteY182" fmla="*/ 300 h 10000"/>
              <a:gd name="connsiteX183" fmla="*/ 102 w 10000"/>
              <a:gd name="connsiteY183" fmla="*/ 172 h 10000"/>
              <a:gd name="connsiteX184" fmla="*/ 0 w 10000"/>
              <a:gd name="connsiteY18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859 h 10000"/>
              <a:gd name="connsiteX99" fmla="*/ 3422 w 10000"/>
              <a:gd name="connsiteY99" fmla="*/ 5605 h 10000"/>
              <a:gd name="connsiteX100" fmla="*/ 3401 w 10000"/>
              <a:gd name="connsiteY100" fmla="*/ 5563 h 10000"/>
              <a:gd name="connsiteX101" fmla="*/ 3320 w 10000"/>
              <a:gd name="connsiteY101" fmla="*/ 5477 h 10000"/>
              <a:gd name="connsiteX102" fmla="*/ 3303 w 10000"/>
              <a:gd name="connsiteY102" fmla="*/ 5436 h 10000"/>
              <a:gd name="connsiteX103" fmla="*/ 3303 w 10000"/>
              <a:gd name="connsiteY103" fmla="*/ 5414 h 10000"/>
              <a:gd name="connsiteX104" fmla="*/ 3282 w 10000"/>
              <a:gd name="connsiteY104" fmla="*/ 5095 h 10000"/>
              <a:gd name="connsiteX105" fmla="*/ 3363 w 10000"/>
              <a:gd name="connsiteY105" fmla="*/ 4905 h 10000"/>
              <a:gd name="connsiteX106" fmla="*/ 3401 w 10000"/>
              <a:gd name="connsiteY106" fmla="*/ 4863 h 10000"/>
              <a:gd name="connsiteX107" fmla="*/ 3440 w 10000"/>
              <a:gd name="connsiteY107" fmla="*/ 4841 h 10000"/>
              <a:gd name="connsiteX108" fmla="*/ 3461 w 10000"/>
              <a:gd name="connsiteY108" fmla="*/ 4818 h 10000"/>
              <a:gd name="connsiteX109" fmla="*/ 3601 w 10000"/>
              <a:gd name="connsiteY109" fmla="*/ 4755 h 10000"/>
              <a:gd name="connsiteX110" fmla="*/ 3720 w 10000"/>
              <a:gd name="connsiteY110" fmla="*/ 4672 h 10000"/>
              <a:gd name="connsiteX111" fmla="*/ 3818 w 10000"/>
              <a:gd name="connsiteY111" fmla="*/ 4545 h 10000"/>
              <a:gd name="connsiteX112" fmla="*/ 3738 w 10000"/>
              <a:gd name="connsiteY112" fmla="*/ 4332 h 10000"/>
              <a:gd name="connsiteX113" fmla="*/ 3678 w 10000"/>
              <a:gd name="connsiteY113" fmla="*/ 4268 h 10000"/>
              <a:gd name="connsiteX114" fmla="*/ 3640 w 10000"/>
              <a:gd name="connsiteY114" fmla="*/ 4227 h 10000"/>
              <a:gd name="connsiteX115" fmla="*/ 3619 w 10000"/>
              <a:gd name="connsiteY115" fmla="*/ 4204 h 10000"/>
              <a:gd name="connsiteX116" fmla="*/ 3580 w 10000"/>
              <a:gd name="connsiteY116" fmla="*/ 4141 h 10000"/>
              <a:gd name="connsiteX117" fmla="*/ 3541 w 10000"/>
              <a:gd name="connsiteY117" fmla="*/ 4100 h 10000"/>
              <a:gd name="connsiteX118" fmla="*/ 3499 w 10000"/>
              <a:gd name="connsiteY118" fmla="*/ 4077 h 10000"/>
              <a:gd name="connsiteX119" fmla="*/ 3401 w 10000"/>
              <a:gd name="connsiteY119" fmla="*/ 3972 h 10000"/>
              <a:gd name="connsiteX120" fmla="*/ 3363 w 10000"/>
              <a:gd name="connsiteY120" fmla="*/ 3950 h 10000"/>
              <a:gd name="connsiteX121" fmla="*/ 3303 w 10000"/>
              <a:gd name="connsiteY121" fmla="*/ 3927 h 10000"/>
              <a:gd name="connsiteX122" fmla="*/ 3261 w 10000"/>
              <a:gd name="connsiteY122" fmla="*/ 3909 h 10000"/>
              <a:gd name="connsiteX123" fmla="*/ 3243 w 10000"/>
              <a:gd name="connsiteY123" fmla="*/ 3886 h 10000"/>
              <a:gd name="connsiteX124" fmla="*/ 3201 w 10000"/>
              <a:gd name="connsiteY124" fmla="*/ 3864 h 10000"/>
              <a:gd name="connsiteX125" fmla="*/ 3163 w 10000"/>
              <a:gd name="connsiteY125" fmla="*/ 3800 h 10000"/>
              <a:gd name="connsiteX126" fmla="*/ 3065 w 10000"/>
              <a:gd name="connsiteY126" fmla="*/ 3714 h 10000"/>
              <a:gd name="connsiteX127" fmla="*/ 2945 w 10000"/>
              <a:gd name="connsiteY127" fmla="*/ 3650 h 10000"/>
              <a:gd name="connsiteX128" fmla="*/ 2865 w 10000"/>
              <a:gd name="connsiteY128" fmla="*/ 3587 h 10000"/>
              <a:gd name="connsiteX129" fmla="*/ 2826 w 10000"/>
              <a:gd name="connsiteY129" fmla="*/ 3568 h 10000"/>
              <a:gd name="connsiteX130" fmla="*/ 2784 w 10000"/>
              <a:gd name="connsiteY130" fmla="*/ 3568 h 10000"/>
              <a:gd name="connsiteX131" fmla="*/ 2724 w 10000"/>
              <a:gd name="connsiteY131" fmla="*/ 3568 h 10000"/>
              <a:gd name="connsiteX132" fmla="*/ 2707 w 10000"/>
              <a:gd name="connsiteY132" fmla="*/ 3523 h 10000"/>
              <a:gd name="connsiteX133" fmla="*/ 2686 w 10000"/>
              <a:gd name="connsiteY133" fmla="*/ 3482 h 10000"/>
              <a:gd name="connsiteX134" fmla="*/ 2647 w 10000"/>
              <a:gd name="connsiteY134" fmla="*/ 3482 h 10000"/>
              <a:gd name="connsiteX135" fmla="*/ 2605 w 10000"/>
              <a:gd name="connsiteY135" fmla="*/ 3459 h 10000"/>
              <a:gd name="connsiteX136" fmla="*/ 2507 w 10000"/>
              <a:gd name="connsiteY136" fmla="*/ 3441 h 10000"/>
              <a:gd name="connsiteX137" fmla="*/ 2447 w 10000"/>
              <a:gd name="connsiteY137" fmla="*/ 3396 h 10000"/>
              <a:gd name="connsiteX138" fmla="*/ 2405 w 10000"/>
              <a:gd name="connsiteY138" fmla="*/ 3377 h 10000"/>
              <a:gd name="connsiteX139" fmla="*/ 2346 w 10000"/>
              <a:gd name="connsiteY139" fmla="*/ 3332 h 10000"/>
              <a:gd name="connsiteX140" fmla="*/ 2328 w 10000"/>
              <a:gd name="connsiteY140" fmla="*/ 3332 h 10000"/>
              <a:gd name="connsiteX141" fmla="*/ 2328 w 10000"/>
              <a:gd name="connsiteY141" fmla="*/ 3313 h 10000"/>
              <a:gd name="connsiteX142" fmla="*/ 2269 w 10000"/>
              <a:gd name="connsiteY142" fmla="*/ 3291 h 10000"/>
              <a:gd name="connsiteX143" fmla="*/ 2227 w 10000"/>
              <a:gd name="connsiteY143" fmla="*/ 3250 h 10000"/>
              <a:gd name="connsiteX144" fmla="*/ 2167 w 10000"/>
              <a:gd name="connsiteY144" fmla="*/ 3205 h 10000"/>
              <a:gd name="connsiteX145" fmla="*/ 2090 w 10000"/>
              <a:gd name="connsiteY145" fmla="*/ 3164 h 10000"/>
              <a:gd name="connsiteX146" fmla="*/ 2030 w 10000"/>
              <a:gd name="connsiteY146" fmla="*/ 3122 h 10000"/>
              <a:gd name="connsiteX147" fmla="*/ 1950 w 10000"/>
              <a:gd name="connsiteY147" fmla="*/ 3100 h 10000"/>
              <a:gd name="connsiteX148" fmla="*/ 1890 w 10000"/>
              <a:gd name="connsiteY148" fmla="*/ 3100 h 10000"/>
              <a:gd name="connsiteX149" fmla="*/ 1830 w 10000"/>
              <a:gd name="connsiteY149" fmla="*/ 3100 h 10000"/>
              <a:gd name="connsiteX150" fmla="*/ 1771 w 10000"/>
              <a:gd name="connsiteY150" fmla="*/ 3100 h 10000"/>
              <a:gd name="connsiteX151" fmla="*/ 1711 w 10000"/>
              <a:gd name="connsiteY151" fmla="*/ 3077 h 10000"/>
              <a:gd name="connsiteX152" fmla="*/ 1613 w 10000"/>
              <a:gd name="connsiteY152" fmla="*/ 2995 h 10000"/>
              <a:gd name="connsiteX153" fmla="*/ 1532 w 10000"/>
              <a:gd name="connsiteY153" fmla="*/ 2887 h 10000"/>
              <a:gd name="connsiteX154" fmla="*/ 1511 w 10000"/>
              <a:gd name="connsiteY154" fmla="*/ 2804 h 10000"/>
              <a:gd name="connsiteX155" fmla="*/ 1494 w 10000"/>
              <a:gd name="connsiteY155" fmla="*/ 2759 h 10000"/>
              <a:gd name="connsiteX156" fmla="*/ 1452 w 10000"/>
              <a:gd name="connsiteY156" fmla="*/ 2718 h 10000"/>
              <a:gd name="connsiteX157" fmla="*/ 1332 w 10000"/>
              <a:gd name="connsiteY157" fmla="*/ 2677 h 10000"/>
              <a:gd name="connsiteX158" fmla="*/ 1234 w 10000"/>
              <a:gd name="connsiteY158" fmla="*/ 2654 h 10000"/>
              <a:gd name="connsiteX159" fmla="*/ 1154 w 10000"/>
              <a:gd name="connsiteY159" fmla="*/ 2591 h 10000"/>
              <a:gd name="connsiteX160" fmla="*/ 1017 w 10000"/>
              <a:gd name="connsiteY160" fmla="*/ 2463 h 10000"/>
              <a:gd name="connsiteX161" fmla="*/ 936 w 10000"/>
              <a:gd name="connsiteY161" fmla="*/ 2377 h 10000"/>
              <a:gd name="connsiteX162" fmla="*/ 898 w 10000"/>
              <a:gd name="connsiteY162" fmla="*/ 2336 h 10000"/>
              <a:gd name="connsiteX163" fmla="*/ 877 w 10000"/>
              <a:gd name="connsiteY163" fmla="*/ 2273 h 10000"/>
              <a:gd name="connsiteX164" fmla="*/ 796 w 10000"/>
              <a:gd name="connsiteY164" fmla="*/ 2186 h 10000"/>
              <a:gd name="connsiteX165" fmla="*/ 719 w 10000"/>
              <a:gd name="connsiteY165" fmla="*/ 2082 h 10000"/>
              <a:gd name="connsiteX166" fmla="*/ 638 w 10000"/>
              <a:gd name="connsiteY166" fmla="*/ 1996 h 10000"/>
              <a:gd name="connsiteX167" fmla="*/ 519 w 10000"/>
              <a:gd name="connsiteY167" fmla="*/ 1849 h 10000"/>
              <a:gd name="connsiteX168" fmla="*/ 519 w 10000"/>
              <a:gd name="connsiteY168" fmla="*/ 1786 h 10000"/>
              <a:gd name="connsiteX169" fmla="*/ 498 w 10000"/>
              <a:gd name="connsiteY169" fmla="*/ 1677 h 10000"/>
              <a:gd name="connsiteX170" fmla="*/ 480 w 10000"/>
              <a:gd name="connsiteY170" fmla="*/ 1486 h 10000"/>
              <a:gd name="connsiteX171" fmla="*/ 459 w 10000"/>
              <a:gd name="connsiteY171" fmla="*/ 1359 h 10000"/>
              <a:gd name="connsiteX172" fmla="*/ 421 w 10000"/>
              <a:gd name="connsiteY172" fmla="*/ 1209 h 10000"/>
              <a:gd name="connsiteX173" fmla="*/ 361 w 10000"/>
              <a:gd name="connsiteY173" fmla="*/ 1127 h 10000"/>
              <a:gd name="connsiteX174" fmla="*/ 340 w 10000"/>
              <a:gd name="connsiteY174" fmla="*/ 1082 h 10000"/>
              <a:gd name="connsiteX175" fmla="*/ 259 w 10000"/>
              <a:gd name="connsiteY175" fmla="*/ 936 h 10000"/>
              <a:gd name="connsiteX176" fmla="*/ 242 w 10000"/>
              <a:gd name="connsiteY176" fmla="*/ 827 h 10000"/>
              <a:gd name="connsiteX177" fmla="*/ 242 w 10000"/>
              <a:gd name="connsiteY177" fmla="*/ 723 h 10000"/>
              <a:gd name="connsiteX178" fmla="*/ 242 w 10000"/>
              <a:gd name="connsiteY178" fmla="*/ 618 h 10000"/>
              <a:gd name="connsiteX179" fmla="*/ 221 w 10000"/>
              <a:gd name="connsiteY179" fmla="*/ 509 h 10000"/>
              <a:gd name="connsiteX180" fmla="*/ 179 w 10000"/>
              <a:gd name="connsiteY180" fmla="*/ 404 h 10000"/>
              <a:gd name="connsiteX181" fmla="*/ 161 w 10000"/>
              <a:gd name="connsiteY181" fmla="*/ 300 h 10000"/>
              <a:gd name="connsiteX182" fmla="*/ 102 w 10000"/>
              <a:gd name="connsiteY182" fmla="*/ 172 h 10000"/>
              <a:gd name="connsiteX183" fmla="*/ 0 w 10000"/>
              <a:gd name="connsiteY18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380 w 10000"/>
              <a:gd name="connsiteY97" fmla="*/ 5945 h 10000"/>
              <a:gd name="connsiteX98" fmla="*/ 3422 w 10000"/>
              <a:gd name="connsiteY98" fmla="*/ 5605 h 10000"/>
              <a:gd name="connsiteX99" fmla="*/ 3401 w 10000"/>
              <a:gd name="connsiteY99" fmla="*/ 5563 h 10000"/>
              <a:gd name="connsiteX100" fmla="*/ 3320 w 10000"/>
              <a:gd name="connsiteY100" fmla="*/ 5477 h 10000"/>
              <a:gd name="connsiteX101" fmla="*/ 3303 w 10000"/>
              <a:gd name="connsiteY101" fmla="*/ 5436 h 10000"/>
              <a:gd name="connsiteX102" fmla="*/ 3303 w 10000"/>
              <a:gd name="connsiteY102" fmla="*/ 5414 h 10000"/>
              <a:gd name="connsiteX103" fmla="*/ 3282 w 10000"/>
              <a:gd name="connsiteY103" fmla="*/ 5095 h 10000"/>
              <a:gd name="connsiteX104" fmla="*/ 3363 w 10000"/>
              <a:gd name="connsiteY104" fmla="*/ 4905 h 10000"/>
              <a:gd name="connsiteX105" fmla="*/ 3401 w 10000"/>
              <a:gd name="connsiteY105" fmla="*/ 4863 h 10000"/>
              <a:gd name="connsiteX106" fmla="*/ 3440 w 10000"/>
              <a:gd name="connsiteY106" fmla="*/ 4841 h 10000"/>
              <a:gd name="connsiteX107" fmla="*/ 3461 w 10000"/>
              <a:gd name="connsiteY107" fmla="*/ 4818 h 10000"/>
              <a:gd name="connsiteX108" fmla="*/ 3601 w 10000"/>
              <a:gd name="connsiteY108" fmla="*/ 4755 h 10000"/>
              <a:gd name="connsiteX109" fmla="*/ 3720 w 10000"/>
              <a:gd name="connsiteY109" fmla="*/ 4672 h 10000"/>
              <a:gd name="connsiteX110" fmla="*/ 3818 w 10000"/>
              <a:gd name="connsiteY110" fmla="*/ 4545 h 10000"/>
              <a:gd name="connsiteX111" fmla="*/ 3738 w 10000"/>
              <a:gd name="connsiteY111" fmla="*/ 4332 h 10000"/>
              <a:gd name="connsiteX112" fmla="*/ 3678 w 10000"/>
              <a:gd name="connsiteY112" fmla="*/ 4268 h 10000"/>
              <a:gd name="connsiteX113" fmla="*/ 3640 w 10000"/>
              <a:gd name="connsiteY113" fmla="*/ 4227 h 10000"/>
              <a:gd name="connsiteX114" fmla="*/ 3619 w 10000"/>
              <a:gd name="connsiteY114" fmla="*/ 4204 h 10000"/>
              <a:gd name="connsiteX115" fmla="*/ 3580 w 10000"/>
              <a:gd name="connsiteY115" fmla="*/ 4141 h 10000"/>
              <a:gd name="connsiteX116" fmla="*/ 3541 w 10000"/>
              <a:gd name="connsiteY116" fmla="*/ 4100 h 10000"/>
              <a:gd name="connsiteX117" fmla="*/ 3499 w 10000"/>
              <a:gd name="connsiteY117" fmla="*/ 4077 h 10000"/>
              <a:gd name="connsiteX118" fmla="*/ 3401 w 10000"/>
              <a:gd name="connsiteY118" fmla="*/ 3972 h 10000"/>
              <a:gd name="connsiteX119" fmla="*/ 3363 w 10000"/>
              <a:gd name="connsiteY119" fmla="*/ 3950 h 10000"/>
              <a:gd name="connsiteX120" fmla="*/ 3303 w 10000"/>
              <a:gd name="connsiteY120" fmla="*/ 3927 h 10000"/>
              <a:gd name="connsiteX121" fmla="*/ 3261 w 10000"/>
              <a:gd name="connsiteY121" fmla="*/ 3909 h 10000"/>
              <a:gd name="connsiteX122" fmla="*/ 3243 w 10000"/>
              <a:gd name="connsiteY122" fmla="*/ 3886 h 10000"/>
              <a:gd name="connsiteX123" fmla="*/ 3201 w 10000"/>
              <a:gd name="connsiteY123" fmla="*/ 3864 h 10000"/>
              <a:gd name="connsiteX124" fmla="*/ 3163 w 10000"/>
              <a:gd name="connsiteY124" fmla="*/ 3800 h 10000"/>
              <a:gd name="connsiteX125" fmla="*/ 3065 w 10000"/>
              <a:gd name="connsiteY125" fmla="*/ 3714 h 10000"/>
              <a:gd name="connsiteX126" fmla="*/ 2945 w 10000"/>
              <a:gd name="connsiteY126" fmla="*/ 3650 h 10000"/>
              <a:gd name="connsiteX127" fmla="*/ 2865 w 10000"/>
              <a:gd name="connsiteY127" fmla="*/ 3587 h 10000"/>
              <a:gd name="connsiteX128" fmla="*/ 2826 w 10000"/>
              <a:gd name="connsiteY128" fmla="*/ 3568 h 10000"/>
              <a:gd name="connsiteX129" fmla="*/ 2784 w 10000"/>
              <a:gd name="connsiteY129" fmla="*/ 3568 h 10000"/>
              <a:gd name="connsiteX130" fmla="*/ 2724 w 10000"/>
              <a:gd name="connsiteY130" fmla="*/ 3568 h 10000"/>
              <a:gd name="connsiteX131" fmla="*/ 2707 w 10000"/>
              <a:gd name="connsiteY131" fmla="*/ 3523 h 10000"/>
              <a:gd name="connsiteX132" fmla="*/ 2686 w 10000"/>
              <a:gd name="connsiteY132" fmla="*/ 3482 h 10000"/>
              <a:gd name="connsiteX133" fmla="*/ 2647 w 10000"/>
              <a:gd name="connsiteY133" fmla="*/ 3482 h 10000"/>
              <a:gd name="connsiteX134" fmla="*/ 2605 w 10000"/>
              <a:gd name="connsiteY134" fmla="*/ 3459 h 10000"/>
              <a:gd name="connsiteX135" fmla="*/ 2507 w 10000"/>
              <a:gd name="connsiteY135" fmla="*/ 3441 h 10000"/>
              <a:gd name="connsiteX136" fmla="*/ 2447 w 10000"/>
              <a:gd name="connsiteY136" fmla="*/ 3396 h 10000"/>
              <a:gd name="connsiteX137" fmla="*/ 2405 w 10000"/>
              <a:gd name="connsiteY137" fmla="*/ 3377 h 10000"/>
              <a:gd name="connsiteX138" fmla="*/ 2346 w 10000"/>
              <a:gd name="connsiteY138" fmla="*/ 3332 h 10000"/>
              <a:gd name="connsiteX139" fmla="*/ 2328 w 10000"/>
              <a:gd name="connsiteY139" fmla="*/ 3332 h 10000"/>
              <a:gd name="connsiteX140" fmla="*/ 2328 w 10000"/>
              <a:gd name="connsiteY140" fmla="*/ 3313 h 10000"/>
              <a:gd name="connsiteX141" fmla="*/ 2269 w 10000"/>
              <a:gd name="connsiteY141" fmla="*/ 3291 h 10000"/>
              <a:gd name="connsiteX142" fmla="*/ 2227 w 10000"/>
              <a:gd name="connsiteY142" fmla="*/ 3250 h 10000"/>
              <a:gd name="connsiteX143" fmla="*/ 2167 w 10000"/>
              <a:gd name="connsiteY143" fmla="*/ 3205 h 10000"/>
              <a:gd name="connsiteX144" fmla="*/ 2090 w 10000"/>
              <a:gd name="connsiteY144" fmla="*/ 3164 h 10000"/>
              <a:gd name="connsiteX145" fmla="*/ 2030 w 10000"/>
              <a:gd name="connsiteY145" fmla="*/ 3122 h 10000"/>
              <a:gd name="connsiteX146" fmla="*/ 1950 w 10000"/>
              <a:gd name="connsiteY146" fmla="*/ 3100 h 10000"/>
              <a:gd name="connsiteX147" fmla="*/ 1890 w 10000"/>
              <a:gd name="connsiteY147" fmla="*/ 3100 h 10000"/>
              <a:gd name="connsiteX148" fmla="*/ 1830 w 10000"/>
              <a:gd name="connsiteY148" fmla="*/ 3100 h 10000"/>
              <a:gd name="connsiteX149" fmla="*/ 1771 w 10000"/>
              <a:gd name="connsiteY149" fmla="*/ 3100 h 10000"/>
              <a:gd name="connsiteX150" fmla="*/ 1711 w 10000"/>
              <a:gd name="connsiteY150" fmla="*/ 3077 h 10000"/>
              <a:gd name="connsiteX151" fmla="*/ 1613 w 10000"/>
              <a:gd name="connsiteY151" fmla="*/ 2995 h 10000"/>
              <a:gd name="connsiteX152" fmla="*/ 1532 w 10000"/>
              <a:gd name="connsiteY152" fmla="*/ 2887 h 10000"/>
              <a:gd name="connsiteX153" fmla="*/ 1511 w 10000"/>
              <a:gd name="connsiteY153" fmla="*/ 2804 h 10000"/>
              <a:gd name="connsiteX154" fmla="*/ 1494 w 10000"/>
              <a:gd name="connsiteY154" fmla="*/ 2759 h 10000"/>
              <a:gd name="connsiteX155" fmla="*/ 1452 w 10000"/>
              <a:gd name="connsiteY155" fmla="*/ 2718 h 10000"/>
              <a:gd name="connsiteX156" fmla="*/ 1332 w 10000"/>
              <a:gd name="connsiteY156" fmla="*/ 2677 h 10000"/>
              <a:gd name="connsiteX157" fmla="*/ 1234 w 10000"/>
              <a:gd name="connsiteY157" fmla="*/ 2654 h 10000"/>
              <a:gd name="connsiteX158" fmla="*/ 1154 w 10000"/>
              <a:gd name="connsiteY158" fmla="*/ 2591 h 10000"/>
              <a:gd name="connsiteX159" fmla="*/ 1017 w 10000"/>
              <a:gd name="connsiteY159" fmla="*/ 2463 h 10000"/>
              <a:gd name="connsiteX160" fmla="*/ 936 w 10000"/>
              <a:gd name="connsiteY160" fmla="*/ 2377 h 10000"/>
              <a:gd name="connsiteX161" fmla="*/ 898 w 10000"/>
              <a:gd name="connsiteY161" fmla="*/ 2336 h 10000"/>
              <a:gd name="connsiteX162" fmla="*/ 877 w 10000"/>
              <a:gd name="connsiteY162" fmla="*/ 2273 h 10000"/>
              <a:gd name="connsiteX163" fmla="*/ 796 w 10000"/>
              <a:gd name="connsiteY163" fmla="*/ 2186 h 10000"/>
              <a:gd name="connsiteX164" fmla="*/ 719 w 10000"/>
              <a:gd name="connsiteY164" fmla="*/ 2082 h 10000"/>
              <a:gd name="connsiteX165" fmla="*/ 638 w 10000"/>
              <a:gd name="connsiteY165" fmla="*/ 1996 h 10000"/>
              <a:gd name="connsiteX166" fmla="*/ 519 w 10000"/>
              <a:gd name="connsiteY166" fmla="*/ 1849 h 10000"/>
              <a:gd name="connsiteX167" fmla="*/ 519 w 10000"/>
              <a:gd name="connsiteY167" fmla="*/ 1786 h 10000"/>
              <a:gd name="connsiteX168" fmla="*/ 498 w 10000"/>
              <a:gd name="connsiteY168" fmla="*/ 1677 h 10000"/>
              <a:gd name="connsiteX169" fmla="*/ 480 w 10000"/>
              <a:gd name="connsiteY169" fmla="*/ 1486 h 10000"/>
              <a:gd name="connsiteX170" fmla="*/ 459 w 10000"/>
              <a:gd name="connsiteY170" fmla="*/ 1359 h 10000"/>
              <a:gd name="connsiteX171" fmla="*/ 421 w 10000"/>
              <a:gd name="connsiteY171" fmla="*/ 1209 h 10000"/>
              <a:gd name="connsiteX172" fmla="*/ 361 w 10000"/>
              <a:gd name="connsiteY172" fmla="*/ 1127 h 10000"/>
              <a:gd name="connsiteX173" fmla="*/ 340 w 10000"/>
              <a:gd name="connsiteY173" fmla="*/ 1082 h 10000"/>
              <a:gd name="connsiteX174" fmla="*/ 259 w 10000"/>
              <a:gd name="connsiteY174" fmla="*/ 936 h 10000"/>
              <a:gd name="connsiteX175" fmla="*/ 242 w 10000"/>
              <a:gd name="connsiteY175" fmla="*/ 827 h 10000"/>
              <a:gd name="connsiteX176" fmla="*/ 242 w 10000"/>
              <a:gd name="connsiteY176" fmla="*/ 723 h 10000"/>
              <a:gd name="connsiteX177" fmla="*/ 242 w 10000"/>
              <a:gd name="connsiteY177" fmla="*/ 618 h 10000"/>
              <a:gd name="connsiteX178" fmla="*/ 221 w 10000"/>
              <a:gd name="connsiteY178" fmla="*/ 509 h 10000"/>
              <a:gd name="connsiteX179" fmla="*/ 179 w 10000"/>
              <a:gd name="connsiteY179" fmla="*/ 404 h 10000"/>
              <a:gd name="connsiteX180" fmla="*/ 161 w 10000"/>
              <a:gd name="connsiteY180" fmla="*/ 300 h 10000"/>
              <a:gd name="connsiteX181" fmla="*/ 102 w 10000"/>
              <a:gd name="connsiteY181" fmla="*/ 172 h 10000"/>
              <a:gd name="connsiteX182" fmla="*/ 0 w 10000"/>
              <a:gd name="connsiteY18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303 w 10000"/>
              <a:gd name="connsiteY96" fmla="*/ 6028 h 10000"/>
              <a:gd name="connsiteX97" fmla="*/ 3422 w 10000"/>
              <a:gd name="connsiteY97" fmla="*/ 5605 h 10000"/>
              <a:gd name="connsiteX98" fmla="*/ 3401 w 10000"/>
              <a:gd name="connsiteY98" fmla="*/ 5563 h 10000"/>
              <a:gd name="connsiteX99" fmla="*/ 3320 w 10000"/>
              <a:gd name="connsiteY99" fmla="*/ 5477 h 10000"/>
              <a:gd name="connsiteX100" fmla="*/ 3303 w 10000"/>
              <a:gd name="connsiteY100" fmla="*/ 5436 h 10000"/>
              <a:gd name="connsiteX101" fmla="*/ 3303 w 10000"/>
              <a:gd name="connsiteY101" fmla="*/ 5414 h 10000"/>
              <a:gd name="connsiteX102" fmla="*/ 3282 w 10000"/>
              <a:gd name="connsiteY102" fmla="*/ 5095 h 10000"/>
              <a:gd name="connsiteX103" fmla="*/ 3363 w 10000"/>
              <a:gd name="connsiteY103" fmla="*/ 4905 h 10000"/>
              <a:gd name="connsiteX104" fmla="*/ 3401 w 10000"/>
              <a:gd name="connsiteY104" fmla="*/ 4863 h 10000"/>
              <a:gd name="connsiteX105" fmla="*/ 3440 w 10000"/>
              <a:gd name="connsiteY105" fmla="*/ 4841 h 10000"/>
              <a:gd name="connsiteX106" fmla="*/ 3461 w 10000"/>
              <a:gd name="connsiteY106" fmla="*/ 4818 h 10000"/>
              <a:gd name="connsiteX107" fmla="*/ 3601 w 10000"/>
              <a:gd name="connsiteY107" fmla="*/ 4755 h 10000"/>
              <a:gd name="connsiteX108" fmla="*/ 3720 w 10000"/>
              <a:gd name="connsiteY108" fmla="*/ 4672 h 10000"/>
              <a:gd name="connsiteX109" fmla="*/ 3818 w 10000"/>
              <a:gd name="connsiteY109" fmla="*/ 4545 h 10000"/>
              <a:gd name="connsiteX110" fmla="*/ 3738 w 10000"/>
              <a:gd name="connsiteY110" fmla="*/ 4332 h 10000"/>
              <a:gd name="connsiteX111" fmla="*/ 3678 w 10000"/>
              <a:gd name="connsiteY111" fmla="*/ 4268 h 10000"/>
              <a:gd name="connsiteX112" fmla="*/ 3640 w 10000"/>
              <a:gd name="connsiteY112" fmla="*/ 4227 h 10000"/>
              <a:gd name="connsiteX113" fmla="*/ 3619 w 10000"/>
              <a:gd name="connsiteY113" fmla="*/ 4204 h 10000"/>
              <a:gd name="connsiteX114" fmla="*/ 3580 w 10000"/>
              <a:gd name="connsiteY114" fmla="*/ 4141 h 10000"/>
              <a:gd name="connsiteX115" fmla="*/ 3541 w 10000"/>
              <a:gd name="connsiteY115" fmla="*/ 4100 h 10000"/>
              <a:gd name="connsiteX116" fmla="*/ 3499 w 10000"/>
              <a:gd name="connsiteY116" fmla="*/ 4077 h 10000"/>
              <a:gd name="connsiteX117" fmla="*/ 3401 w 10000"/>
              <a:gd name="connsiteY117" fmla="*/ 3972 h 10000"/>
              <a:gd name="connsiteX118" fmla="*/ 3363 w 10000"/>
              <a:gd name="connsiteY118" fmla="*/ 3950 h 10000"/>
              <a:gd name="connsiteX119" fmla="*/ 3303 w 10000"/>
              <a:gd name="connsiteY119" fmla="*/ 3927 h 10000"/>
              <a:gd name="connsiteX120" fmla="*/ 3261 w 10000"/>
              <a:gd name="connsiteY120" fmla="*/ 3909 h 10000"/>
              <a:gd name="connsiteX121" fmla="*/ 3243 w 10000"/>
              <a:gd name="connsiteY121" fmla="*/ 3886 h 10000"/>
              <a:gd name="connsiteX122" fmla="*/ 3201 w 10000"/>
              <a:gd name="connsiteY122" fmla="*/ 3864 h 10000"/>
              <a:gd name="connsiteX123" fmla="*/ 3163 w 10000"/>
              <a:gd name="connsiteY123" fmla="*/ 3800 h 10000"/>
              <a:gd name="connsiteX124" fmla="*/ 3065 w 10000"/>
              <a:gd name="connsiteY124" fmla="*/ 3714 h 10000"/>
              <a:gd name="connsiteX125" fmla="*/ 2945 w 10000"/>
              <a:gd name="connsiteY125" fmla="*/ 3650 h 10000"/>
              <a:gd name="connsiteX126" fmla="*/ 2865 w 10000"/>
              <a:gd name="connsiteY126" fmla="*/ 3587 h 10000"/>
              <a:gd name="connsiteX127" fmla="*/ 2826 w 10000"/>
              <a:gd name="connsiteY127" fmla="*/ 3568 h 10000"/>
              <a:gd name="connsiteX128" fmla="*/ 2784 w 10000"/>
              <a:gd name="connsiteY128" fmla="*/ 3568 h 10000"/>
              <a:gd name="connsiteX129" fmla="*/ 2724 w 10000"/>
              <a:gd name="connsiteY129" fmla="*/ 3568 h 10000"/>
              <a:gd name="connsiteX130" fmla="*/ 2707 w 10000"/>
              <a:gd name="connsiteY130" fmla="*/ 3523 h 10000"/>
              <a:gd name="connsiteX131" fmla="*/ 2686 w 10000"/>
              <a:gd name="connsiteY131" fmla="*/ 3482 h 10000"/>
              <a:gd name="connsiteX132" fmla="*/ 2647 w 10000"/>
              <a:gd name="connsiteY132" fmla="*/ 3482 h 10000"/>
              <a:gd name="connsiteX133" fmla="*/ 2605 w 10000"/>
              <a:gd name="connsiteY133" fmla="*/ 3459 h 10000"/>
              <a:gd name="connsiteX134" fmla="*/ 2507 w 10000"/>
              <a:gd name="connsiteY134" fmla="*/ 3441 h 10000"/>
              <a:gd name="connsiteX135" fmla="*/ 2447 w 10000"/>
              <a:gd name="connsiteY135" fmla="*/ 3396 h 10000"/>
              <a:gd name="connsiteX136" fmla="*/ 2405 w 10000"/>
              <a:gd name="connsiteY136" fmla="*/ 3377 h 10000"/>
              <a:gd name="connsiteX137" fmla="*/ 2346 w 10000"/>
              <a:gd name="connsiteY137" fmla="*/ 3332 h 10000"/>
              <a:gd name="connsiteX138" fmla="*/ 2328 w 10000"/>
              <a:gd name="connsiteY138" fmla="*/ 3332 h 10000"/>
              <a:gd name="connsiteX139" fmla="*/ 2328 w 10000"/>
              <a:gd name="connsiteY139" fmla="*/ 3313 h 10000"/>
              <a:gd name="connsiteX140" fmla="*/ 2269 w 10000"/>
              <a:gd name="connsiteY140" fmla="*/ 3291 h 10000"/>
              <a:gd name="connsiteX141" fmla="*/ 2227 w 10000"/>
              <a:gd name="connsiteY141" fmla="*/ 3250 h 10000"/>
              <a:gd name="connsiteX142" fmla="*/ 2167 w 10000"/>
              <a:gd name="connsiteY142" fmla="*/ 3205 h 10000"/>
              <a:gd name="connsiteX143" fmla="*/ 2090 w 10000"/>
              <a:gd name="connsiteY143" fmla="*/ 3164 h 10000"/>
              <a:gd name="connsiteX144" fmla="*/ 2030 w 10000"/>
              <a:gd name="connsiteY144" fmla="*/ 3122 h 10000"/>
              <a:gd name="connsiteX145" fmla="*/ 1950 w 10000"/>
              <a:gd name="connsiteY145" fmla="*/ 3100 h 10000"/>
              <a:gd name="connsiteX146" fmla="*/ 1890 w 10000"/>
              <a:gd name="connsiteY146" fmla="*/ 3100 h 10000"/>
              <a:gd name="connsiteX147" fmla="*/ 1830 w 10000"/>
              <a:gd name="connsiteY147" fmla="*/ 3100 h 10000"/>
              <a:gd name="connsiteX148" fmla="*/ 1771 w 10000"/>
              <a:gd name="connsiteY148" fmla="*/ 3100 h 10000"/>
              <a:gd name="connsiteX149" fmla="*/ 1711 w 10000"/>
              <a:gd name="connsiteY149" fmla="*/ 3077 h 10000"/>
              <a:gd name="connsiteX150" fmla="*/ 1613 w 10000"/>
              <a:gd name="connsiteY150" fmla="*/ 2995 h 10000"/>
              <a:gd name="connsiteX151" fmla="*/ 1532 w 10000"/>
              <a:gd name="connsiteY151" fmla="*/ 2887 h 10000"/>
              <a:gd name="connsiteX152" fmla="*/ 1511 w 10000"/>
              <a:gd name="connsiteY152" fmla="*/ 2804 h 10000"/>
              <a:gd name="connsiteX153" fmla="*/ 1494 w 10000"/>
              <a:gd name="connsiteY153" fmla="*/ 2759 h 10000"/>
              <a:gd name="connsiteX154" fmla="*/ 1452 w 10000"/>
              <a:gd name="connsiteY154" fmla="*/ 2718 h 10000"/>
              <a:gd name="connsiteX155" fmla="*/ 1332 w 10000"/>
              <a:gd name="connsiteY155" fmla="*/ 2677 h 10000"/>
              <a:gd name="connsiteX156" fmla="*/ 1234 w 10000"/>
              <a:gd name="connsiteY156" fmla="*/ 2654 h 10000"/>
              <a:gd name="connsiteX157" fmla="*/ 1154 w 10000"/>
              <a:gd name="connsiteY157" fmla="*/ 2591 h 10000"/>
              <a:gd name="connsiteX158" fmla="*/ 1017 w 10000"/>
              <a:gd name="connsiteY158" fmla="*/ 2463 h 10000"/>
              <a:gd name="connsiteX159" fmla="*/ 936 w 10000"/>
              <a:gd name="connsiteY159" fmla="*/ 2377 h 10000"/>
              <a:gd name="connsiteX160" fmla="*/ 898 w 10000"/>
              <a:gd name="connsiteY160" fmla="*/ 2336 h 10000"/>
              <a:gd name="connsiteX161" fmla="*/ 877 w 10000"/>
              <a:gd name="connsiteY161" fmla="*/ 2273 h 10000"/>
              <a:gd name="connsiteX162" fmla="*/ 796 w 10000"/>
              <a:gd name="connsiteY162" fmla="*/ 2186 h 10000"/>
              <a:gd name="connsiteX163" fmla="*/ 719 w 10000"/>
              <a:gd name="connsiteY163" fmla="*/ 2082 h 10000"/>
              <a:gd name="connsiteX164" fmla="*/ 638 w 10000"/>
              <a:gd name="connsiteY164" fmla="*/ 1996 h 10000"/>
              <a:gd name="connsiteX165" fmla="*/ 519 w 10000"/>
              <a:gd name="connsiteY165" fmla="*/ 1849 h 10000"/>
              <a:gd name="connsiteX166" fmla="*/ 519 w 10000"/>
              <a:gd name="connsiteY166" fmla="*/ 1786 h 10000"/>
              <a:gd name="connsiteX167" fmla="*/ 498 w 10000"/>
              <a:gd name="connsiteY167" fmla="*/ 1677 h 10000"/>
              <a:gd name="connsiteX168" fmla="*/ 480 w 10000"/>
              <a:gd name="connsiteY168" fmla="*/ 1486 h 10000"/>
              <a:gd name="connsiteX169" fmla="*/ 459 w 10000"/>
              <a:gd name="connsiteY169" fmla="*/ 1359 h 10000"/>
              <a:gd name="connsiteX170" fmla="*/ 421 w 10000"/>
              <a:gd name="connsiteY170" fmla="*/ 1209 h 10000"/>
              <a:gd name="connsiteX171" fmla="*/ 361 w 10000"/>
              <a:gd name="connsiteY171" fmla="*/ 1127 h 10000"/>
              <a:gd name="connsiteX172" fmla="*/ 340 w 10000"/>
              <a:gd name="connsiteY172" fmla="*/ 1082 h 10000"/>
              <a:gd name="connsiteX173" fmla="*/ 259 w 10000"/>
              <a:gd name="connsiteY173" fmla="*/ 936 h 10000"/>
              <a:gd name="connsiteX174" fmla="*/ 242 w 10000"/>
              <a:gd name="connsiteY174" fmla="*/ 827 h 10000"/>
              <a:gd name="connsiteX175" fmla="*/ 242 w 10000"/>
              <a:gd name="connsiteY175" fmla="*/ 723 h 10000"/>
              <a:gd name="connsiteX176" fmla="*/ 242 w 10000"/>
              <a:gd name="connsiteY176" fmla="*/ 618 h 10000"/>
              <a:gd name="connsiteX177" fmla="*/ 221 w 10000"/>
              <a:gd name="connsiteY177" fmla="*/ 509 h 10000"/>
              <a:gd name="connsiteX178" fmla="*/ 179 w 10000"/>
              <a:gd name="connsiteY178" fmla="*/ 404 h 10000"/>
              <a:gd name="connsiteX179" fmla="*/ 161 w 10000"/>
              <a:gd name="connsiteY179" fmla="*/ 300 h 10000"/>
              <a:gd name="connsiteX180" fmla="*/ 102 w 10000"/>
              <a:gd name="connsiteY180" fmla="*/ 172 h 10000"/>
              <a:gd name="connsiteX181" fmla="*/ 0 w 10000"/>
              <a:gd name="connsiteY18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243 w 10000"/>
              <a:gd name="connsiteY95" fmla="*/ 6091 h 10000"/>
              <a:gd name="connsiteX96" fmla="*/ 3422 w 10000"/>
              <a:gd name="connsiteY96" fmla="*/ 5605 h 10000"/>
              <a:gd name="connsiteX97" fmla="*/ 3401 w 10000"/>
              <a:gd name="connsiteY97" fmla="*/ 5563 h 10000"/>
              <a:gd name="connsiteX98" fmla="*/ 3320 w 10000"/>
              <a:gd name="connsiteY98" fmla="*/ 5477 h 10000"/>
              <a:gd name="connsiteX99" fmla="*/ 3303 w 10000"/>
              <a:gd name="connsiteY99" fmla="*/ 5436 h 10000"/>
              <a:gd name="connsiteX100" fmla="*/ 3303 w 10000"/>
              <a:gd name="connsiteY100" fmla="*/ 5414 h 10000"/>
              <a:gd name="connsiteX101" fmla="*/ 3282 w 10000"/>
              <a:gd name="connsiteY101" fmla="*/ 5095 h 10000"/>
              <a:gd name="connsiteX102" fmla="*/ 3363 w 10000"/>
              <a:gd name="connsiteY102" fmla="*/ 4905 h 10000"/>
              <a:gd name="connsiteX103" fmla="*/ 3401 w 10000"/>
              <a:gd name="connsiteY103" fmla="*/ 4863 h 10000"/>
              <a:gd name="connsiteX104" fmla="*/ 3440 w 10000"/>
              <a:gd name="connsiteY104" fmla="*/ 4841 h 10000"/>
              <a:gd name="connsiteX105" fmla="*/ 3461 w 10000"/>
              <a:gd name="connsiteY105" fmla="*/ 4818 h 10000"/>
              <a:gd name="connsiteX106" fmla="*/ 3601 w 10000"/>
              <a:gd name="connsiteY106" fmla="*/ 4755 h 10000"/>
              <a:gd name="connsiteX107" fmla="*/ 3720 w 10000"/>
              <a:gd name="connsiteY107" fmla="*/ 4672 h 10000"/>
              <a:gd name="connsiteX108" fmla="*/ 3818 w 10000"/>
              <a:gd name="connsiteY108" fmla="*/ 4545 h 10000"/>
              <a:gd name="connsiteX109" fmla="*/ 3738 w 10000"/>
              <a:gd name="connsiteY109" fmla="*/ 4332 h 10000"/>
              <a:gd name="connsiteX110" fmla="*/ 3678 w 10000"/>
              <a:gd name="connsiteY110" fmla="*/ 4268 h 10000"/>
              <a:gd name="connsiteX111" fmla="*/ 3640 w 10000"/>
              <a:gd name="connsiteY111" fmla="*/ 4227 h 10000"/>
              <a:gd name="connsiteX112" fmla="*/ 3619 w 10000"/>
              <a:gd name="connsiteY112" fmla="*/ 4204 h 10000"/>
              <a:gd name="connsiteX113" fmla="*/ 3580 w 10000"/>
              <a:gd name="connsiteY113" fmla="*/ 4141 h 10000"/>
              <a:gd name="connsiteX114" fmla="*/ 3541 w 10000"/>
              <a:gd name="connsiteY114" fmla="*/ 4100 h 10000"/>
              <a:gd name="connsiteX115" fmla="*/ 3499 w 10000"/>
              <a:gd name="connsiteY115" fmla="*/ 4077 h 10000"/>
              <a:gd name="connsiteX116" fmla="*/ 3401 w 10000"/>
              <a:gd name="connsiteY116" fmla="*/ 3972 h 10000"/>
              <a:gd name="connsiteX117" fmla="*/ 3363 w 10000"/>
              <a:gd name="connsiteY117" fmla="*/ 3950 h 10000"/>
              <a:gd name="connsiteX118" fmla="*/ 3303 w 10000"/>
              <a:gd name="connsiteY118" fmla="*/ 3927 h 10000"/>
              <a:gd name="connsiteX119" fmla="*/ 3261 w 10000"/>
              <a:gd name="connsiteY119" fmla="*/ 3909 h 10000"/>
              <a:gd name="connsiteX120" fmla="*/ 3243 w 10000"/>
              <a:gd name="connsiteY120" fmla="*/ 3886 h 10000"/>
              <a:gd name="connsiteX121" fmla="*/ 3201 w 10000"/>
              <a:gd name="connsiteY121" fmla="*/ 3864 h 10000"/>
              <a:gd name="connsiteX122" fmla="*/ 3163 w 10000"/>
              <a:gd name="connsiteY122" fmla="*/ 3800 h 10000"/>
              <a:gd name="connsiteX123" fmla="*/ 3065 w 10000"/>
              <a:gd name="connsiteY123" fmla="*/ 3714 h 10000"/>
              <a:gd name="connsiteX124" fmla="*/ 2945 w 10000"/>
              <a:gd name="connsiteY124" fmla="*/ 3650 h 10000"/>
              <a:gd name="connsiteX125" fmla="*/ 2865 w 10000"/>
              <a:gd name="connsiteY125" fmla="*/ 3587 h 10000"/>
              <a:gd name="connsiteX126" fmla="*/ 2826 w 10000"/>
              <a:gd name="connsiteY126" fmla="*/ 3568 h 10000"/>
              <a:gd name="connsiteX127" fmla="*/ 2784 w 10000"/>
              <a:gd name="connsiteY127" fmla="*/ 3568 h 10000"/>
              <a:gd name="connsiteX128" fmla="*/ 2724 w 10000"/>
              <a:gd name="connsiteY128" fmla="*/ 3568 h 10000"/>
              <a:gd name="connsiteX129" fmla="*/ 2707 w 10000"/>
              <a:gd name="connsiteY129" fmla="*/ 3523 h 10000"/>
              <a:gd name="connsiteX130" fmla="*/ 2686 w 10000"/>
              <a:gd name="connsiteY130" fmla="*/ 3482 h 10000"/>
              <a:gd name="connsiteX131" fmla="*/ 2647 w 10000"/>
              <a:gd name="connsiteY131" fmla="*/ 3482 h 10000"/>
              <a:gd name="connsiteX132" fmla="*/ 2605 w 10000"/>
              <a:gd name="connsiteY132" fmla="*/ 3459 h 10000"/>
              <a:gd name="connsiteX133" fmla="*/ 2507 w 10000"/>
              <a:gd name="connsiteY133" fmla="*/ 3441 h 10000"/>
              <a:gd name="connsiteX134" fmla="*/ 2447 w 10000"/>
              <a:gd name="connsiteY134" fmla="*/ 3396 h 10000"/>
              <a:gd name="connsiteX135" fmla="*/ 2405 w 10000"/>
              <a:gd name="connsiteY135" fmla="*/ 3377 h 10000"/>
              <a:gd name="connsiteX136" fmla="*/ 2346 w 10000"/>
              <a:gd name="connsiteY136" fmla="*/ 3332 h 10000"/>
              <a:gd name="connsiteX137" fmla="*/ 2328 w 10000"/>
              <a:gd name="connsiteY137" fmla="*/ 3332 h 10000"/>
              <a:gd name="connsiteX138" fmla="*/ 2328 w 10000"/>
              <a:gd name="connsiteY138" fmla="*/ 3313 h 10000"/>
              <a:gd name="connsiteX139" fmla="*/ 2269 w 10000"/>
              <a:gd name="connsiteY139" fmla="*/ 3291 h 10000"/>
              <a:gd name="connsiteX140" fmla="*/ 2227 w 10000"/>
              <a:gd name="connsiteY140" fmla="*/ 3250 h 10000"/>
              <a:gd name="connsiteX141" fmla="*/ 2167 w 10000"/>
              <a:gd name="connsiteY141" fmla="*/ 3205 h 10000"/>
              <a:gd name="connsiteX142" fmla="*/ 2090 w 10000"/>
              <a:gd name="connsiteY142" fmla="*/ 3164 h 10000"/>
              <a:gd name="connsiteX143" fmla="*/ 2030 w 10000"/>
              <a:gd name="connsiteY143" fmla="*/ 3122 h 10000"/>
              <a:gd name="connsiteX144" fmla="*/ 1950 w 10000"/>
              <a:gd name="connsiteY144" fmla="*/ 3100 h 10000"/>
              <a:gd name="connsiteX145" fmla="*/ 1890 w 10000"/>
              <a:gd name="connsiteY145" fmla="*/ 3100 h 10000"/>
              <a:gd name="connsiteX146" fmla="*/ 1830 w 10000"/>
              <a:gd name="connsiteY146" fmla="*/ 3100 h 10000"/>
              <a:gd name="connsiteX147" fmla="*/ 1771 w 10000"/>
              <a:gd name="connsiteY147" fmla="*/ 3100 h 10000"/>
              <a:gd name="connsiteX148" fmla="*/ 1711 w 10000"/>
              <a:gd name="connsiteY148" fmla="*/ 3077 h 10000"/>
              <a:gd name="connsiteX149" fmla="*/ 1613 w 10000"/>
              <a:gd name="connsiteY149" fmla="*/ 2995 h 10000"/>
              <a:gd name="connsiteX150" fmla="*/ 1532 w 10000"/>
              <a:gd name="connsiteY150" fmla="*/ 2887 h 10000"/>
              <a:gd name="connsiteX151" fmla="*/ 1511 w 10000"/>
              <a:gd name="connsiteY151" fmla="*/ 2804 h 10000"/>
              <a:gd name="connsiteX152" fmla="*/ 1494 w 10000"/>
              <a:gd name="connsiteY152" fmla="*/ 2759 h 10000"/>
              <a:gd name="connsiteX153" fmla="*/ 1452 w 10000"/>
              <a:gd name="connsiteY153" fmla="*/ 2718 h 10000"/>
              <a:gd name="connsiteX154" fmla="*/ 1332 w 10000"/>
              <a:gd name="connsiteY154" fmla="*/ 2677 h 10000"/>
              <a:gd name="connsiteX155" fmla="*/ 1234 w 10000"/>
              <a:gd name="connsiteY155" fmla="*/ 2654 h 10000"/>
              <a:gd name="connsiteX156" fmla="*/ 1154 w 10000"/>
              <a:gd name="connsiteY156" fmla="*/ 2591 h 10000"/>
              <a:gd name="connsiteX157" fmla="*/ 1017 w 10000"/>
              <a:gd name="connsiteY157" fmla="*/ 2463 h 10000"/>
              <a:gd name="connsiteX158" fmla="*/ 936 w 10000"/>
              <a:gd name="connsiteY158" fmla="*/ 2377 h 10000"/>
              <a:gd name="connsiteX159" fmla="*/ 898 w 10000"/>
              <a:gd name="connsiteY159" fmla="*/ 2336 h 10000"/>
              <a:gd name="connsiteX160" fmla="*/ 877 w 10000"/>
              <a:gd name="connsiteY160" fmla="*/ 2273 h 10000"/>
              <a:gd name="connsiteX161" fmla="*/ 796 w 10000"/>
              <a:gd name="connsiteY161" fmla="*/ 2186 h 10000"/>
              <a:gd name="connsiteX162" fmla="*/ 719 w 10000"/>
              <a:gd name="connsiteY162" fmla="*/ 2082 h 10000"/>
              <a:gd name="connsiteX163" fmla="*/ 638 w 10000"/>
              <a:gd name="connsiteY163" fmla="*/ 1996 h 10000"/>
              <a:gd name="connsiteX164" fmla="*/ 519 w 10000"/>
              <a:gd name="connsiteY164" fmla="*/ 1849 h 10000"/>
              <a:gd name="connsiteX165" fmla="*/ 519 w 10000"/>
              <a:gd name="connsiteY165" fmla="*/ 1786 h 10000"/>
              <a:gd name="connsiteX166" fmla="*/ 498 w 10000"/>
              <a:gd name="connsiteY166" fmla="*/ 1677 h 10000"/>
              <a:gd name="connsiteX167" fmla="*/ 480 w 10000"/>
              <a:gd name="connsiteY167" fmla="*/ 1486 h 10000"/>
              <a:gd name="connsiteX168" fmla="*/ 459 w 10000"/>
              <a:gd name="connsiteY168" fmla="*/ 1359 h 10000"/>
              <a:gd name="connsiteX169" fmla="*/ 421 w 10000"/>
              <a:gd name="connsiteY169" fmla="*/ 1209 h 10000"/>
              <a:gd name="connsiteX170" fmla="*/ 361 w 10000"/>
              <a:gd name="connsiteY170" fmla="*/ 1127 h 10000"/>
              <a:gd name="connsiteX171" fmla="*/ 340 w 10000"/>
              <a:gd name="connsiteY171" fmla="*/ 1082 h 10000"/>
              <a:gd name="connsiteX172" fmla="*/ 259 w 10000"/>
              <a:gd name="connsiteY172" fmla="*/ 936 h 10000"/>
              <a:gd name="connsiteX173" fmla="*/ 242 w 10000"/>
              <a:gd name="connsiteY173" fmla="*/ 827 h 10000"/>
              <a:gd name="connsiteX174" fmla="*/ 242 w 10000"/>
              <a:gd name="connsiteY174" fmla="*/ 723 h 10000"/>
              <a:gd name="connsiteX175" fmla="*/ 242 w 10000"/>
              <a:gd name="connsiteY175" fmla="*/ 618 h 10000"/>
              <a:gd name="connsiteX176" fmla="*/ 221 w 10000"/>
              <a:gd name="connsiteY176" fmla="*/ 509 h 10000"/>
              <a:gd name="connsiteX177" fmla="*/ 179 w 10000"/>
              <a:gd name="connsiteY177" fmla="*/ 404 h 10000"/>
              <a:gd name="connsiteX178" fmla="*/ 161 w 10000"/>
              <a:gd name="connsiteY178" fmla="*/ 300 h 10000"/>
              <a:gd name="connsiteX179" fmla="*/ 102 w 10000"/>
              <a:gd name="connsiteY179" fmla="*/ 172 h 10000"/>
              <a:gd name="connsiteX180" fmla="*/ 0 w 10000"/>
              <a:gd name="connsiteY18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184 w 10000"/>
              <a:gd name="connsiteY94" fmla="*/ 6155 h 10000"/>
              <a:gd name="connsiteX95" fmla="*/ 3422 w 10000"/>
              <a:gd name="connsiteY95" fmla="*/ 5605 h 10000"/>
              <a:gd name="connsiteX96" fmla="*/ 3401 w 10000"/>
              <a:gd name="connsiteY96" fmla="*/ 5563 h 10000"/>
              <a:gd name="connsiteX97" fmla="*/ 3320 w 10000"/>
              <a:gd name="connsiteY97" fmla="*/ 5477 h 10000"/>
              <a:gd name="connsiteX98" fmla="*/ 3303 w 10000"/>
              <a:gd name="connsiteY98" fmla="*/ 5436 h 10000"/>
              <a:gd name="connsiteX99" fmla="*/ 3303 w 10000"/>
              <a:gd name="connsiteY99" fmla="*/ 5414 h 10000"/>
              <a:gd name="connsiteX100" fmla="*/ 3282 w 10000"/>
              <a:gd name="connsiteY100" fmla="*/ 5095 h 10000"/>
              <a:gd name="connsiteX101" fmla="*/ 3363 w 10000"/>
              <a:gd name="connsiteY101" fmla="*/ 4905 h 10000"/>
              <a:gd name="connsiteX102" fmla="*/ 3401 w 10000"/>
              <a:gd name="connsiteY102" fmla="*/ 4863 h 10000"/>
              <a:gd name="connsiteX103" fmla="*/ 3440 w 10000"/>
              <a:gd name="connsiteY103" fmla="*/ 4841 h 10000"/>
              <a:gd name="connsiteX104" fmla="*/ 3461 w 10000"/>
              <a:gd name="connsiteY104" fmla="*/ 4818 h 10000"/>
              <a:gd name="connsiteX105" fmla="*/ 3601 w 10000"/>
              <a:gd name="connsiteY105" fmla="*/ 4755 h 10000"/>
              <a:gd name="connsiteX106" fmla="*/ 3720 w 10000"/>
              <a:gd name="connsiteY106" fmla="*/ 4672 h 10000"/>
              <a:gd name="connsiteX107" fmla="*/ 3818 w 10000"/>
              <a:gd name="connsiteY107" fmla="*/ 4545 h 10000"/>
              <a:gd name="connsiteX108" fmla="*/ 3738 w 10000"/>
              <a:gd name="connsiteY108" fmla="*/ 4332 h 10000"/>
              <a:gd name="connsiteX109" fmla="*/ 3678 w 10000"/>
              <a:gd name="connsiteY109" fmla="*/ 4268 h 10000"/>
              <a:gd name="connsiteX110" fmla="*/ 3640 w 10000"/>
              <a:gd name="connsiteY110" fmla="*/ 4227 h 10000"/>
              <a:gd name="connsiteX111" fmla="*/ 3619 w 10000"/>
              <a:gd name="connsiteY111" fmla="*/ 4204 h 10000"/>
              <a:gd name="connsiteX112" fmla="*/ 3580 w 10000"/>
              <a:gd name="connsiteY112" fmla="*/ 4141 h 10000"/>
              <a:gd name="connsiteX113" fmla="*/ 3541 w 10000"/>
              <a:gd name="connsiteY113" fmla="*/ 4100 h 10000"/>
              <a:gd name="connsiteX114" fmla="*/ 3499 w 10000"/>
              <a:gd name="connsiteY114" fmla="*/ 4077 h 10000"/>
              <a:gd name="connsiteX115" fmla="*/ 3401 w 10000"/>
              <a:gd name="connsiteY115" fmla="*/ 3972 h 10000"/>
              <a:gd name="connsiteX116" fmla="*/ 3363 w 10000"/>
              <a:gd name="connsiteY116" fmla="*/ 3950 h 10000"/>
              <a:gd name="connsiteX117" fmla="*/ 3303 w 10000"/>
              <a:gd name="connsiteY117" fmla="*/ 3927 h 10000"/>
              <a:gd name="connsiteX118" fmla="*/ 3261 w 10000"/>
              <a:gd name="connsiteY118" fmla="*/ 3909 h 10000"/>
              <a:gd name="connsiteX119" fmla="*/ 3243 w 10000"/>
              <a:gd name="connsiteY119" fmla="*/ 3886 h 10000"/>
              <a:gd name="connsiteX120" fmla="*/ 3201 w 10000"/>
              <a:gd name="connsiteY120" fmla="*/ 3864 h 10000"/>
              <a:gd name="connsiteX121" fmla="*/ 3163 w 10000"/>
              <a:gd name="connsiteY121" fmla="*/ 3800 h 10000"/>
              <a:gd name="connsiteX122" fmla="*/ 3065 w 10000"/>
              <a:gd name="connsiteY122" fmla="*/ 3714 h 10000"/>
              <a:gd name="connsiteX123" fmla="*/ 2945 w 10000"/>
              <a:gd name="connsiteY123" fmla="*/ 3650 h 10000"/>
              <a:gd name="connsiteX124" fmla="*/ 2865 w 10000"/>
              <a:gd name="connsiteY124" fmla="*/ 3587 h 10000"/>
              <a:gd name="connsiteX125" fmla="*/ 2826 w 10000"/>
              <a:gd name="connsiteY125" fmla="*/ 3568 h 10000"/>
              <a:gd name="connsiteX126" fmla="*/ 2784 w 10000"/>
              <a:gd name="connsiteY126" fmla="*/ 3568 h 10000"/>
              <a:gd name="connsiteX127" fmla="*/ 2724 w 10000"/>
              <a:gd name="connsiteY127" fmla="*/ 3568 h 10000"/>
              <a:gd name="connsiteX128" fmla="*/ 2707 w 10000"/>
              <a:gd name="connsiteY128" fmla="*/ 3523 h 10000"/>
              <a:gd name="connsiteX129" fmla="*/ 2686 w 10000"/>
              <a:gd name="connsiteY129" fmla="*/ 3482 h 10000"/>
              <a:gd name="connsiteX130" fmla="*/ 2647 w 10000"/>
              <a:gd name="connsiteY130" fmla="*/ 3482 h 10000"/>
              <a:gd name="connsiteX131" fmla="*/ 2605 w 10000"/>
              <a:gd name="connsiteY131" fmla="*/ 3459 h 10000"/>
              <a:gd name="connsiteX132" fmla="*/ 2507 w 10000"/>
              <a:gd name="connsiteY132" fmla="*/ 3441 h 10000"/>
              <a:gd name="connsiteX133" fmla="*/ 2447 w 10000"/>
              <a:gd name="connsiteY133" fmla="*/ 3396 h 10000"/>
              <a:gd name="connsiteX134" fmla="*/ 2405 w 10000"/>
              <a:gd name="connsiteY134" fmla="*/ 3377 h 10000"/>
              <a:gd name="connsiteX135" fmla="*/ 2346 w 10000"/>
              <a:gd name="connsiteY135" fmla="*/ 3332 h 10000"/>
              <a:gd name="connsiteX136" fmla="*/ 2328 w 10000"/>
              <a:gd name="connsiteY136" fmla="*/ 3332 h 10000"/>
              <a:gd name="connsiteX137" fmla="*/ 2328 w 10000"/>
              <a:gd name="connsiteY137" fmla="*/ 3313 h 10000"/>
              <a:gd name="connsiteX138" fmla="*/ 2269 w 10000"/>
              <a:gd name="connsiteY138" fmla="*/ 3291 h 10000"/>
              <a:gd name="connsiteX139" fmla="*/ 2227 w 10000"/>
              <a:gd name="connsiteY139" fmla="*/ 3250 h 10000"/>
              <a:gd name="connsiteX140" fmla="*/ 2167 w 10000"/>
              <a:gd name="connsiteY140" fmla="*/ 3205 h 10000"/>
              <a:gd name="connsiteX141" fmla="*/ 2090 w 10000"/>
              <a:gd name="connsiteY141" fmla="*/ 3164 h 10000"/>
              <a:gd name="connsiteX142" fmla="*/ 2030 w 10000"/>
              <a:gd name="connsiteY142" fmla="*/ 3122 h 10000"/>
              <a:gd name="connsiteX143" fmla="*/ 1950 w 10000"/>
              <a:gd name="connsiteY143" fmla="*/ 3100 h 10000"/>
              <a:gd name="connsiteX144" fmla="*/ 1890 w 10000"/>
              <a:gd name="connsiteY144" fmla="*/ 3100 h 10000"/>
              <a:gd name="connsiteX145" fmla="*/ 1830 w 10000"/>
              <a:gd name="connsiteY145" fmla="*/ 3100 h 10000"/>
              <a:gd name="connsiteX146" fmla="*/ 1771 w 10000"/>
              <a:gd name="connsiteY146" fmla="*/ 3100 h 10000"/>
              <a:gd name="connsiteX147" fmla="*/ 1711 w 10000"/>
              <a:gd name="connsiteY147" fmla="*/ 3077 h 10000"/>
              <a:gd name="connsiteX148" fmla="*/ 1613 w 10000"/>
              <a:gd name="connsiteY148" fmla="*/ 2995 h 10000"/>
              <a:gd name="connsiteX149" fmla="*/ 1532 w 10000"/>
              <a:gd name="connsiteY149" fmla="*/ 2887 h 10000"/>
              <a:gd name="connsiteX150" fmla="*/ 1511 w 10000"/>
              <a:gd name="connsiteY150" fmla="*/ 2804 h 10000"/>
              <a:gd name="connsiteX151" fmla="*/ 1494 w 10000"/>
              <a:gd name="connsiteY151" fmla="*/ 2759 h 10000"/>
              <a:gd name="connsiteX152" fmla="*/ 1452 w 10000"/>
              <a:gd name="connsiteY152" fmla="*/ 2718 h 10000"/>
              <a:gd name="connsiteX153" fmla="*/ 1332 w 10000"/>
              <a:gd name="connsiteY153" fmla="*/ 2677 h 10000"/>
              <a:gd name="connsiteX154" fmla="*/ 1234 w 10000"/>
              <a:gd name="connsiteY154" fmla="*/ 2654 h 10000"/>
              <a:gd name="connsiteX155" fmla="*/ 1154 w 10000"/>
              <a:gd name="connsiteY155" fmla="*/ 2591 h 10000"/>
              <a:gd name="connsiteX156" fmla="*/ 1017 w 10000"/>
              <a:gd name="connsiteY156" fmla="*/ 2463 h 10000"/>
              <a:gd name="connsiteX157" fmla="*/ 936 w 10000"/>
              <a:gd name="connsiteY157" fmla="*/ 2377 h 10000"/>
              <a:gd name="connsiteX158" fmla="*/ 898 w 10000"/>
              <a:gd name="connsiteY158" fmla="*/ 2336 h 10000"/>
              <a:gd name="connsiteX159" fmla="*/ 877 w 10000"/>
              <a:gd name="connsiteY159" fmla="*/ 2273 h 10000"/>
              <a:gd name="connsiteX160" fmla="*/ 796 w 10000"/>
              <a:gd name="connsiteY160" fmla="*/ 2186 h 10000"/>
              <a:gd name="connsiteX161" fmla="*/ 719 w 10000"/>
              <a:gd name="connsiteY161" fmla="*/ 2082 h 10000"/>
              <a:gd name="connsiteX162" fmla="*/ 638 w 10000"/>
              <a:gd name="connsiteY162" fmla="*/ 1996 h 10000"/>
              <a:gd name="connsiteX163" fmla="*/ 519 w 10000"/>
              <a:gd name="connsiteY163" fmla="*/ 1849 h 10000"/>
              <a:gd name="connsiteX164" fmla="*/ 519 w 10000"/>
              <a:gd name="connsiteY164" fmla="*/ 1786 h 10000"/>
              <a:gd name="connsiteX165" fmla="*/ 498 w 10000"/>
              <a:gd name="connsiteY165" fmla="*/ 1677 h 10000"/>
              <a:gd name="connsiteX166" fmla="*/ 480 w 10000"/>
              <a:gd name="connsiteY166" fmla="*/ 1486 h 10000"/>
              <a:gd name="connsiteX167" fmla="*/ 459 w 10000"/>
              <a:gd name="connsiteY167" fmla="*/ 1359 h 10000"/>
              <a:gd name="connsiteX168" fmla="*/ 421 w 10000"/>
              <a:gd name="connsiteY168" fmla="*/ 1209 h 10000"/>
              <a:gd name="connsiteX169" fmla="*/ 361 w 10000"/>
              <a:gd name="connsiteY169" fmla="*/ 1127 h 10000"/>
              <a:gd name="connsiteX170" fmla="*/ 340 w 10000"/>
              <a:gd name="connsiteY170" fmla="*/ 1082 h 10000"/>
              <a:gd name="connsiteX171" fmla="*/ 259 w 10000"/>
              <a:gd name="connsiteY171" fmla="*/ 936 h 10000"/>
              <a:gd name="connsiteX172" fmla="*/ 242 w 10000"/>
              <a:gd name="connsiteY172" fmla="*/ 827 h 10000"/>
              <a:gd name="connsiteX173" fmla="*/ 242 w 10000"/>
              <a:gd name="connsiteY173" fmla="*/ 723 h 10000"/>
              <a:gd name="connsiteX174" fmla="*/ 242 w 10000"/>
              <a:gd name="connsiteY174" fmla="*/ 618 h 10000"/>
              <a:gd name="connsiteX175" fmla="*/ 221 w 10000"/>
              <a:gd name="connsiteY175" fmla="*/ 509 h 10000"/>
              <a:gd name="connsiteX176" fmla="*/ 179 w 10000"/>
              <a:gd name="connsiteY176" fmla="*/ 404 h 10000"/>
              <a:gd name="connsiteX177" fmla="*/ 161 w 10000"/>
              <a:gd name="connsiteY177" fmla="*/ 300 h 10000"/>
              <a:gd name="connsiteX178" fmla="*/ 102 w 10000"/>
              <a:gd name="connsiteY178" fmla="*/ 172 h 10000"/>
              <a:gd name="connsiteX179" fmla="*/ 0 w 10000"/>
              <a:gd name="connsiteY17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124 w 10000"/>
              <a:gd name="connsiteY93" fmla="*/ 6241 h 10000"/>
              <a:gd name="connsiteX94" fmla="*/ 3422 w 10000"/>
              <a:gd name="connsiteY94" fmla="*/ 5605 h 10000"/>
              <a:gd name="connsiteX95" fmla="*/ 3401 w 10000"/>
              <a:gd name="connsiteY95" fmla="*/ 5563 h 10000"/>
              <a:gd name="connsiteX96" fmla="*/ 3320 w 10000"/>
              <a:gd name="connsiteY96" fmla="*/ 5477 h 10000"/>
              <a:gd name="connsiteX97" fmla="*/ 3303 w 10000"/>
              <a:gd name="connsiteY97" fmla="*/ 5436 h 10000"/>
              <a:gd name="connsiteX98" fmla="*/ 3303 w 10000"/>
              <a:gd name="connsiteY98" fmla="*/ 5414 h 10000"/>
              <a:gd name="connsiteX99" fmla="*/ 3282 w 10000"/>
              <a:gd name="connsiteY99" fmla="*/ 5095 h 10000"/>
              <a:gd name="connsiteX100" fmla="*/ 3363 w 10000"/>
              <a:gd name="connsiteY100" fmla="*/ 4905 h 10000"/>
              <a:gd name="connsiteX101" fmla="*/ 3401 w 10000"/>
              <a:gd name="connsiteY101" fmla="*/ 4863 h 10000"/>
              <a:gd name="connsiteX102" fmla="*/ 3440 w 10000"/>
              <a:gd name="connsiteY102" fmla="*/ 4841 h 10000"/>
              <a:gd name="connsiteX103" fmla="*/ 3461 w 10000"/>
              <a:gd name="connsiteY103" fmla="*/ 4818 h 10000"/>
              <a:gd name="connsiteX104" fmla="*/ 3601 w 10000"/>
              <a:gd name="connsiteY104" fmla="*/ 4755 h 10000"/>
              <a:gd name="connsiteX105" fmla="*/ 3720 w 10000"/>
              <a:gd name="connsiteY105" fmla="*/ 4672 h 10000"/>
              <a:gd name="connsiteX106" fmla="*/ 3818 w 10000"/>
              <a:gd name="connsiteY106" fmla="*/ 4545 h 10000"/>
              <a:gd name="connsiteX107" fmla="*/ 3738 w 10000"/>
              <a:gd name="connsiteY107" fmla="*/ 4332 h 10000"/>
              <a:gd name="connsiteX108" fmla="*/ 3678 w 10000"/>
              <a:gd name="connsiteY108" fmla="*/ 4268 h 10000"/>
              <a:gd name="connsiteX109" fmla="*/ 3640 w 10000"/>
              <a:gd name="connsiteY109" fmla="*/ 4227 h 10000"/>
              <a:gd name="connsiteX110" fmla="*/ 3619 w 10000"/>
              <a:gd name="connsiteY110" fmla="*/ 4204 h 10000"/>
              <a:gd name="connsiteX111" fmla="*/ 3580 w 10000"/>
              <a:gd name="connsiteY111" fmla="*/ 4141 h 10000"/>
              <a:gd name="connsiteX112" fmla="*/ 3541 w 10000"/>
              <a:gd name="connsiteY112" fmla="*/ 4100 h 10000"/>
              <a:gd name="connsiteX113" fmla="*/ 3499 w 10000"/>
              <a:gd name="connsiteY113" fmla="*/ 4077 h 10000"/>
              <a:gd name="connsiteX114" fmla="*/ 3401 w 10000"/>
              <a:gd name="connsiteY114" fmla="*/ 3972 h 10000"/>
              <a:gd name="connsiteX115" fmla="*/ 3363 w 10000"/>
              <a:gd name="connsiteY115" fmla="*/ 3950 h 10000"/>
              <a:gd name="connsiteX116" fmla="*/ 3303 w 10000"/>
              <a:gd name="connsiteY116" fmla="*/ 3927 h 10000"/>
              <a:gd name="connsiteX117" fmla="*/ 3261 w 10000"/>
              <a:gd name="connsiteY117" fmla="*/ 3909 h 10000"/>
              <a:gd name="connsiteX118" fmla="*/ 3243 w 10000"/>
              <a:gd name="connsiteY118" fmla="*/ 3886 h 10000"/>
              <a:gd name="connsiteX119" fmla="*/ 3201 w 10000"/>
              <a:gd name="connsiteY119" fmla="*/ 3864 h 10000"/>
              <a:gd name="connsiteX120" fmla="*/ 3163 w 10000"/>
              <a:gd name="connsiteY120" fmla="*/ 3800 h 10000"/>
              <a:gd name="connsiteX121" fmla="*/ 3065 w 10000"/>
              <a:gd name="connsiteY121" fmla="*/ 3714 h 10000"/>
              <a:gd name="connsiteX122" fmla="*/ 2945 w 10000"/>
              <a:gd name="connsiteY122" fmla="*/ 3650 h 10000"/>
              <a:gd name="connsiteX123" fmla="*/ 2865 w 10000"/>
              <a:gd name="connsiteY123" fmla="*/ 3587 h 10000"/>
              <a:gd name="connsiteX124" fmla="*/ 2826 w 10000"/>
              <a:gd name="connsiteY124" fmla="*/ 3568 h 10000"/>
              <a:gd name="connsiteX125" fmla="*/ 2784 w 10000"/>
              <a:gd name="connsiteY125" fmla="*/ 3568 h 10000"/>
              <a:gd name="connsiteX126" fmla="*/ 2724 w 10000"/>
              <a:gd name="connsiteY126" fmla="*/ 3568 h 10000"/>
              <a:gd name="connsiteX127" fmla="*/ 2707 w 10000"/>
              <a:gd name="connsiteY127" fmla="*/ 3523 h 10000"/>
              <a:gd name="connsiteX128" fmla="*/ 2686 w 10000"/>
              <a:gd name="connsiteY128" fmla="*/ 3482 h 10000"/>
              <a:gd name="connsiteX129" fmla="*/ 2647 w 10000"/>
              <a:gd name="connsiteY129" fmla="*/ 3482 h 10000"/>
              <a:gd name="connsiteX130" fmla="*/ 2605 w 10000"/>
              <a:gd name="connsiteY130" fmla="*/ 3459 h 10000"/>
              <a:gd name="connsiteX131" fmla="*/ 2507 w 10000"/>
              <a:gd name="connsiteY131" fmla="*/ 3441 h 10000"/>
              <a:gd name="connsiteX132" fmla="*/ 2447 w 10000"/>
              <a:gd name="connsiteY132" fmla="*/ 3396 h 10000"/>
              <a:gd name="connsiteX133" fmla="*/ 2405 w 10000"/>
              <a:gd name="connsiteY133" fmla="*/ 3377 h 10000"/>
              <a:gd name="connsiteX134" fmla="*/ 2346 w 10000"/>
              <a:gd name="connsiteY134" fmla="*/ 3332 h 10000"/>
              <a:gd name="connsiteX135" fmla="*/ 2328 w 10000"/>
              <a:gd name="connsiteY135" fmla="*/ 3332 h 10000"/>
              <a:gd name="connsiteX136" fmla="*/ 2328 w 10000"/>
              <a:gd name="connsiteY136" fmla="*/ 3313 h 10000"/>
              <a:gd name="connsiteX137" fmla="*/ 2269 w 10000"/>
              <a:gd name="connsiteY137" fmla="*/ 3291 h 10000"/>
              <a:gd name="connsiteX138" fmla="*/ 2227 w 10000"/>
              <a:gd name="connsiteY138" fmla="*/ 3250 h 10000"/>
              <a:gd name="connsiteX139" fmla="*/ 2167 w 10000"/>
              <a:gd name="connsiteY139" fmla="*/ 3205 h 10000"/>
              <a:gd name="connsiteX140" fmla="*/ 2090 w 10000"/>
              <a:gd name="connsiteY140" fmla="*/ 3164 h 10000"/>
              <a:gd name="connsiteX141" fmla="*/ 2030 w 10000"/>
              <a:gd name="connsiteY141" fmla="*/ 3122 h 10000"/>
              <a:gd name="connsiteX142" fmla="*/ 1950 w 10000"/>
              <a:gd name="connsiteY142" fmla="*/ 3100 h 10000"/>
              <a:gd name="connsiteX143" fmla="*/ 1890 w 10000"/>
              <a:gd name="connsiteY143" fmla="*/ 3100 h 10000"/>
              <a:gd name="connsiteX144" fmla="*/ 1830 w 10000"/>
              <a:gd name="connsiteY144" fmla="*/ 3100 h 10000"/>
              <a:gd name="connsiteX145" fmla="*/ 1771 w 10000"/>
              <a:gd name="connsiteY145" fmla="*/ 3100 h 10000"/>
              <a:gd name="connsiteX146" fmla="*/ 1711 w 10000"/>
              <a:gd name="connsiteY146" fmla="*/ 3077 h 10000"/>
              <a:gd name="connsiteX147" fmla="*/ 1613 w 10000"/>
              <a:gd name="connsiteY147" fmla="*/ 2995 h 10000"/>
              <a:gd name="connsiteX148" fmla="*/ 1532 w 10000"/>
              <a:gd name="connsiteY148" fmla="*/ 2887 h 10000"/>
              <a:gd name="connsiteX149" fmla="*/ 1511 w 10000"/>
              <a:gd name="connsiteY149" fmla="*/ 2804 h 10000"/>
              <a:gd name="connsiteX150" fmla="*/ 1494 w 10000"/>
              <a:gd name="connsiteY150" fmla="*/ 2759 h 10000"/>
              <a:gd name="connsiteX151" fmla="*/ 1452 w 10000"/>
              <a:gd name="connsiteY151" fmla="*/ 2718 h 10000"/>
              <a:gd name="connsiteX152" fmla="*/ 1332 w 10000"/>
              <a:gd name="connsiteY152" fmla="*/ 2677 h 10000"/>
              <a:gd name="connsiteX153" fmla="*/ 1234 w 10000"/>
              <a:gd name="connsiteY153" fmla="*/ 2654 h 10000"/>
              <a:gd name="connsiteX154" fmla="*/ 1154 w 10000"/>
              <a:gd name="connsiteY154" fmla="*/ 2591 h 10000"/>
              <a:gd name="connsiteX155" fmla="*/ 1017 w 10000"/>
              <a:gd name="connsiteY155" fmla="*/ 2463 h 10000"/>
              <a:gd name="connsiteX156" fmla="*/ 936 w 10000"/>
              <a:gd name="connsiteY156" fmla="*/ 2377 h 10000"/>
              <a:gd name="connsiteX157" fmla="*/ 898 w 10000"/>
              <a:gd name="connsiteY157" fmla="*/ 2336 h 10000"/>
              <a:gd name="connsiteX158" fmla="*/ 877 w 10000"/>
              <a:gd name="connsiteY158" fmla="*/ 2273 h 10000"/>
              <a:gd name="connsiteX159" fmla="*/ 796 w 10000"/>
              <a:gd name="connsiteY159" fmla="*/ 2186 h 10000"/>
              <a:gd name="connsiteX160" fmla="*/ 719 w 10000"/>
              <a:gd name="connsiteY160" fmla="*/ 2082 h 10000"/>
              <a:gd name="connsiteX161" fmla="*/ 638 w 10000"/>
              <a:gd name="connsiteY161" fmla="*/ 1996 h 10000"/>
              <a:gd name="connsiteX162" fmla="*/ 519 w 10000"/>
              <a:gd name="connsiteY162" fmla="*/ 1849 h 10000"/>
              <a:gd name="connsiteX163" fmla="*/ 519 w 10000"/>
              <a:gd name="connsiteY163" fmla="*/ 1786 h 10000"/>
              <a:gd name="connsiteX164" fmla="*/ 498 w 10000"/>
              <a:gd name="connsiteY164" fmla="*/ 1677 h 10000"/>
              <a:gd name="connsiteX165" fmla="*/ 480 w 10000"/>
              <a:gd name="connsiteY165" fmla="*/ 1486 h 10000"/>
              <a:gd name="connsiteX166" fmla="*/ 459 w 10000"/>
              <a:gd name="connsiteY166" fmla="*/ 1359 h 10000"/>
              <a:gd name="connsiteX167" fmla="*/ 421 w 10000"/>
              <a:gd name="connsiteY167" fmla="*/ 1209 h 10000"/>
              <a:gd name="connsiteX168" fmla="*/ 361 w 10000"/>
              <a:gd name="connsiteY168" fmla="*/ 1127 h 10000"/>
              <a:gd name="connsiteX169" fmla="*/ 340 w 10000"/>
              <a:gd name="connsiteY169" fmla="*/ 1082 h 10000"/>
              <a:gd name="connsiteX170" fmla="*/ 259 w 10000"/>
              <a:gd name="connsiteY170" fmla="*/ 936 h 10000"/>
              <a:gd name="connsiteX171" fmla="*/ 242 w 10000"/>
              <a:gd name="connsiteY171" fmla="*/ 827 h 10000"/>
              <a:gd name="connsiteX172" fmla="*/ 242 w 10000"/>
              <a:gd name="connsiteY172" fmla="*/ 723 h 10000"/>
              <a:gd name="connsiteX173" fmla="*/ 242 w 10000"/>
              <a:gd name="connsiteY173" fmla="*/ 618 h 10000"/>
              <a:gd name="connsiteX174" fmla="*/ 221 w 10000"/>
              <a:gd name="connsiteY174" fmla="*/ 509 h 10000"/>
              <a:gd name="connsiteX175" fmla="*/ 179 w 10000"/>
              <a:gd name="connsiteY175" fmla="*/ 404 h 10000"/>
              <a:gd name="connsiteX176" fmla="*/ 161 w 10000"/>
              <a:gd name="connsiteY176" fmla="*/ 300 h 10000"/>
              <a:gd name="connsiteX177" fmla="*/ 102 w 10000"/>
              <a:gd name="connsiteY177" fmla="*/ 172 h 10000"/>
              <a:gd name="connsiteX178" fmla="*/ 0 w 10000"/>
              <a:gd name="connsiteY17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124 w 10000"/>
              <a:gd name="connsiteY92" fmla="*/ 6368 h 10000"/>
              <a:gd name="connsiteX93" fmla="*/ 3422 w 10000"/>
              <a:gd name="connsiteY93" fmla="*/ 5605 h 10000"/>
              <a:gd name="connsiteX94" fmla="*/ 3401 w 10000"/>
              <a:gd name="connsiteY94" fmla="*/ 5563 h 10000"/>
              <a:gd name="connsiteX95" fmla="*/ 3320 w 10000"/>
              <a:gd name="connsiteY95" fmla="*/ 5477 h 10000"/>
              <a:gd name="connsiteX96" fmla="*/ 3303 w 10000"/>
              <a:gd name="connsiteY96" fmla="*/ 5436 h 10000"/>
              <a:gd name="connsiteX97" fmla="*/ 3303 w 10000"/>
              <a:gd name="connsiteY97" fmla="*/ 5414 h 10000"/>
              <a:gd name="connsiteX98" fmla="*/ 3282 w 10000"/>
              <a:gd name="connsiteY98" fmla="*/ 5095 h 10000"/>
              <a:gd name="connsiteX99" fmla="*/ 3363 w 10000"/>
              <a:gd name="connsiteY99" fmla="*/ 4905 h 10000"/>
              <a:gd name="connsiteX100" fmla="*/ 3401 w 10000"/>
              <a:gd name="connsiteY100" fmla="*/ 4863 h 10000"/>
              <a:gd name="connsiteX101" fmla="*/ 3440 w 10000"/>
              <a:gd name="connsiteY101" fmla="*/ 4841 h 10000"/>
              <a:gd name="connsiteX102" fmla="*/ 3461 w 10000"/>
              <a:gd name="connsiteY102" fmla="*/ 4818 h 10000"/>
              <a:gd name="connsiteX103" fmla="*/ 3601 w 10000"/>
              <a:gd name="connsiteY103" fmla="*/ 4755 h 10000"/>
              <a:gd name="connsiteX104" fmla="*/ 3720 w 10000"/>
              <a:gd name="connsiteY104" fmla="*/ 4672 h 10000"/>
              <a:gd name="connsiteX105" fmla="*/ 3818 w 10000"/>
              <a:gd name="connsiteY105" fmla="*/ 4545 h 10000"/>
              <a:gd name="connsiteX106" fmla="*/ 3738 w 10000"/>
              <a:gd name="connsiteY106" fmla="*/ 4332 h 10000"/>
              <a:gd name="connsiteX107" fmla="*/ 3678 w 10000"/>
              <a:gd name="connsiteY107" fmla="*/ 4268 h 10000"/>
              <a:gd name="connsiteX108" fmla="*/ 3640 w 10000"/>
              <a:gd name="connsiteY108" fmla="*/ 4227 h 10000"/>
              <a:gd name="connsiteX109" fmla="*/ 3619 w 10000"/>
              <a:gd name="connsiteY109" fmla="*/ 4204 h 10000"/>
              <a:gd name="connsiteX110" fmla="*/ 3580 w 10000"/>
              <a:gd name="connsiteY110" fmla="*/ 4141 h 10000"/>
              <a:gd name="connsiteX111" fmla="*/ 3541 w 10000"/>
              <a:gd name="connsiteY111" fmla="*/ 4100 h 10000"/>
              <a:gd name="connsiteX112" fmla="*/ 3499 w 10000"/>
              <a:gd name="connsiteY112" fmla="*/ 4077 h 10000"/>
              <a:gd name="connsiteX113" fmla="*/ 3401 w 10000"/>
              <a:gd name="connsiteY113" fmla="*/ 3972 h 10000"/>
              <a:gd name="connsiteX114" fmla="*/ 3363 w 10000"/>
              <a:gd name="connsiteY114" fmla="*/ 3950 h 10000"/>
              <a:gd name="connsiteX115" fmla="*/ 3303 w 10000"/>
              <a:gd name="connsiteY115" fmla="*/ 3927 h 10000"/>
              <a:gd name="connsiteX116" fmla="*/ 3261 w 10000"/>
              <a:gd name="connsiteY116" fmla="*/ 3909 h 10000"/>
              <a:gd name="connsiteX117" fmla="*/ 3243 w 10000"/>
              <a:gd name="connsiteY117" fmla="*/ 3886 h 10000"/>
              <a:gd name="connsiteX118" fmla="*/ 3201 w 10000"/>
              <a:gd name="connsiteY118" fmla="*/ 3864 h 10000"/>
              <a:gd name="connsiteX119" fmla="*/ 3163 w 10000"/>
              <a:gd name="connsiteY119" fmla="*/ 3800 h 10000"/>
              <a:gd name="connsiteX120" fmla="*/ 3065 w 10000"/>
              <a:gd name="connsiteY120" fmla="*/ 3714 h 10000"/>
              <a:gd name="connsiteX121" fmla="*/ 2945 w 10000"/>
              <a:gd name="connsiteY121" fmla="*/ 3650 h 10000"/>
              <a:gd name="connsiteX122" fmla="*/ 2865 w 10000"/>
              <a:gd name="connsiteY122" fmla="*/ 3587 h 10000"/>
              <a:gd name="connsiteX123" fmla="*/ 2826 w 10000"/>
              <a:gd name="connsiteY123" fmla="*/ 3568 h 10000"/>
              <a:gd name="connsiteX124" fmla="*/ 2784 w 10000"/>
              <a:gd name="connsiteY124" fmla="*/ 3568 h 10000"/>
              <a:gd name="connsiteX125" fmla="*/ 2724 w 10000"/>
              <a:gd name="connsiteY125" fmla="*/ 3568 h 10000"/>
              <a:gd name="connsiteX126" fmla="*/ 2707 w 10000"/>
              <a:gd name="connsiteY126" fmla="*/ 3523 h 10000"/>
              <a:gd name="connsiteX127" fmla="*/ 2686 w 10000"/>
              <a:gd name="connsiteY127" fmla="*/ 3482 h 10000"/>
              <a:gd name="connsiteX128" fmla="*/ 2647 w 10000"/>
              <a:gd name="connsiteY128" fmla="*/ 3482 h 10000"/>
              <a:gd name="connsiteX129" fmla="*/ 2605 w 10000"/>
              <a:gd name="connsiteY129" fmla="*/ 3459 h 10000"/>
              <a:gd name="connsiteX130" fmla="*/ 2507 w 10000"/>
              <a:gd name="connsiteY130" fmla="*/ 3441 h 10000"/>
              <a:gd name="connsiteX131" fmla="*/ 2447 w 10000"/>
              <a:gd name="connsiteY131" fmla="*/ 3396 h 10000"/>
              <a:gd name="connsiteX132" fmla="*/ 2405 w 10000"/>
              <a:gd name="connsiteY132" fmla="*/ 3377 h 10000"/>
              <a:gd name="connsiteX133" fmla="*/ 2346 w 10000"/>
              <a:gd name="connsiteY133" fmla="*/ 3332 h 10000"/>
              <a:gd name="connsiteX134" fmla="*/ 2328 w 10000"/>
              <a:gd name="connsiteY134" fmla="*/ 3332 h 10000"/>
              <a:gd name="connsiteX135" fmla="*/ 2328 w 10000"/>
              <a:gd name="connsiteY135" fmla="*/ 3313 h 10000"/>
              <a:gd name="connsiteX136" fmla="*/ 2269 w 10000"/>
              <a:gd name="connsiteY136" fmla="*/ 3291 h 10000"/>
              <a:gd name="connsiteX137" fmla="*/ 2227 w 10000"/>
              <a:gd name="connsiteY137" fmla="*/ 3250 h 10000"/>
              <a:gd name="connsiteX138" fmla="*/ 2167 w 10000"/>
              <a:gd name="connsiteY138" fmla="*/ 3205 h 10000"/>
              <a:gd name="connsiteX139" fmla="*/ 2090 w 10000"/>
              <a:gd name="connsiteY139" fmla="*/ 3164 h 10000"/>
              <a:gd name="connsiteX140" fmla="*/ 2030 w 10000"/>
              <a:gd name="connsiteY140" fmla="*/ 3122 h 10000"/>
              <a:gd name="connsiteX141" fmla="*/ 1950 w 10000"/>
              <a:gd name="connsiteY141" fmla="*/ 3100 h 10000"/>
              <a:gd name="connsiteX142" fmla="*/ 1890 w 10000"/>
              <a:gd name="connsiteY142" fmla="*/ 3100 h 10000"/>
              <a:gd name="connsiteX143" fmla="*/ 1830 w 10000"/>
              <a:gd name="connsiteY143" fmla="*/ 3100 h 10000"/>
              <a:gd name="connsiteX144" fmla="*/ 1771 w 10000"/>
              <a:gd name="connsiteY144" fmla="*/ 3100 h 10000"/>
              <a:gd name="connsiteX145" fmla="*/ 1711 w 10000"/>
              <a:gd name="connsiteY145" fmla="*/ 3077 h 10000"/>
              <a:gd name="connsiteX146" fmla="*/ 1613 w 10000"/>
              <a:gd name="connsiteY146" fmla="*/ 2995 h 10000"/>
              <a:gd name="connsiteX147" fmla="*/ 1532 w 10000"/>
              <a:gd name="connsiteY147" fmla="*/ 2887 h 10000"/>
              <a:gd name="connsiteX148" fmla="*/ 1511 w 10000"/>
              <a:gd name="connsiteY148" fmla="*/ 2804 h 10000"/>
              <a:gd name="connsiteX149" fmla="*/ 1494 w 10000"/>
              <a:gd name="connsiteY149" fmla="*/ 2759 h 10000"/>
              <a:gd name="connsiteX150" fmla="*/ 1452 w 10000"/>
              <a:gd name="connsiteY150" fmla="*/ 2718 h 10000"/>
              <a:gd name="connsiteX151" fmla="*/ 1332 w 10000"/>
              <a:gd name="connsiteY151" fmla="*/ 2677 h 10000"/>
              <a:gd name="connsiteX152" fmla="*/ 1234 w 10000"/>
              <a:gd name="connsiteY152" fmla="*/ 2654 h 10000"/>
              <a:gd name="connsiteX153" fmla="*/ 1154 w 10000"/>
              <a:gd name="connsiteY153" fmla="*/ 2591 h 10000"/>
              <a:gd name="connsiteX154" fmla="*/ 1017 w 10000"/>
              <a:gd name="connsiteY154" fmla="*/ 2463 h 10000"/>
              <a:gd name="connsiteX155" fmla="*/ 936 w 10000"/>
              <a:gd name="connsiteY155" fmla="*/ 2377 h 10000"/>
              <a:gd name="connsiteX156" fmla="*/ 898 w 10000"/>
              <a:gd name="connsiteY156" fmla="*/ 2336 h 10000"/>
              <a:gd name="connsiteX157" fmla="*/ 877 w 10000"/>
              <a:gd name="connsiteY157" fmla="*/ 2273 h 10000"/>
              <a:gd name="connsiteX158" fmla="*/ 796 w 10000"/>
              <a:gd name="connsiteY158" fmla="*/ 2186 h 10000"/>
              <a:gd name="connsiteX159" fmla="*/ 719 w 10000"/>
              <a:gd name="connsiteY159" fmla="*/ 2082 h 10000"/>
              <a:gd name="connsiteX160" fmla="*/ 638 w 10000"/>
              <a:gd name="connsiteY160" fmla="*/ 1996 h 10000"/>
              <a:gd name="connsiteX161" fmla="*/ 519 w 10000"/>
              <a:gd name="connsiteY161" fmla="*/ 1849 h 10000"/>
              <a:gd name="connsiteX162" fmla="*/ 519 w 10000"/>
              <a:gd name="connsiteY162" fmla="*/ 1786 h 10000"/>
              <a:gd name="connsiteX163" fmla="*/ 498 w 10000"/>
              <a:gd name="connsiteY163" fmla="*/ 1677 h 10000"/>
              <a:gd name="connsiteX164" fmla="*/ 480 w 10000"/>
              <a:gd name="connsiteY164" fmla="*/ 1486 h 10000"/>
              <a:gd name="connsiteX165" fmla="*/ 459 w 10000"/>
              <a:gd name="connsiteY165" fmla="*/ 1359 h 10000"/>
              <a:gd name="connsiteX166" fmla="*/ 421 w 10000"/>
              <a:gd name="connsiteY166" fmla="*/ 1209 h 10000"/>
              <a:gd name="connsiteX167" fmla="*/ 361 w 10000"/>
              <a:gd name="connsiteY167" fmla="*/ 1127 h 10000"/>
              <a:gd name="connsiteX168" fmla="*/ 340 w 10000"/>
              <a:gd name="connsiteY168" fmla="*/ 1082 h 10000"/>
              <a:gd name="connsiteX169" fmla="*/ 259 w 10000"/>
              <a:gd name="connsiteY169" fmla="*/ 936 h 10000"/>
              <a:gd name="connsiteX170" fmla="*/ 242 w 10000"/>
              <a:gd name="connsiteY170" fmla="*/ 827 h 10000"/>
              <a:gd name="connsiteX171" fmla="*/ 242 w 10000"/>
              <a:gd name="connsiteY171" fmla="*/ 723 h 10000"/>
              <a:gd name="connsiteX172" fmla="*/ 242 w 10000"/>
              <a:gd name="connsiteY172" fmla="*/ 618 h 10000"/>
              <a:gd name="connsiteX173" fmla="*/ 221 w 10000"/>
              <a:gd name="connsiteY173" fmla="*/ 509 h 10000"/>
              <a:gd name="connsiteX174" fmla="*/ 179 w 10000"/>
              <a:gd name="connsiteY174" fmla="*/ 404 h 10000"/>
              <a:gd name="connsiteX175" fmla="*/ 161 w 10000"/>
              <a:gd name="connsiteY175" fmla="*/ 300 h 10000"/>
              <a:gd name="connsiteX176" fmla="*/ 102 w 10000"/>
              <a:gd name="connsiteY176" fmla="*/ 172 h 10000"/>
              <a:gd name="connsiteX177" fmla="*/ 0 w 10000"/>
              <a:gd name="connsiteY17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84 w 10000"/>
              <a:gd name="connsiteY90" fmla="*/ 6455 h 10000"/>
              <a:gd name="connsiteX91" fmla="*/ 3142 w 10000"/>
              <a:gd name="connsiteY91" fmla="*/ 6413 h 10000"/>
              <a:gd name="connsiteX92" fmla="*/ 3422 w 10000"/>
              <a:gd name="connsiteY92" fmla="*/ 5605 h 10000"/>
              <a:gd name="connsiteX93" fmla="*/ 3401 w 10000"/>
              <a:gd name="connsiteY93" fmla="*/ 5563 h 10000"/>
              <a:gd name="connsiteX94" fmla="*/ 3320 w 10000"/>
              <a:gd name="connsiteY94" fmla="*/ 5477 h 10000"/>
              <a:gd name="connsiteX95" fmla="*/ 3303 w 10000"/>
              <a:gd name="connsiteY95" fmla="*/ 5436 h 10000"/>
              <a:gd name="connsiteX96" fmla="*/ 3303 w 10000"/>
              <a:gd name="connsiteY96" fmla="*/ 5414 h 10000"/>
              <a:gd name="connsiteX97" fmla="*/ 3282 w 10000"/>
              <a:gd name="connsiteY97" fmla="*/ 5095 h 10000"/>
              <a:gd name="connsiteX98" fmla="*/ 3363 w 10000"/>
              <a:gd name="connsiteY98" fmla="*/ 4905 h 10000"/>
              <a:gd name="connsiteX99" fmla="*/ 3401 w 10000"/>
              <a:gd name="connsiteY99" fmla="*/ 4863 h 10000"/>
              <a:gd name="connsiteX100" fmla="*/ 3440 w 10000"/>
              <a:gd name="connsiteY100" fmla="*/ 4841 h 10000"/>
              <a:gd name="connsiteX101" fmla="*/ 3461 w 10000"/>
              <a:gd name="connsiteY101" fmla="*/ 4818 h 10000"/>
              <a:gd name="connsiteX102" fmla="*/ 3601 w 10000"/>
              <a:gd name="connsiteY102" fmla="*/ 4755 h 10000"/>
              <a:gd name="connsiteX103" fmla="*/ 3720 w 10000"/>
              <a:gd name="connsiteY103" fmla="*/ 4672 h 10000"/>
              <a:gd name="connsiteX104" fmla="*/ 3818 w 10000"/>
              <a:gd name="connsiteY104" fmla="*/ 4545 h 10000"/>
              <a:gd name="connsiteX105" fmla="*/ 3738 w 10000"/>
              <a:gd name="connsiteY105" fmla="*/ 4332 h 10000"/>
              <a:gd name="connsiteX106" fmla="*/ 3678 w 10000"/>
              <a:gd name="connsiteY106" fmla="*/ 4268 h 10000"/>
              <a:gd name="connsiteX107" fmla="*/ 3640 w 10000"/>
              <a:gd name="connsiteY107" fmla="*/ 4227 h 10000"/>
              <a:gd name="connsiteX108" fmla="*/ 3619 w 10000"/>
              <a:gd name="connsiteY108" fmla="*/ 4204 h 10000"/>
              <a:gd name="connsiteX109" fmla="*/ 3580 w 10000"/>
              <a:gd name="connsiteY109" fmla="*/ 4141 h 10000"/>
              <a:gd name="connsiteX110" fmla="*/ 3541 w 10000"/>
              <a:gd name="connsiteY110" fmla="*/ 4100 h 10000"/>
              <a:gd name="connsiteX111" fmla="*/ 3499 w 10000"/>
              <a:gd name="connsiteY111" fmla="*/ 4077 h 10000"/>
              <a:gd name="connsiteX112" fmla="*/ 3401 w 10000"/>
              <a:gd name="connsiteY112" fmla="*/ 3972 h 10000"/>
              <a:gd name="connsiteX113" fmla="*/ 3363 w 10000"/>
              <a:gd name="connsiteY113" fmla="*/ 3950 h 10000"/>
              <a:gd name="connsiteX114" fmla="*/ 3303 w 10000"/>
              <a:gd name="connsiteY114" fmla="*/ 3927 h 10000"/>
              <a:gd name="connsiteX115" fmla="*/ 3261 w 10000"/>
              <a:gd name="connsiteY115" fmla="*/ 3909 h 10000"/>
              <a:gd name="connsiteX116" fmla="*/ 3243 w 10000"/>
              <a:gd name="connsiteY116" fmla="*/ 3886 h 10000"/>
              <a:gd name="connsiteX117" fmla="*/ 3201 w 10000"/>
              <a:gd name="connsiteY117" fmla="*/ 3864 h 10000"/>
              <a:gd name="connsiteX118" fmla="*/ 3163 w 10000"/>
              <a:gd name="connsiteY118" fmla="*/ 3800 h 10000"/>
              <a:gd name="connsiteX119" fmla="*/ 3065 w 10000"/>
              <a:gd name="connsiteY119" fmla="*/ 3714 h 10000"/>
              <a:gd name="connsiteX120" fmla="*/ 2945 w 10000"/>
              <a:gd name="connsiteY120" fmla="*/ 3650 h 10000"/>
              <a:gd name="connsiteX121" fmla="*/ 2865 w 10000"/>
              <a:gd name="connsiteY121" fmla="*/ 3587 h 10000"/>
              <a:gd name="connsiteX122" fmla="*/ 2826 w 10000"/>
              <a:gd name="connsiteY122" fmla="*/ 3568 h 10000"/>
              <a:gd name="connsiteX123" fmla="*/ 2784 w 10000"/>
              <a:gd name="connsiteY123" fmla="*/ 3568 h 10000"/>
              <a:gd name="connsiteX124" fmla="*/ 2724 w 10000"/>
              <a:gd name="connsiteY124" fmla="*/ 3568 h 10000"/>
              <a:gd name="connsiteX125" fmla="*/ 2707 w 10000"/>
              <a:gd name="connsiteY125" fmla="*/ 3523 h 10000"/>
              <a:gd name="connsiteX126" fmla="*/ 2686 w 10000"/>
              <a:gd name="connsiteY126" fmla="*/ 3482 h 10000"/>
              <a:gd name="connsiteX127" fmla="*/ 2647 w 10000"/>
              <a:gd name="connsiteY127" fmla="*/ 3482 h 10000"/>
              <a:gd name="connsiteX128" fmla="*/ 2605 w 10000"/>
              <a:gd name="connsiteY128" fmla="*/ 3459 h 10000"/>
              <a:gd name="connsiteX129" fmla="*/ 2507 w 10000"/>
              <a:gd name="connsiteY129" fmla="*/ 3441 h 10000"/>
              <a:gd name="connsiteX130" fmla="*/ 2447 w 10000"/>
              <a:gd name="connsiteY130" fmla="*/ 3396 h 10000"/>
              <a:gd name="connsiteX131" fmla="*/ 2405 w 10000"/>
              <a:gd name="connsiteY131" fmla="*/ 3377 h 10000"/>
              <a:gd name="connsiteX132" fmla="*/ 2346 w 10000"/>
              <a:gd name="connsiteY132" fmla="*/ 3332 h 10000"/>
              <a:gd name="connsiteX133" fmla="*/ 2328 w 10000"/>
              <a:gd name="connsiteY133" fmla="*/ 3332 h 10000"/>
              <a:gd name="connsiteX134" fmla="*/ 2328 w 10000"/>
              <a:gd name="connsiteY134" fmla="*/ 3313 h 10000"/>
              <a:gd name="connsiteX135" fmla="*/ 2269 w 10000"/>
              <a:gd name="connsiteY135" fmla="*/ 3291 h 10000"/>
              <a:gd name="connsiteX136" fmla="*/ 2227 w 10000"/>
              <a:gd name="connsiteY136" fmla="*/ 3250 h 10000"/>
              <a:gd name="connsiteX137" fmla="*/ 2167 w 10000"/>
              <a:gd name="connsiteY137" fmla="*/ 3205 h 10000"/>
              <a:gd name="connsiteX138" fmla="*/ 2090 w 10000"/>
              <a:gd name="connsiteY138" fmla="*/ 3164 h 10000"/>
              <a:gd name="connsiteX139" fmla="*/ 2030 w 10000"/>
              <a:gd name="connsiteY139" fmla="*/ 3122 h 10000"/>
              <a:gd name="connsiteX140" fmla="*/ 1950 w 10000"/>
              <a:gd name="connsiteY140" fmla="*/ 3100 h 10000"/>
              <a:gd name="connsiteX141" fmla="*/ 1890 w 10000"/>
              <a:gd name="connsiteY141" fmla="*/ 3100 h 10000"/>
              <a:gd name="connsiteX142" fmla="*/ 1830 w 10000"/>
              <a:gd name="connsiteY142" fmla="*/ 3100 h 10000"/>
              <a:gd name="connsiteX143" fmla="*/ 1771 w 10000"/>
              <a:gd name="connsiteY143" fmla="*/ 3100 h 10000"/>
              <a:gd name="connsiteX144" fmla="*/ 1711 w 10000"/>
              <a:gd name="connsiteY144" fmla="*/ 3077 h 10000"/>
              <a:gd name="connsiteX145" fmla="*/ 1613 w 10000"/>
              <a:gd name="connsiteY145" fmla="*/ 2995 h 10000"/>
              <a:gd name="connsiteX146" fmla="*/ 1532 w 10000"/>
              <a:gd name="connsiteY146" fmla="*/ 2887 h 10000"/>
              <a:gd name="connsiteX147" fmla="*/ 1511 w 10000"/>
              <a:gd name="connsiteY147" fmla="*/ 2804 h 10000"/>
              <a:gd name="connsiteX148" fmla="*/ 1494 w 10000"/>
              <a:gd name="connsiteY148" fmla="*/ 2759 h 10000"/>
              <a:gd name="connsiteX149" fmla="*/ 1452 w 10000"/>
              <a:gd name="connsiteY149" fmla="*/ 2718 h 10000"/>
              <a:gd name="connsiteX150" fmla="*/ 1332 w 10000"/>
              <a:gd name="connsiteY150" fmla="*/ 2677 h 10000"/>
              <a:gd name="connsiteX151" fmla="*/ 1234 w 10000"/>
              <a:gd name="connsiteY151" fmla="*/ 2654 h 10000"/>
              <a:gd name="connsiteX152" fmla="*/ 1154 w 10000"/>
              <a:gd name="connsiteY152" fmla="*/ 2591 h 10000"/>
              <a:gd name="connsiteX153" fmla="*/ 1017 w 10000"/>
              <a:gd name="connsiteY153" fmla="*/ 2463 h 10000"/>
              <a:gd name="connsiteX154" fmla="*/ 936 w 10000"/>
              <a:gd name="connsiteY154" fmla="*/ 2377 h 10000"/>
              <a:gd name="connsiteX155" fmla="*/ 898 w 10000"/>
              <a:gd name="connsiteY155" fmla="*/ 2336 h 10000"/>
              <a:gd name="connsiteX156" fmla="*/ 877 w 10000"/>
              <a:gd name="connsiteY156" fmla="*/ 2273 h 10000"/>
              <a:gd name="connsiteX157" fmla="*/ 796 w 10000"/>
              <a:gd name="connsiteY157" fmla="*/ 2186 h 10000"/>
              <a:gd name="connsiteX158" fmla="*/ 719 w 10000"/>
              <a:gd name="connsiteY158" fmla="*/ 2082 h 10000"/>
              <a:gd name="connsiteX159" fmla="*/ 638 w 10000"/>
              <a:gd name="connsiteY159" fmla="*/ 1996 h 10000"/>
              <a:gd name="connsiteX160" fmla="*/ 519 w 10000"/>
              <a:gd name="connsiteY160" fmla="*/ 1849 h 10000"/>
              <a:gd name="connsiteX161" fmla="*/ 519 w 10000"/>
              <a:gd name="connsiteY161" fmla="*/ 1786 h 10000"/>
              <a:gd name="connsiteX162" fmla="*/ 498 w 10000"/>
              <a:gd name="connsiteY162" fmla="*/ 1677 h 10000"/>
              <a:gd name="connsiteX163" fmla="*/ 480 w 10000"/>
              <a:gd name="connsiteY163" fmla="*/ 1486 h 10000"/>
              <a:gd name="connsiteX164" fmla="*/ 459 w 10000"/>
              <a:gd name="connsiteY164" fmla="*/ 1359 h 10000"/>
              <a:gd name="connsiteX165" fmla="*/ 421 w 10000"/>
              <a:gd name="connsiteY165" fmla="*/ 1209 h 10000"/>
              <a:gd name="connsiteX166" fmla="*/ 361 w 10000"/>
              <a:gd name="connsiteY166" fmla="*/ 1127 h 10000"/>
              <a:gd name="connsiteX167" fmla="*/ 340 w 10000"/>
              <a:gd name="connsiteY167" fmla="*/ 1082 h 10000"/>
              <a:gd name="connsiteX168" fmla="*/ 259 w 10000"/>
              <a:gd name="connsiteY168" fmla="*/ 936 h 10000"/>
              <a:gd name="connsiteX169" fmla="*/ 242 w 10000"/>
              <a:gd name="connsiteY169" fmla="*/ 827 h 10000"/>
              <a:gd name="connsiteX170" fmla="*/ 242 w 10000"/>
              <a:gd name="connsiteY170" fmla="*/ 723 h 10000"/>
              <a:gd name="connsiteX171" fmla="*/ 242 w 10000"/>
              <a:gd name="connsiteY171" fmla="*/ 618 h 10000"/>
              <a:gd name="connsiteX172" fmla="*/ 221 w 10000"/>
              <a:gd name="connsiteY172" fmla="*/ 509 h 10000"/>
              <a:gd name="connsiteX173" fmla="*/ 179 w 10000"/>
              <a:gd name="connsiteY173" fmla="*/ 404 h 10000"/>
              <a:gd name="connsiteX174" fmla="*/ 161 w 10000"/>
              <a:gd name="connsiteY174" fmla="*/ 300 h 10000"/>
              <a:gd name="connsiteX175" fmla="*/ 102 w 10000"/>
              <a:gd name="connsiteY175" fmla="*/ 172 h 10000"/>
              <a:gd name="connsiteX176" fmla="*/ 0 w 10000"/>
              <a:gd name="connsiteY17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222 w 10000"/>
              <a:gd name="connsiteY89" fmla="*/ 6477 h 10000"/>
              <a:gd name="connsiteX90" fmla="*/ 3142 w 10000"/>
              <a:gd name="connsiteY90" fmla="*/ 6413 h 10000"/>
              <a:gd name="connsiteX91" fmla="*/ 3422 w 10000"/>
              <a:gd name="connsiteY91" fmla="*/ 5605 h 10000"/>
              <a:gd name="connsiteX92" fmla="*/ 3401 w 10000"/>
              <a:gd name="connsiteY92" fmla="*/ 5563 h 10000"/>
              <a:gd name="connsiteX93" fmla="*/ 3320 w 10000"/>
              <a:gd name="connsiteY93" fmla="*/ 5477 h 10000"/>
              <a:gd name="connsiteX94" fmla="*/ 3303 w 10000"/>
              <a:gd name="connsiteY94" fmla="*/ 5436 h 10000"/>
              <a:gd name="connsiteX95" fmla="*/ 3303 w 10000"/>
              <a:gd name="connsiteY95" fmla="*/ 5414 h 10000"/>
              <a:gd name="connsiteX96" fmla="*/ 3282 w 10000"/>
              <a:gd name="connsiteY96" fmla="*/ 5095 h 10000"/>
              <a:gd name="connsiteX97" fmla="*/ 3363 w 10000"/>
              <a:gd name="connsiteY97" fmla="*/ 4905 h 10000"/>
              <a:gd name="connsiteX98" fmla="*/ 3401 w 10000"/>
              <a:gd name="connsiteY98" fmla="*/ 4863 h 10000"/>
              <a:gd name="connsiteX99" fmla="*/ 3440 w 10000"/>
              <a:gd name="connsiteY99" fmla="*/ 4841 h 10000"/>
              <a:gd name="connsiteX100" fmla="*/ 3461 w 10000"/>
              <a:gd name="connsiteY100" fmla="*/ 4818 h 10000"/>
              <a:gd name="connsiteX101" fmla="*/ 3601 w 10000"/>
              <a:gd name="connsiteY101" fmla="*/ 4755 h 10000"/>
              <a:gd name="connsiteX102" fmla="*/ 3720 w 10000"/>
              <a:gd name="connsiteY102" fmla="*/ 4672 h 10000"/>
              <a:gd name="connsiteX103" fmla="*/ 3818 w 10000"/>
              <a:gd name="connsiteY103" fmla="*/ 4545 h 10000"/>
              <a:gd name="connsiteX104" fmla="*/ 3738 w 10000"/>
              <a:gd name="connsiteY104" fmla="*/ 4332 h 10000"/>
              <a:gd name="connsiteX105" fmla="*/ 3678 w 10000"/>
              <a:gd name="connsiteY105" fmla="*/ 4268 h 10000"/>
              <a:gd name="connsiteX106" fmla="*/ 3640 w 10000"/>
              <a:gd name="connsiteY106" fmla="*/ 4227 h 10000"/>
              <a:gd name="connsiteX107" fmla="*/ 3619 w 10000"/>
              <a:gd name="connsiteY107" fmla="*/ 4204 h 10000"/>
              <a:gd name="connsiteX108" fmla="*/ 3580 w 10000"/>
              <a:gd name="connsiteY108" fmla="*/ 4141 h 10000"/>
              <a:gd name="connsiteX109" fmla="*/ 3541 w 10000"/>
              <a:gd name="connsiteY109" fmla="*/ 4100 h 10000"/>
              <a:gd name="connsiteX110" fmla="*/ 3499 w 10000"/>
              <a:gd name="connsiteY110" fmla="*/ 4077 h 10000"/>
              <a:gd name="connsiteX111" fmla="*/ 3401 w 10000"/>
              <a:gd name="connsiteY111" fmla="*/ 3972 h 10000"/>
              <a:gd name="connsiteX112" fmla="*/ 3363 w 10000"/>
              <a:gd name="connsiteY112" fmla="*/ 3950 h 10000"/>
              <a:gd name="connsiteX113" fmla="*/ 3303 w 10000"/>
              <a:gd name="connsiteY113" fmla="*/ 3927 h 10000"/>
              <a:gd name="connsiteX114" fmla="*/ 3261 w 10000"/>
              <a:gd name="connsiteY114" fmla="*/ 3909 h 10000"/>
              <a:gd name="connsiteX115" fmla="*/ 3243 w 10000"/>
              <a:gd name="connsiteY115" fmla="*/ 3886 h 10000"/>
              <a:gd name="connsiteX116" fmla="*/ 3201 w 10000"/>
              <a:gd name="connsiteY116" fmla="*/ 3864 h 10000"/>
              <a:gd name="connsiteX117" fmla="*/ 3163 w 10000"/>
              <a:gd name="connsiteY117" fmla="*/ 3800 h 10000"/>
              <a:gd name="connsiteX118" fmla="*/ 3065 w 10000"/>
              <a:gd name="connsiteY118" fmla="*/ 3714 h 10000"/>
              <a:gd name="connsiteX119" fmla="*/ 2945 w 10000"/>
              <a:gd name="connsiteY119" fmla="*/ 3650 h 10000"/>
              <a:gd name="connsiteX120" fmla="*/ 2865 w 10000"/>
              <a:gd name="connsiteY120" fmla="*/ 3587 h 10000"/>
              <a:gd name="connsiteX121" fmla="*/ 2826 w 10000"/>
              <a:gd name="connsiteY121" fmla="*/ 3568 h 10000"/>
              <a:gd name="connsiteX122" fmla="*/ 2784 w 10000"/>
              <a:gd name="connsiteY122" fmla="*/ 3568 h 10000"/>
              <a:gd name="connsiteX123" fmla="*/ 2724 w 10000"/>
              <a:gd name="connsiteY123" fmla="*/ 3568 h 10000"/>
              <a:gd name="connsiteX124" fmla="*/ 2707 w 10000"/>
              <a:gd name="connsiteY124" fmla="*/ 3523 h 10000"/>
              <a:gd name="connsiteX125" fmla="*/ 2686 w 10000"/>
              <a:gd name="connsiteY125" fmla="*/ 3482 h 10000"/>
              <a:gd name="connsiteX126" fmla="*/ 2647 w 10000"/>
              <a:gd name="connsiteY126" fmla="*/ 3482 h 10000"/>
              <a:gd name="connsiteX127" fmla="*/ 2605 w 10000"/>
              <a:gd name="connsiteY127" fmla="*/ 3459 h 10000"/>
              <a:gd name="connsiteX128" fmla="*/ 2507 w 10000"/>
              <a:gd name="connsiteY128" fmla="*/ 3441 h 10000"/>
              <a:gd name="connsiteX129" fmla="*/ 2447 w 10000"/>
              <a:gd name="connsiteY129" fmla="*/ 3396 h 10000"/>
              <a:gd name="connsiteX130" fmla="*/ 2405 w 10000"/>
              <a:gd name="connsiteY130" fmla="*/ 3377 h 10000"/>
              <a:gd name="connsiteX131" fmla="*/ 2346 w 10000"/>
              <a:gd name="connsiteY131" fmla="*/ 3332 h 10000"/>
              <a:gd name="connsiteX132" fmla="*/ 2328 w 10000"/>
              <a:gd name="connsiteY132" fmla="*/ 3332 h 10000"/>
              <a:gd name="connsiteX133" fmla="*/ 2328 w 10000"/>
              <a:gd name="connsiteY133" fmla="*/ 3313 h 10000"/>
              <a:gd name="connsiteX134" fmla="*/ 2269 w 10000"/>
              <a:gd name="connsiteY134" fmla="*/ 3291 h 10000"/>
              <a:gd name="connsiteX135" fmla="*/ 2227 w 10000"/>
              <a:gd name="connsiteY135" fmla="*/ 3250 h 10000"/>
              <a:gd name="connsiteX136" fmla="*/ 2167 w 10000"/>
              <a:gd name="connsiteY136" fmla="*/ 3205 h 10000"/>
              <a:gd name="connsiteX137" fmla="*/ 2090 w 10000"/>
              <a:gd name="connsiteY137" fmla="*/ 3164 h 10000"/>
              <a:gd name="connsiteX138" fmla="*/ 2030 w 10000"/>
              <a:gd name="connsiteY138" fmla="*/ 3122 h 10000"/>
              <a:gd name="connsiteX139" fmla="*/ 1950 w 10000"/>
              <a:gd name="connsiteY139" fmla="*/ 3100 h 10000"/>
              <a:gd name="connsiteX140" fmla="*/ 1890 w 10000"/>
              <a:gd name="connsiteY140" fmla="*/ 3100 h 10000"/>
              <a:gd name="connsiteX141" fmla="*/ 1830 w 10000"/>
              <a:gd name="connsiteY141" fmla="*/ 3100 h 10000"/>
              <a:gd name="connsiteX142" fmla="*/ 1771 w 10000"/>
              <a:gd name="connsiteY142" fmla="*/ 3100 h 10000"/>
              <a:gd name="connsiteX143" fmla="*/ 1711 w 10000"/>
              <a:gd name="connsiteY143" fmla="*/ 3077 h 10000"/>
              <a:gd name="connsiteX144" fmla="*/ 1613 w 10000"/>
              <a:gd name="connsiteY144" fmla="*/ 2995 h 10000"/>
              <a:gd name="connsiteX145" fmla="*/ 1532 w 10000"/>
              <a:gd name="connsiteY145" fmla="*/ 2887 h 10000"/>
              <a:gd name="connsiteX146" fmla="*/ 1511 w 10000"/>
              <a:gd name="connsiteY146" fmla="*/ 2804 h 10000"/>
              <a:gd name="connsiteX147" fmla="*/ 1494 w 10000"/>
              <a:gd name="connsiteY147" fmla="*/ 2759 h 10000"/>
              <a:gd name="connsiteX148" fmla="*/ 1452 w 10000"/>
              <a:gd name="connsiteY148" fmla="*/ 2718 h 10000"/>
              <a:gd name="connsiteX149" fmla="*/ 1332 w 10000"/>
              <a:gd name="connsiteY149" fmla="*/ 2677 h 10000"/>
              <a:gd name="connsiteX150" fmla="*/ 1234 w 10000"/>
              <a:gd name="connsiteY150" fmla="*/ 2654 h 10000"/>
              <a:gd name="connsiteX151" fmla="*/ 1154 w 10000"/>
              <a:gd name="connsiteY151" fmla="*/ 2591 h 10000"/>
              <a:gd name="connsiteX152" fmla="*/ 1017 w 10000"/>
              <a:gd name="connsiteY152" fmla="*/ 2463 h 10000"/>
              <a:gd name="connsiteX153" fmla="*/ 936 w 10000"/>
              <a:gd name="connsiteY153" fmla="*/ 2377 h 10000"/>
              <a:gd name="connsiteX154" fmla="*/ 898 w 10000"/>
              <a:gd name="connsiteY154" fmla="*/ 2336 h 10000"/>
              <a:gd name="connsiteX155" fmla="*/ 877 w 10000"/>
              <a:gd name="connsiteY155" fmla="*/ 2273 h 10000"/>
              <a:gd name="connsiteX156" fmla="*/ 796 w 10000"/>
              <a:gd name="connsiteY156" fmla="*/ 2186 h 10000"/>
              <a:gd name="connsiteX157" fmla="*/ 719 w 10000"/>
              <a:gd name="connsiteY157" fmla="*/ 2082 h 10000"/>
              <a:gd name="connsiteX158" fmla="*/ 638 w 10000"/>
              <a:gd name="connsiteY158" fmla="*/ 1996 h 10000"/>
              <a:gd name="connsiteX159" fmla="*/ 519 w 10000"/>
              <a:gd name="connsiteY159" fmla="*/ 1849 h 10000"/>
              <a:gd name="connsiteX160" fmla="*/ 519 w 10000"/>
              <a:gd name="connsiteY160" fmla="*/ 1786 h 10000"/>
              <a:gd name="connsiteX161" fmla="*/ 498 w 10000"/>
              <a:gd name="connsiteY161" fmla="*/ 1677 h 10000"/>
              <a:gd name="connsiteX162" fmla="*/ 480 w 10000"/>
              <a:gd name="connsiteY162" fmla="*/ 1486 h 10000"/>
              <a:gd name="connsiteX163" fmla="*/ 459 w 10000"/>
              <a:gd name="connsiteY163" fmla="*/ 1359 h 10000"/>
              <a:gd name="connsiteX164" fmla="*/ 421 w 10000"/>
              <a:gd name="connsiteY164" fmla="*/ 1209 h 10000"/>
              <a:gd name="connsiteX165" fmla="*/ 361 w 10000"/>
              <a:gd name="connsiteY165" fmla="*/ 1127 h 10000"/>
              <a:gd name="connsiteX166" fmla="*/ 340 w 10000"/>
              <a:gd name="connsiteY166" fmla="*/ 1082 h 10000"/>
              <a:gd name="connsiteX167" fmla="*/ 259 w 10000"/>
              <a:gd name="connsiteY167" fmla="*/ 936 h 10000"/>
              <a:gd name="connsiteX168" fmla="*/ 242 w 10000"/>
              <a:gd name="connsiteY168" fmla="*/ 827 h 10000"/>
              <a:gd name="connsiteX169" fmla="*/ 242 w 10000"/>
              <a:gd name="connsiteY169" fmla="*/ 723 h 10000"/>
              <a:gd name="connsiteX170" fmla="*/ 242 w 10000"/>
              <a:gd name="connsiteY170" fmla="*/ 618 h 10000"/>
              <a:gd name="connsiteX171" fmla="*/ 221 w 10000"/>
              <a:gd name="connsiteY171" fmla="*/ 509 h 10000"/>
              <a:gd name="connsiteX172" fmla="*/ 179 w 10000"/>
              <a:gd name="connsiteY172" fmla="*/ 404 h 10000"/>
              <a:gd name="connsiteX173" fmla="*/ 161 w 10000"/>
              <a:gd name="connsiteY173" fmla="*/ 300 h 10000"/>
              <a:gd name="connsiteX174" fmla="*/ 102 w 10000"/>
              <a:gd name="connsiteY174" fmla="*/ 172 h 10000"/>
              <a:gd name="connsiteX175" fmla="*/ 0 w 10000"/>
              <a:gd name="connsiteY17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82 w 10000"/>
              <a:gd name="connsiteY86" fmla="*/ 6582 h 10000"/>
              <a:gd name="connsiteX87" fmla="*/ 3243 w 10000"/>
              <a:gd name="connsiteY87" fmla="*/ 6541 h 10000"/>
              <a:gd name="connsiteX88" fmla="*/ 3243 w 10000"/>
              <a:gd name="connsiteY88" fmla="*/ 6518 h 10000"/>
              <a:gd name="connsiteX89" fmla="*/ 3142 w 10000"/>
              <a:gd name="connsiteY89" fmla="*/ 6413 h 10000"/>
              <a:gd name="connsiteX90" fmla="*/ 3422 w 10000"/>
              <a:gd name="connsiteY90" fmla="*/ 5605 h 10000"/>
              <a:gd name="connsiteX91" fmla="*/ 3401 w 10000"/>
              <a:gd name="connsiteY91" fmla="*/ 5563 h 10000"/>
              <a:gd name="connsiteX92" fmla="*/ 3320 w 10000"/>
              <a:gd name="connsiteY92" fmla="*/ 5477 h 10000"/>
              <a:gd name="connsiteX93" fmla="*/ 3303 w 10000"/>
              <a:gd name="connsiteY93" fmla="*/ 5436 h 10000"/>
              <a:gd name="connsiteX94" fmla="*/ 3303 w 10000"/>
              <a:gd name="connsiteY94" fmla="*/ 5414 h 10000"/>
              <a:gd name="connsiteX95" fmla="*/ 3282 w 10000"/>
              <a:gd name="connsiteY95" fmla="*/ 5095 h 10000"/>
              <a:gd name="connsiteX96" fmla="*/ 3363 w 10000"/>
              <a:gd name="connsiteY96" fmla="*/ 4905 h 10000"/>
              <a:gd name="connsiteX97" fmla="*/ 3401 w 10000"/>
              <a:gd name="connsiteY97" fmla="*/ 4863 h 10000"/>
              <a:gd name="connsiteX98" fmla="*/ 3440 w 10000"/>
              <a:gd name="connsiteY98" fmla="*/ 4841 h 10000"/>
              <a:gd name="connsiteX99" fmla="*/ 3461 w 10000"/>
              <a:gd name="connsiteY99" fmla="*/ 4818 h 10000"/>
              <a:gd name="connsiteX100" fmla="*/ 3601 w 10000"/>
              <a:gd name="connsiteY100" fmla="*/ 4755 h 10000"/>
              <a:gd name="connsiteX101" fmla="*/ 3720 w 10000"/>
              <a:gd name="connsiteY101" fmla="*/ 4672 h 10000"/>
              <a:gd name="connsiteX102" fmla="*/ 3818 w 10000"/>
              <a:gd name="connsiteY102" fmla="*/ 4545 h 10000"/>
              <a:gd name="connsiteX103" fmla="*/ 3738 w 10000"/>
              <a:gd name="connsiteY103" fmla="*/ 4332 h 10000"/>
              <a:gd name="connsiteX104" fmla="*/ 3678 w 10000"/>
              <a:gd name="connsiteY104" fmla="*/ 4268 h 10000"/>
              <a:gd name="connsiteX105" fmla="*/ 3640 w 10000"/>
              <a:gd name="connsiteY105" fmla="*/ 4227 h 10000"/>
              <a:gd name="connsiteX106" fmla="*/ 3619 w 10000"/>
              <a:gd name="connsiteY106" fmla="*/ 4204 h 10000"/>
              <a:gd name="connsiteX107" fmla="*/ 3580 w 10000"/>
              <a:gd name="connsiteY107" fmla="*/ 4141 h 10000"/>
              <a:gd name="connsiteX108" fmla="*/ 3541 w 10000"/>
              <a:gd name="connsiteY108" fmla="*/ 4100 h 10000"/>
              <a:gd name="connsiteX109" fmla="*/ 3499 w 10000"/>
              <a:gd name="connsiteY109" fmla="*/ 4077 h 10000"/>
              <a:gd name="connsiteX110" fmla="*/ 3401 w 10000"/>
              <a:gd name="connsiteY110" fmla="*/ 3972 h 10000"/>
              <a:gd name="connsiteX111" fmla="*/ 3363 w 10000"/>
              <a:gd name="connsiteY111" fmla="*/ 3950 h 10000"/>
              <a:gd name="connsiteX112" fmla="*/ 3303 w 10000"/>
              <a:gd name="connsiteY112" fmla="*/ 3927 h 10000"/>
              <a:gd name="connsiteX113" fmla="*/ 3261 w 10000"/>
              <a:gd name="connsiteY113" fmla="*/ 3909 h 10000"/>
              <a:gd name="connsiteX114" fmla="*/ 3243 w 10000"/>
              <a:gd name="connsiteY114" fmla="*/ 3886 h 10000"/>
              <a:gd name="connsiteX115" fmla="*/ 3201 w 10000"/>
              <a:gd name="connsiteY115" fmla="*/ 3864 h 10000"/>
              <a:gd name="connsiteX116" fmla="*/ 3163 w 10000"/>
              <a:gd name="connsiteY116" fmla="*/ 3800 h 10000"/>
              <a:gd name="connsiteX117" fmla="*/ 3065 w 10000"/>
              <a:gd name="connsiteY117" fmla="*/ 3714 h 10000"/>
              <a:gd name="connsiteX118" fmla="*/ 2945 w 10000"/>
              <a:gd name="connsiteY118" fmla="*/ 3650 h 10000"/>
              <a:gd name="connsiteX119" fmla="*/ 2865 w 10000"/>
              <a:gd name="connsiteY119" fmla="*/ 3587 h 10000"/>
              <a:gd name="connsiteX120" fmla="*/ 2826 w 10000"/>
              <a:gd name="connsiteY120" fmla="*/ 3568 h 10000"/>
              <a:gd name="connsiteX121" fmla="*/ 2784 w 10000"/>
              <a:gd name="connsiteY121" fmla="*/ 3568 h 10000"/>
              <a:gd name="connsiteX122" fmla="*/ 2724 w 10000"/>
              <a:gd name="connsiteY122" fmla="*/ 3568 h 10000"/>
              <a:gd name="connsiteX123" fmla="*/ 2707 w 10000"/>
              <a:gd name="connsiteY123" fmla="*/ 3523 h 10000"/>
              <a:gd name="connsiteX124" fmla="*/ 2686 w 10000"/>
              <a:gd name="connsiteY124" fmla="*/ 3482 h 10000"/>
              <a:gd name="connsiteX125" fmla="*/ 2647 w 10000"/>
              <a:gd name="connsiteY125" fmla="*/ 3482 h 10000"/>
              <a:gd name="connsiteX126" fmla="*/ 2605 w 10000"/>
              <a:gd name="connsiteY126" fmla="*/ 3459 h 10000"/>
              <a:gd name="connsiteX127" fmla="*/ 2507 w 10000"/>
              <a:gd name="connsiteY127" fmla="*/ 3441 h 10000"/>
              <a:gd name="connsiteX128" fmla="*/ 2447 w 10000"/>
              <a:gd name="connsiteY128" fmla="*/ 3396 h 10000"/>
              <a:gd name="connsiteX129" fmla="*/ 2405 w 10000"/>
              <a:gd name="connsiteY129" fmla="*/ 3377 h 10000"/>
              <a:gd name="connsiteX130" fmla="*/ 2346 w 10000"/>
              <a:gd name="connsiteY130" fmla="*/ 3332 h 10000"/>
              <a:gd name="connsiteX131" fmla="*/ 2328 w 10000"/>
              <a:gd name="connsiteY131" fmla="*/ 3332 h 10000"/>
              <a:gd name="connsiteX132" fmla="*/ 2328 w 10000"/>
              <a:gd name="connsiteY132" fmla="*/ 3313 h 10000"/>
              <a:gd name="connsiteX133" fmla="*/ 2269 w 10000"/>
              <a:gd name="connsiteY133" fmla="*/ 3291 h 10000"/>
              <a:gd name="connsiteX134" fmla="*/ 2227 w 10000"/>
              <a:gd name="connsiteY134" fmla="*/ 3250 h 10000"/>
              <a:gd name="connsiteX135" fmla="*/ 2167 w 10000"/>
              <a:gd name="connsiteY135" fmla="*/ 3205 h 10000"/>
              <a:gd name="connsiteX136" fmla="*/ 2090 w 10000"/>
              <a:gd name="connsiteY136" fmla="*/ 3164 h 10000"/>
              <a:gd name="connsiteX137" fmla="*/ 2030 w 10000"/>
              <a:gd name="connsiteY137" fmla="*/ 3122 h 10000"/>
              <a:gd name="connsiteX138" fmla="*/ 1950 w 10000"/>
              <a:gd name="connsiteY138" fmla="*/ 3100 h 10000"/>
              <a:gd name="connsiteX139" fmla="*/ 1890 w 10000"/>
              <a:gd name="connsiteY139" fmla="*/ 3100 h 10000"/>
              <a:gd name="connsiteX140" fmla="*/ 1830 w 10000"/>
              <a:gd name="connsiteY140" fmla="*/ 3100 h 10000"/>
              <a:gd name="connsiteX141" fmla="*/ 1771 w 10000"/>
              <a:gd name="connsiteY141" fmla="*/ 3100 h 10000"/>
              <a:gd name="connsiteX142" fmla="*/ 1711 w 10000"/>
              <a:gd name="connsiteY142" fmla="*/ 3077 h 10000"/>
              <a:gd name="connsiteX143" fmla="*/ 1613 w 10000"/>
              <a:gd name="connsiteY143" fmla="*/ 2995 h 10000"/>
              <a:gd name="connsiteX144" fmla="*/ 1532 w 10000"/>
              <a:gd name="connsiteY144" fmla="*/ 2887 h 10000"/>
              <a:gd name="connsiteX145" fmla="*/ 1511 w 10000"/>
              <a:gd name="connsiteY145" fmla="*/ 2804 h 10000"/>
              <a:gd name="connsiteX146" fmla="*/ 1494 w 10000"/>
              <a:gd name="connsiteY146" fmla="*/ 2759 h 10000"/>
              <a:gd name="connsiteX147" fmla="*/ 1452 w 10000"/>
              <a:gd name="connsiteY147" fmla="*/ 2718 h 10000"/>
              <a:gd name="connsiteX148" fmla="*/ 1332 w 10000"/>
              <a:gd name="connsiteY148" fmla="*/ 2677 h 10000"/>
              <a:gd name="connsiteX149" fmla="*/ 1234 w 10000"/>
              <a:gd name="connsiteY149" fmla="*/ 2654 h 10000"/>
              <a:gd name="connsiteX150" fmla="*/ 1154 w 10000"/>
              <a:gd name="connsiteY150" fmla="*/ 2591 h 10000"/>
              <a:gd name="connsiteX151" fmla="*/ 1017 w 10000"/>
              <a:gd name="connsiteY151" fmla="*/ 2463 h 10000"/>
              <a:gd name="connsiteX152" fmla="*/ 936 w 10000"/>
              <a:gd name="connsiteY152" fmla="*/ 2377 h 10000"/>
              <a:gd name="connsiteX153" fmla="*/ 898 w 10000"/>
              <a:gd name="connsiteY153" fmla="*/ 2336 h 10000"/>
              <a:gd name="connsiteX154" fmla="*/ 877 w 10000"/>
              <a:gd name="connsiteY154" fmla="*/ 2273 h 10000"/>
              <a:gd name="connsiteX155" fmla="*/ 796 w 10000"/>
              <a:gd name="connsiteY155" fmla="*/ 2186 h 10000"/>
              <a:gd name="connsiteX156" fmla="*/ 719 w 10000"/>
              <a:gd name="connsiteY156" fmla="*/ 2082 h 10000"/>
              <a:gd name="connsiteX157" fmla="*/ 638 w 10000"/>
              <a:gd name="connsiteY157" fmla="*/ 1996 h 10000"/>
              <a:gd name="connsiteX158" fmla="*/ 519 w 10000"/>
              <a:gd name="connsiteY158" fmla="*/ 1849 h 10000"/>
              <a:gd name="connsiteX159" fmla="*/ 519 w 10000"/>
              <a:gd name="connsiteY159" fmla="*/ 1786 h 10000"/>
              <a:gd name="connsiteX160" fmla="*/ 498 w 10000"/>
              <a:gd name="connsiteY160" fmla="*/ 1677 h 10000"/>
              <a:gd name="connsiteX161" fmla="*/ 480 w 10000"/>
              <a:gd name="connsiteY161" fmla="*/ 1486 h 10000"/>
              <a:gd name="connsiteX162" fmla="*/ 459 w 10000"/>
              <a:gd name="connsiteY162" fmla="*/ 1359 h 10000"/>
              <a:gd name="connsiteX163" fmla="*/ 421 w 10000"/>
              <a:gd name="connsiteY163" fmla="*/ 1209 h 10000"/>
              <a:gd name="connsiteX164" fmla="*/ 361 w 10000"/>
              <a:gd name="connsiteY164" fmla="*/ 1127 h 10000"/>
              <a:gd name="connsiteX165" fmla="*/ 340 w 10000"/>
              <a:gd name="connsiteY165" fmla="*/ 1082 h 10000"/>
              <a:gd name="connsiteX166" fmla="*/ 259 w 10000"/>
              <a:gd name="connsiteY166" fmla="*/ 936 h 10000"/>
              <a:gd name="connsiteX167" fmla="*/ 242 w 10000"/>
              <a:gd name="connsiteY167" fmla="*/ 827 h 10000"/>
              <a:gd name="connsiteX168" fmla="*/ 242 w 10000"/>
              <a:gd name="connsiteY168" fmla="*/ 723 h 10000"/>
              <a:gd name="connsiteX169" fmla="*/ 242 w 10000"/>
              <a:gd name="connsiteY169" fmla="*/ 618 h 10000"/>
              <a:gd name="connsiteX170" fmla="*/ 221 w 10000"/>
              <a:gd name="connsiteY170" fmla="*/ 509 h 10000"/>
              <a:gd name="connsiteX171" fmla="*/ 179 w 10000"/>
              <a:gd name="connsiteY171" fmla="*/ 404 h 10000"/>
              <a:gd name="connsiteX172" fmla="*/ 161 w 10000"/>
              <a:gd name="connsiteY172" fmla="*/ 300 h 10000"/>
              <a:gd name="connsiteX173" fmla="*/ 102 w 10000"/>
              <a:gd name="connsiteY173" fmla="*/ 172 h 10000"/>
              <a:gd name="connsiteX174" fmla="*/ 0 w 10000"/>
              <a:gd name="connsiteY17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61 w 10000"/>
              <a:gd name="connsiteY84" fmla="*/ 6645 h 10000"/>
              <a:gd name="connsiteX85" fmla="*/ 3363 w 10000"/>
              <a:gd name="connsiteY85" fmla="*/ 6623 h 10000"/>
              <a:gd name="connsiteX86" fmla="*/ 3243 w 10000"/>
              <a:gd name="connsiteY86" fmla="*/ 6541 h 10000"/>
              <a:gd name="connsiteX87" fmla="*/ 3243 w 10000"/>
              <a:gd name="connsiteY87" fmla="*/ 6518 h 10000"/>
              <a:gd name="connsiteX88" fmla="*/ 3142 w 10000"/>
              <a:gd name="connsiteY88" fmla="*/ 6413 h 10000"/>
              <a:gd name="connsiteX89" fmla="*/ 3422 w 10000"/>
              <a:gd name="connsiteY89" fmla="*/ 5605 h 10000"/>
              <a:gd name="connsiteX90" fmla="*/ 3401 w 10000"/>
              <a:gd name="connsiteY90" fmla="*/ 5563 h 10000"/>
              <a:gd name="connsiteX91" fmla="*/ 3320 w 10000"/>
              <a:gd name="connsiteY91" fmla="*/ 5477 h 10000"/>
              <a:gd name="connsiteX92" fmla="*/ 3303 w 10000"/>
              <a:gd name="connsiteY92" fmla="*/ 5436 h 10000"/>
              <a:gd name="connsiteX93" fmla="*/ 3303 w 10000"/>
              <a:gd name="connsiteY93" fmla="*/ 5414 h 10000"/>
              <a:gd name="connsiteX94" fmla="*/ 3282 w 10000"/>
              <a:gd name="connsiteY94" fmla="*/ 5095 h 10000"/>
              <a:gd name="connsiteX95" fmla="*/ 3363 w 10000"/>
              <a:gd name="connsiteY95" fmla="*/ 4905 h 10000"/>
              <a:gd name="connsiteX96" fmla="*/ 3401 w 10000"/>
              <a:gd name="connsiteY96" fmla="*/ 4863 h 10000"/>
              <a:gd name="connsiteX97" fmla="*/ 3440 w 10000"/>
              <a:gd name="connsiteY97" fmla="*/ 4841 h 10000"/>
              <a:gd name="connsiteX98" fmla="*/ 3461 w 10000"/>
              <a:gd name="connsiteY98" fmla="*/ 4818 h 10000"/>
              <a:gd name="connsiteX99" fmla="*/ 3601 w 10000"/>
              <a:gd name="connsiteY99" fmla="*/ 4755 h 10000"/>
              <a:gd name="connsiteX100" fmla="*/ 3720 w 10000"/>
              <a:gd name="connsiteY100" fmla="*/ 4672 h 10000"/>
              <a:gd name="connsiteX101" fmla="*/ 3818 w 10000"/>
              <a:gd name="connsiteY101" fmla="*/ 4545 h 10000"/>
              <a:gd name="connsiteX102" fmla="*/ 3738 w 10000"/>
              <a:gd name="connsiteY102" fmla="*/ 4332 h 10000"/>
              <a:gd name="connsiteX103" fmla="*/ 3678 w 10000"/>
              <a:gd name="connsiteY103" fmla="*/ 4268 h 10000"/>
              <a:gd name="connsiteX104" fmla="*/ 3640 w 10000"/>
              <a:gd name="connsiteY104" fmla="*/ 4227 h 10000"/>
              <a:gd name="connsiteX105" fmla="*/ 3619 w 10000"/>
              <a:gd name="connsiteY105" fmla="*/ 4204 h 10000"/>
              <a:gd name="connsiteX106" fmla="*/ 3580 w 10000"/>
              <a:gd name="connsiteY106" fmla="*/ 4141 h 10000"/>
              <a:gd name="connsiteX107" fmla="*/ 3541 w 10000"/>
              <a:gd name="connsiteY107" fmla="*/ 4100 h 10000"/>
              <a:gd name="connsiteX108" fmla="*/ 3499 w 10000"/>
              <a:gd name="connsiteY108" fmla="*/ 4077 h 10000"/>
              <a:gd name="connsiteX109" fmla="*/ 3401 w 10000"/>
              <a:gd name="connsiteY109" fmla="*/ 3972 h 10000"/>
              <a:gd name="connsiteX110" fmla="*/ 3363 w 10000"/>
              <a:gd name="connsiteY110" fmla="*/ 3950 h 10000"/>
              <a:gd name="connsiteX111" fmla="*/ 3303 w 10000"/>
              <a:gd name="connsiteY111" fmla="*/ 3927 h 10000"/>
              <a:gd name="connsiteX112" fmla="*/ 3261 w 10000"/>
              <a:gd name="connsiteY112" fmla="*/ 3909 h 10000"/>
              <a:gd name="connsiteX113" fmla="*/ 3243 w 10000"/>
              <a:gd name="connsiteY113" fmla="*/ 3886 h 10000"/>
              <a:gd name="connsiteX114" fmla="*/ 3201 w 10000"/>
              <a:gd name="connsiteY114" fmla="*/ 3864 h 10000"/>
              <a:gd name="connsiteX115" fmla="*/ 3163 w 10000"/>
              <a:gd name="connsiteY115" fmla="*/ 3800 h 10000"/>
              <a:gd name="connsiteX116" fmla="*/ 3065 w 10000"/>
              <a:gd name="connsiteY116" fmla="*/ 3714 h 10000"/>
              <a:gd name="connsiteX117" fmla="*/ 2945 w 10000"/>
              <a:gd name="connsiteY117" fmla="*/ 3650 h 10000"/>
              <a:gd name="connsiteX118" fmla="*/ 2865 w 10000"/>
              <a:gd name="connsiteY118" fmla="*/ 3587 h 10000"/>
              <a:gd name="connsiteX119" fmla="*/ 2826 w 10000"/>
              <a:gd name="connsiteY119" fmla="*/ 3568 h 10000"/>
              <a:gd name="connsiteX120" fmla="*/ 2784 w 10000"/>
              <a:gd name="connsiteY120" fmla="*/ 3568 h 10000"/>
              <a:gd name="connsiteX121" fmla="*/ 2724 w 10000"/>
              <a:gd name="connsiteY121" fmla="*/ 3568 h 10000"/>
              <a:gd name="connsiteX122" fmla="*/ 2707 w 10000"/>
              <a:gd name="connsiteY122" fmla="*/ 3523 h 10000"/>
              <a:gd name="connsiteX123" fmla="*/ 2686 w 10000"/>
              <a:gd name="connsiteY123" fmla="*/ 3482 h 10000"/>
              <a:gd name="connsiteX124" fmla="*/ 2647 w 10000"/>
              <a:gd name="connsiteY124" fmla="*/ 3482 h 10000"/>
              <a:gd name="connsiteX125" fmla="*/ 2605 w 10000"/>
              <a:gd name="connsiteY125" fmla="*/ 3459 h 10000"/>
              <a:gd name="connsiteX126" fmla="*/ 2507 w 10000"/>
              <a:gd name="connsiteY126" fmla="*/ 3441 h 10000"/>
              <a:gd name="connsiteX127" fmla="*/ 2447 w 10000"/>
              <a:gd name="connsiteY127" fmla="*/ 3396 h 10000"/>
              <a:gd name="connsiteX128" fmla="*/ 2405 w 10000"/>
              <a:gd name="connsiteY128" fmla="*/ 3377 h 10000"/>
              <a:gd name="connsiteX129" fmla="*/ 2346 w 10000"/>
              <a:gd name="connsiteY129" fmla="*/ 3332 h 10000"/>
              <a:gd name="connsiteX130" fmla="*/ 2328 w 10000"/>
              <a:gd name="connsiteY130" fmla="*/ 3332 h 10000"/>
              <a:gd name="connsiteX131" fmla="*/ 2328 w 10000"/>
              <a:gd name="connsiteY131" fmla="*/ 3313 h 10000"/>
              <a:gd name="connsiteX132" fmla="*/ 2269 w 10000"/>
              <a:gd name="connsiteY132" fmla="*/ 3291 h 10000"/>
              <a:gd name="connsiteX133" fmla="*/ 2227 w 10000"/>
              <a:gd name="connsiteY133" fmla="*/ 3250 h 10000"/>
              <a:gd name="connsiteX134" fmla="*/ 2167 w 10000"/>
              <a:gd name="connsiteY134" fmla="*/ 3205 h 10000"/>
              <a:gd name="connsiteX135" fmla="*/ 2090 w 10000"/>
              <a:gd name="connsiteY135" fmla="*/ 3164 h 10000"/>
              <a:gd name="connsiteX136" fmla="*/ 2030 w 10000"/>
              <a:gd name="connsiteY136" fmla="*/ 3122 h 10000"/>
              <a:gd name="connsiteX137" fmla="*/ 1950 w 10000"/>
              <a:gd name="connsiteY137" fmla="*/ 3100 h 10000"/>
              <a:gd name="connsiteX138" fmla="*/ 1890 w 10000"/>
              <a:gd name="connsiteY138" fmla="*/ 3100 h 10000"/>
              <a:gd name="connsiteX139" fmla="*/ 1830 w 10000"/>
              <a:gd name="connsiteY139" fmla="*/ 3100 h 10000"/>
              <a:gd name="connsiteX140" fmla="*/ 1771 w 10000"/>
              <a:gd name="connsiteY140" fmla="*/ 3100 h 10000"/>
              <a:gd name="connsiteX141" fmla="*/ 1711 w 10000"/>
              <a:gd name="connsiteY141" fmla="*/ 3077 h 10000"/>
              <a:gd name="connsiteX142" fmla="*/ 1613 w 10000"/>
              <a:gd name="connsiteY142" fmla="*/ 2995 h 10000"/>
              <a:gd name="connsiteX143" fmla="*/ 1532 w 10000"/>
              <a:gd name="connsiteY143" fmla="*/ 2887 h 10000"/>
              <a:gd name="connsiteX144" fmla="*/ 1511 w 10000"/>
              <a:gd name="connsiteY144" fmla="*/ 2804 h 10000"/>
              <a:gd name="connsiteX145" fmla="*/ 1494 w 10000"/>
              <a:gd name="connsiteY145" fmla="*/ 2759 h 10000"/>
              <a:gd name="connsiteX146" fmla="*/ 1452 w 10000"/>
              <a:gd name="connsiteY146" fmla="*/ 2718 h 10000"/>
              <a:gd name="connsiteX147" fmla="*/ 1332 w 10000"/>
              <a:gd name="connsiteY147" fmla="*/ 2677 h 10000"/>
              <a:gd name="connsiteX148" fmla="*/ 1234 w 10000"/>
              <a:gd name="connsiteY148" fmla="*/ 2654 h 10000"/>
              <a:gd name="connsiteX149" fmla="*/ 1154 w 10000"/>
              <a:gd name="connsiteY149" fmla="*/ 2591 h 10000"/>
              <a:gd name="connsiteX150" fmla="*/ 1017 w 10000"/>
              <a:gd name="connsiteY150" fmla="*/ 2463 h 10000"/>
              <a:gd name="connsiteX151" fmla="*/ 936 w 10000"/>
              <a:gd name="connsiteY151" fmla="*/ 2377 h 10000"/>
              <a:gd name="connsiteX152" fmla="*/ 898 w 10000"/>
              <a:gd name="connsiteY152" fmla="*/ 2336 h 10000"/>
              <a:gd name="connsiteX153" fmla="*/ 877 w 10000"/>
              <a:gd name="connsiteY153" fmla="*/ 2273 h 10000"/>
              <a:gd name="connsiteX154" fmla="*/ 796 w 10000"/>
              <a:gd name="connsiteY154" fmla="*/ 2186 h 10000"/>
              <a:gd name="connsiteX155" fmla="*/ 719 w 10000"/>
              <a:gd name="connsiteY155" fmla="*/ 2082 h 10000"/>
              <a:gd name="connsiteX156" fmla="*/ 638 w 10000"/>
              <a:gd name="connsiteY156" fmla="*/ 1996 h 10000"/>
              <a:gd name="connsiteX157" fmla="*/ 519 w 10000"/>
              <a:gd name="connsiteY157" fmla="*/ 1849 h 10000"/>
              <a:gd name="connsiteX158" fmla="*/ 519 w 10000"/>
              <a:gd name="connsiteY158" fmla="*/ 1786 h 10000"/>
              <a:gd name="connsiteX159" fmla="*/ 498 w 10000"/>
              <a:gd name="connsiteY159" fmla="*/ 1677 h 10000"/>
              <a:gd name="connsiteX160" fmla="*/ 480 w 10000"/>
              <a:gd name="connsiteY160" fmla="*/ 1486 h 10000"/>
              <a:gd name="connsiteX161" fmla="*/ 459 w 10000"/>
              <a:gd name="connsiteY161" fmla="*/ 1359 h 10000"/>
              <a:gd name="connsiteX162" fmla="*/ 421 w 10000"/>
              <a:gd name="connsiteY162" fmla="*/ 1209 h 10000"/>
              <a:gd name="connsiteX163" fmla="*/ 361 w 10000"/>
              <a:gd name="connsiteY163" fmla="*/ 1127 h 10000"/>
              <a:gd name="connsiteX164" fmla="*/ 340 w 10000"/>
              <a:gd name="connsiteY164" fmla="*/ 1082 h 10000"/>
              <a:gd name="connsiteX165" fmla="*/ 259 w 10000"/>
              <a:gd name="connsiteY165" fmla="*/ 936 h 10000"/>
              <a:gd name="connsiteX166" fmla="*/ 242 w 10000"/>
              <a:gd name="connsiteY166" fmla="*/ 827 h 10000"/>
              <a:gd name="connsiteX167" fmla="*/ 242 w 10000"/>
              <a:gd name="connsiteY167" fmla="*/ 723 h 10000"/>
              <a:gd name="connsiteX168" fmla="*/ 242 w 10000"/>
              <a:gd name="connsiteY168" fmla="*/ 618 h 10000"/>
              <a:gd name="connsiteX169" fmla="*/ 221 w 10000"/>
              <a:gd name="connsiteY169" fmla="*/ 509 h 10000"/>
              <a:gd name="connsiteX170" fmla="*/ 179 w 10000"/>
              <a:gd name="connsiteY170" fmla="*/ 404 h 10000"/>
              <a:gd name="connsiteX171" fmla="*/ 161 w 10000"/>
              <a:gd name="connsiteY171" fmla="*/ 300 h 10000"/>
              <a:gd name="connsiteX172" fmla="*/ 102 w 10000"/>
              <a:gd name="connsiteY172" fmla="*/ 172 h 10000"/>
              <a:gd name="connsiteX173" fmla="*/ 0 w 10000"/>
              <a:gd name="connsiteY17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363 w 10000"/>
              <a:gd name="connsiteY84" fmla="*/ 6623 h 10000"/>
              <a:gd name="connsiteX85" fmla="*/ 3243 w 10000"/>
              <a:gd name="connsiteY85" fmla="*/ 6541 h 10000"/>
              <a:gd name="connsiteX86" fmla="*/ 3243 w 10000"/>
              <a:gd name="connsiteY86" fmla="*/ 6518 h 10000"/>
              <a:gd name="connsiteX87" fmla="*/ 3142 w 10000"/>
              <a:gd name="connsiteY87" fmla="*/ 6413 h 10000"/>
              <a:gd name="connsiteX88" fmla="*/ 3422 w 10000"/>
              <a:gd name="connsiteY88" fmla="*/ 5605 h 10000"/>
              <a:gd name="connsiteX89" fmla="*/ 3401 w 10000"/>
              <a:gd name="connsiteY89" fmla="*/ 5563 h 10000"/>
              <a:gd name="connsiteX90" fmla="*/ 3320 w 10000"/>
              <a:gd name="connsiteY90" fmla="*/ 5477 h 10000"/>
              <a:gd name="connsiteX91" fmla="*/ 3303 w 10000"/>
              <a:gd name="connsiteY91" fmla="*/ 5436 h 10000"/>
              <a:gd name="connsiteX92" fmla="*/ 3303 w 10000"/>
              <a:gd name="connsiteY92" fmla="*/ 5414 h 10000"/>
              <a:gd name="connsiteX93" fmla="*/ 3282 w 10000"/>
              <a:gd name="connsiteY93" fmla="*/ 5095 h 10000"/>
              <a:gd name="connsiteX94" fmla="*/ 3363 w 10000"/>
              <a:gd name="connsiteY94" fmla="*/ 4905 h 10000"/>
              <a:gd name="connsiteX95" fmla="*/ 3401 w 10000"/>
              <a:gd name="connsiteY95" fmla="*/ 4863 h 10000"/>
              <a:gd name="connsiteX96" fmla="*/ 3440 w 10000"/>
              <a:gd name="connsiteY96" fmla="*/ 4841 h 10000"/>
              <a:gd name="connsiteX97" fmla="*/ 3461 w 10000"/>
              <a:gd name="connsiteY97" fmla="*/ 4818 h 10000"/>
              <a:gd name="connsiteX98" fmla="*/ 3601 w 10000"/>
              <a:gd name="connsiteY98" fmla="*/ 4755 h 10000"/>
              <a:gd name="connsiteX99" fmla="*/ 3720 w 10000"/>
              <a:gd name="connsiteY99" fmla="*/ 4672 h 10000"/>
              <a:gd name="connsiteX100" fmla="*/ 3818 w 10000"/>
              <a:gd name="connsiteY100" fmla="*/ 4545 h 10000"/>
              <a:gd name="connsiteX101" fmla="*/ 3738 w 10000"/>
              <a:gd name="connsiteY101" fmla="*/ 4332 h 10000"/>
              <a:gd name="connsiteX102" fmla="*/ 3678 w 10000"/>
              <a:gd name="connsiteY102" fmla="*/ 4268 h 10000"/>
              <a:gd name="connsiteX103" fmla="*/ 3640 w 10000"/>
              <a:gd name="connsiteY103" fmla="*/ 4227 h 10000"/>
              <a:gd name="connsiteX104" fmla="*/ 3619 w 10000"/>
              <a:gd name="connsiteY104" fmla="*/ 4204 h 10000"/>
              <a:gd name="connsiteX105" fmla="*/ 3580 w 10000"/>
              <a:gd name="connsiteY105" fmla="*/ 4141 h 10000"/>
              <a:gd name="connsiteX106" fmla="*/ 3541 w 10000"/>
              <a:gd name="connsiteY106" fmla="*/ 4100 h 10000"/>
              <a:gd name="connsiteX107" fmla="*/ 3499 w 10000"/>
              <a:gd name="connsiteY107" fmla="*/ 4077 h 10000"/>
              <a:gd name="connsiteX108" fmla="*/ 3401 w 10000"/>
              <a:gd name="connsiteY108" fmla="*/ 3972 h 10000"/>
              <a:gd name="connsiteX109" fmla="*/ 3363 w 10000"/>
              <a:gd name="connsiteY109" fmla="*/ 3950 h 10000"/>
              <a:gd name="connsiteX110" fmla="*/ 3303 w 10000"/>
              <a:gd name="connsiteY110" fmla="*/ 3927 h 10000"/>
              <a:gd name="connsiteX111" fmla="*/ 3261 w 10000"/>
              <a:gd name="connsiteY111" fmla="*/ 3909 h 10000"/>
              <a:gd name="connsiteX112" fmla="*/ 3243 w 10000"/>
              <a:gd name="connsiteY112" fmla="*/ 3886 h 10000"/>
              <a:gd name="connsiteX113" fmla="*/ 3201 w 10000"/>
              <a:gd name="connsiteY113" fmla="*/ 3864 h 10000"/>
              <a:gd name="connsiteX114" fmla="*/ 3163 w 10000"/>
              <a:gd name="connsiteY114" fmla="*/ 3800 h 10000"/>
              <a:gd name="connsiteX115" fmla="*/ 3065 w 10000"/>
              <a:gd name="connsiteY115" fmla="*/ 3714 h 10000"/>
              <a:gd name="connsiteX116" fmla="*/ 2945 w 10000"/>
              <a:gd name="connsiteY116" fmla="*/ 3650 h 10000"/>
              <a:gd name="connsiteX117" fmla="*/ 2865 w 10000"/>
              <a:gd name="connsiteY117" fmla="*/ 3587 h 10000"/>
              <a:gd name="connsiteX118" fmla="*/ 2826 w 10000"/>
              <a:gd name="connsiteY118" fmla="*/ 3568 h 10000"/>
              <a:gd name="connsiteX119" fmla="*/ 2784 w 10000"/>
              <a:gd name="connsiteY119" fmla="*/ 3568 h 10000"/>
              <a:gd name="connsiteX120" fmla="*/ 2724 w 10000"/>
              <a:gd name="connsiteY120" fmla="*/ 3568 h 10000"/>
              <a:gd name="connsiteX121" fmla="*/ 2707 w 10000"/>
              <a:gd name="connsiteY121" fmla="*/ 3523 h 10000"/>
              <a:gd name="connsiteX122" fmla="*/ 2686 w 10000"/>
              <a:gd name="connsiteY122" fmla="*/ 3482 h 10000"/>
              <a:gd name="connsiteX123" fmla="*/ 2647 w 10000"/>
              <a:gd name="connsiteY123" fmla="*/ 3482 h 10000"/>
              <a:gd name="connsiteX124" fmla="*/ 2605 w 10000"/>
              <a:gd name="connsiteY124" fmla="*/ 3459 h 10000"/>
              <a:gd name="connsiteX125" fmla="*/ 2507 w 10000"/>
              <a:gd name="connsiteY125" fmla="*/ 3441 h 10000"/>
              <a:gd name="connsiteX126" fmla="*/ 2447 w 10000"/>
              <a:gd name="connsiteY126" fmla="*/ 3396 h 10000"/>
              <a:gd name="connsiteX127" fmla="*/ 2405 w 10000"/>
              <a:gd name="connsiteY127" fmla="*/ 3377 h 10000"/>
              <a:gd name="connsiteX128" fmla="*/ 2346 w 10000"/>
              <a:gd name="connsiteY128" fmla="*/ 3332 h 10000"/>
              <a:gd name="connsiteX129" fmla="*/ 2328 w 10000"/>
              <a:gd name="connsiteY129" fmla="*/ 3332 h 10000"/>
              <a:gd name="connsiteX130" fmla="*/ 2328 w 10000"/>
              <a:gd name="connsiteY130" fmla="*/ 3313 h 10000"/>
              <a:gd name="connsiteX131" fmla="*/ 2269 w 10000"/>
              <a:gd name="connsiteY131" fmla="*/ 3291 h 10000"/>
              <a:gd name="connsiteX132" fmla="*/ 2227 w 10000"/>
              <a:gd name="connsiteY132" fmla="*/ 3250 h 10000"/>
              <a:gd name="connsiteX133" fmla="*/ 2167 w 10000"/>
              <a:gd name="connsiteY133" fmla="*/ 3205 h 10000"/>
              <a:gd name="connsiteX134" fmla="*/ 2090 w 10000"/>
              <a:gd name="connsiteY134" fmla="*/ 3164 h 10000"/>
              <a:gd name="connsiteX135" fmla="*/ 2030 w 10000"/>
              <a:gd name="connsiteY135" fmla="*/ 3122 h 10000"/>
              <a:gd name="connsiteX136" fmla="*/ 1950 w 10000"/>
              <a:gd name="connsiteY136" fmla="*/ 3100 h 10000"/>
              <a:gd name="connsiteX137" fmla="*/ 1890 w 10000"/>
              <a:gd name="connsiteY137" fmla="*/ 3100 h 10000"/>
              <a:gd name="connsiteX138" fmla="*/ 1830 w 10000"/>
              <a:gd name="connsiteY138" fmla="*/ 3100 h 10000"/>
              <a:gd name="connsiteX139" fmla="*/ 1771 w 10000"/>
              <a:gd name="connsiteY139" fmla="*/ 3100 h 10000"/>
              <a:gd name="connsiteX140" fmla="*/ 1711 w 10000"/>
              <a:gd name="connsiteY140" fmla="*/ 3077 h 10000"/>
              <a:gd name="connsiteX141" fmla="*/ 1613 w 10000"/>
              <a:gd name="connsiteY141" fmla="*/ 2995 h 10000"/>
              <a:gd name="connsiteX142" fmla="*/ 1532 w 10000"/>
              <a:gd name="connsiteY142" fmla="*/ 2887 h 10000"/>
              <a:gd name="connsiteX143" fmla="*/ 1511 w 10000"/>
              <a:gd name="connsiteY143" fmla="*/ 2804 h 10000"/>
              <a:gd name="connsiteX144" fmla="*/ 1494 w 10000"/>
              <a:gd name="connsiteY144" fmla="*/ 2759 h 10000"/>
              <a:gd name="connsiteX145" fmla="*/ 1452 w 10000"/>
              <a:gd name="connsiteY145" fmla="*/ 2718 h 10000"/>
              <a:gd name="connsiteX146" fmla="*/ 1332 w 10000"/>
              <a:gd name="connsiteY146" fmla="*/ 2677 h 10000"/>
              <a:gd name="connsiteX147" fmla="*/ 1234 w 10000"/>
              <a:gd name="connsiteY147" fmla="*/ 2654 h 10000"/>
              <a:gd name="connsiteX148" fmla="*/ 1154 w 10000"/>
              <a:gd name="connsiteY148" fmla="*/ 2591 h 10000"/>
              <a:gd name="connsiteX149" fmla="*/ 1017 w 10000"/>
              <a:gd name="connsiteY149" fmla="*/ 2463 h 10000"/>
              <a:gd name="connsiteX150" fmla="*/ 936 w 10000"/>
              <a:gd name="connsiteY150" fmla="*/ 2377 h 10000"/>
              <a:gd name="connsiteX151" fmla="*/ 898 w 10000"/>
              <a:gd name="connsiteY151" fmla="*/ 2336 h 10000"/>
              <a:gd name="connsiteX152" fmla="*/ 877 w 10000"/>
              <a:gd name="connsiteY152" fmla="*/ 2273 h 10000"/>
              <a:gd name="connsiteX153" fmla="*/ 796 w 10000"/>
              <a:gd name="connsiteY153" fmla="*/ 2186 h 10000"/>
              <a:gd name="connsiteX154" fmla="*/ 719 w 10000"/>
              <a:gd name="connsiteY154" fmla="*/ 2082 h 10000"/>
              <a:gd name="connsiteX155" fmla="*/ 638 w 10000"/>
              <a:gd name="connsiteY155" fmla="*/ 1996 h 10000"/>
              <a:gd name="connsiteX156" fmla="*/ 519 w 10000"/>
              <a:gd name="connsiteY156" fmla="*/ 1849 h 10000"/>
              <a:gd name="connsiteX157" fmla="*/ 519 w 10000"/>
              <a:gd name="connsiteY157" fmla="*/ 1786 h 10000"/>
              <a:gd name="connsiteX158" fmla="*/ 498 w 10000"/>
              <a:gd name="connsiteY158" fmla="*/ 1677 h 10000"/>
              <a:gd name="connsiteX159" fmla="*/ 480 w 10000"/>
              <a:gd name="connsiteY159" fmla="*/ 1486 h 10000"/>
              <a:gd name="connsiteX160" fmla="*/ 459 w 10000"/>
              <a:gd name="connsiteY160" fmla="*/ 1359 h 10000"/>
              <a:gd name="connsiteX161" fmla="*/ 421 w 10000"/>
              <a:gd name="connsiteY161" fmla="*/ 1209 h 10000"/>
              <a:gd name="connsiteX162" fmla="*/ 361 w 10000"/>
              <a:gd name="connsiteY162" fmla="*/ 1127 h 10000"/>
              <a:gd name="connsiteX163" fmla="*/ 340 w 10000"/>
              <a:gd name="connsiteY163" fmla="*/ 1082 h 10000"/>
              <a:gd name="connsiteX164" fmla="*/ 259 w 10000"/>
              <a:gd name="connsiteY164" fmla="*/ 936 h 10000"/>
              <a:gd name="connsiteX165" fmla="*/ 242 w 10000"/>
              <a:gd name="connsiteY165" fmla="*/ 827 h 10000"/>
              <a:gd name="connsiteX166" fmla="*/ 242 w 10000"/>
              <a:gd name="connsiteY166" fmla="*/ 723 h 10000"/>
              <a:gd name="connsiteX167" fmla="*/ 242 w 10000"/>
              <a:gd name="connsiteY167" fmla="*/ 618 h 10000"/>
              <a:gd name="connsiteX168" fmla="*/ 221 w 10000"/>
              <a:gd name="connsiteY168" fmla="*/ 509 h 10000"/>
              <a:gd name="connsiteX169" fmla="*/ 179 w 10000"/>
              <a:gd name="connsiteY169" fmla="*/ 404 h 10000"/>
              <a:gd name="connsiteX170" fmla="*/ 161 w 10000"/>
              <a:gd name="connsiteY170" fmla="*/ 300 h 10000"/>
              <a:gd name="connsiteX171" fmla="*/ 102 w 10000"/>
              <a:gd name="connsiteY171" fmla="*/ 172 h 10000"/>
              <a:gd name="connsiteX172" fmla="*/ 0 w 10000"/>
              <a:gd name="connsiteY17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363 w 10000"/>
              <a:gd name="connsiteY84" fmla="*/ 6623 h 10000"/>
              <a:gd name="connsiteX85" fmla="*/ 3243 w 10000"/>
              <a:gd name="connsiteY85" fmla="*/ 6541 h 10000"/>
              <a:gd name="connsiteX86" fmla="*/ 3243 w 10000"/>
              <a:gd name="connsiteY86" fmla="*/ 6518 h 10000"/>
              <a:gd name="connsiteX87" fmla="*/ 3422 w 10000"/>
              <a:gd name="connsiteY87" fmla="*/ 5605 h 10000"/>
              <a:gd name="connsiteX88" fmla="*/ 3401 w 10000"/>
              <a:gd name="connsiteY88" fmla="*/ 5563 h 10000"/>
              <a:gd name="connsiteX89" fmla="*/ 3320 w 10000"/>
              <a:gd name="connsiteY89" fmla="*/ 5477 h 10000"/>
              <a:gd name="connsiteX90" fmla="*/ 3303 w 10000"/>
              <a:gd name="connsiteY90" fmla="*/ 5436 h 10000"/>
              <a:gd name="connsiteX91" fmla="*/ 3303 w 10000"/>
              <a:gd name="connsiteY91" fmla="*/ 5414 h 10000"/>
              <a:gd name="connsiteX92" fmla="*/ 3282 w 10000"/>
              <a:gd name="connsiteY92" fmla="*/ 5095 h 10000"/>
              <a:gd name="connsiteX93" fmla="*/ 3363 w 10000"/>
              <a:gd name="connsiteY93" fmla="*/ 4905 h 10000"/>
              <a:gd name="connsiteX94" fmla="*/ 3401 w 10000"/>
              <a:gd name="connsiteY94" fmla="*/ 4863 h 10000"/>
              <a:gd name="connsiteX95" fmla="*/ 3440 w 10000"/>
              <a:gd name="connsiteY95" fmla="*/ 4841 h 10000"/>
              <a:gd name="connsiteX96" fmla="*/ 3461 w 10000"/>
              <a:gd name="connsiteY96" fmla="*/ 4818 h 10000"/>
              <a:gd name="connsiteX97" fmla="*/ 3601 w 10000"/>
              <a:gd name="connsiteY97" fmla="*/ 4755 h 10000"/>
              <a:gd name="connsiteX98" fmla="*/ 3720 w 10000"/>
              <a:gd name="connsiteY98" fmla="*/ 4672 h 10000"/>
              <a:gd name="connsiteX99" fmla="*/ 3818 w 10000"/>
              <a:gd name="connsiteY99" fmla="*/ 4545 h 10000"/>
              <a:gd name="connsiteX100" fmla="*/ 3738 w 10000"/>
              <a:gd name="connsiteY100" fmla="*/ 4332 h 10000"/>
              <a:gd name="connsiteX101" fmla="*/ 3678 w 10000"/>
              <a:gd name="connsiteY101" fmla="*/ 4268 h 10000"/>
              <a:gd name="connsiteX102" fmla="*/ 3640 w 10000"/>
              <a:gd name="connsiteY102" fmla="*/ 4227 h 10000"/>
              <a:gd name="connsiteX103" fmla="*/ 3619 w 10000"/>
              <a:gd name="connsiteY103" fmla="*/ 4204 h 10000"/>
              <a:gd name="connsiteX104" fmla="*/ 3580 w 10000"/>
              <a:gd name="connsiteY104" fmla="*/ 4141 h 10000"/>
              <a:gd name="connsiteX105" fmla="*/ 3541 w 10000"/>
              <a:gd name="connsiteY105" fmla="*/ 4100 h 10000"/>
              <a:gd name="connsiteX106" fmla="*/ 3499 w 10000"/>
              <a:gd name="connsiteY106" fmla="*/ 4077 h 10000"/>
              <a:gd name="connsiteX107" fmla="*/ 3401 w 10000"/>
              <a:gd name="connsiteY107" fmla="*/ 3972 h 10000"/>
              <a:gd name="connsiteX108" fmla="*/ 3363 w 10000"/>
              <a:gd name="connsiteY108" fmla="*/ 3950 h 10000"/>
              <a:gd name="connsiteX109" fmla="*/ 3303 w 10000"/>
              <a:gd name="connsiteY109" fmla="*/ 3927 h 10000"/>
              <a:gd name="connsiteX110" fmla="*/ 3261 w 10000"/>
              <a:gd name="connsiteY110" fmla="*/ 3909 h 10000"/>
              <a:gd name="connsiteX111" fmla="*/ 3243 w 10000"/>
              <a:gd name="connsiteY111" fmla="*/ 3886 h 10000"/>
              <a:gd name="connsiteX112" fmla="*/ 3201 w 10000"/>
              <a:gd name="connsiteY112" fmla="*/ 3864 h 10000"/>
              <a:gd name="connsiteX113" fmla="*/ 3163 w 10000"/>
              <a:gd name="connsiteY113" fmla="*/ 3800 h 10000"/>
              <a:gd name="connsiteX114" fmla="*/ 3065 w 10000"/>
              <a:gd name="connsiteY114" fmla="*/ 3714 h 10000"/>
              <a:gd name="connsiteX115" fmla="*/ 2945 w 10000"/>
              <a:gd name="connsiteY115" fmla="*/ 3650 h 10000"/>
              <a:gd name="connsiteX116" fmla="*/ 2865 w 10000"/>
              <a:gd name="connsiteY116" fmla="*/ 3587 h 10000"/>
              <a:gd name="connsiteX117" fmla="*/ 2826 w 10000"/>
              <a:gd name="connsiteY117" fmla="*/ 3568 h 10000"/>
              <a:gd name="connsiteX118" fmla="*/ 2784 w 10000"/>
              <a:gd name="connsiteY118" fmla="*/ 3568 h 10000"/>
              <a:gd name="connsiteX119" fmla="*/ 2724 w 10000"/>
              <a:gd name="connsiteY119" fmla="*/ 3568 h 10000"/>
              <a:gd name="connsiteX120" fmla="*/ 2707 w 10000"/>
              <a:gd name="connsiteY120" fmla="*/ 3523 h 10000"/>
              <a:gd name="connsiteX121" fmla="*/ 2686 w 10000"/>
              <a:gd name="connsiteY121" fmla="*/ 3482 h 10000"/>
              <a:gd name="connsiteX122" fmla="*/ 2647 w 10000"/>
              <a:gd name="connsiteY122" fmla="*/ 3482 h 10000"/>
              <a:gd name="connsiteX123" fmla="*/ 2605 w 10000"/>
              <a:gd name="connsiteY123" fmla="*/ 3459 h 10000"/>
              <a:gd name="connsiteX124" fmla="*/ 2507 w 10000"/>
              <a:gd name="connsiteY124" fmla="*/ 3441 h 10000"/>
              <a:gd name="connsiteX125" fmla="*/ 2447 w 10000"/>
              <a:gd name="connsiteY125" fmla="*/ 3396 h 10000"/>
              <a:gd name="connsiteX126" fmla="*/ 2405 w 10000"/>
              <a:gd name="connsiteY126" fmla="*/ 3377 h 10000"/>
              <a:gd name="connsiteX127" fmla="*/ 2346 w 10000"/>
              <a:gd name="connsiteY127" fmla="*/ 3332 h 10000"/>
              <a:gd name="connsiteX128" fmla="*/ 2328 w 10000"/>
              <a:gd name="connsiteY128" fmla="*/ 3332 h 10000"/>
              <a:gd name="connsiteX129" fmla="*/ 2328 w 10000"/>
              <a:gd name="connsiteY129" fmla="*/ 3313 h 10000"/>
              <a:gd name="connsiteX130" fmla="*/ 2269 w 10000"/>
              <a:gd name="connsiteY130" fmla="*/ 3291 h 10000"/>
              <a:gd name="connsiteX131" fmla="*/ 2227 w 10000"/>
              <a:gd name="connsiteY131" fmla="*/ 3250 h 10000"/>
              <a:gd name="connsiteX132" fmla="*/ 2167 w 10000"/>
              <a:gd name="connsiteY132" fmla="*/ 3205 h 10000"/>
              <a:gd name="connsiteX133" fmla="*/ 2090 w 10000"/>
              <a:gd name="connsiteY133" fmla="*/ 3164 h 10000"/>
              <a:gd name="connsiteX134" fmla="*/ 2030 w 10000"/>
              <a:gd name="connsiteY134" fmla="*/ 3122 h 10000"/>
              <a:gd name="connsiteX135" fmla="*/ 1950 w 10000"/>
              <a:gd name="connsiteY135" fmla="*/ 3100 h 10000"/>
              <a:gd name="connsiteX136" fmla="*/ 1890 w 10000"/>
              <a:gd name="connsiteY136" fmla="*/ 3100 h 10000"/>
              <a:gd name="connsiteX137" fmla="*/ 1830 w 10000"/>
              <a:gd name="connsiteY137" fmla="*/ 3100 h 10000"/>
              <a:gd name="connsiteX138" fmla="*/ 1771 w 10000"/>
              <a:gd name="connsiteY138" fmla="*/ 3100 h 10000"/>
              <a:gd name="connsiteX139" fmla="*/ 1711 w 10000"/>
              <a:gd name="connsiteY139" fmla="*/ 3077 h 10000"/>
              <a:gd name="connsiteX140" fmla="*/ 1613 w 10000"/>
              <a:gd name="connsiteY140" fmla="*/ 2995 h 10000"/>
              <a:gd name="connsiteX141" fmla="*/ 1532 w 10000"/>
              <a:gd name="connsiteY141" fmla="*/ 2887 h 10000"/>
              <a:gd name="connsiteX142" fmla="*/ 1511 w 10000"/>
              <a:gd name="connsiteY142" fmla="*/ 2804 h 10000"/>
              <a:gd name="connsiteX143" fmla="*/ 1494 w 10000"/>
              <a:gd name="connsiteY143" fmla="*/ 2759 h 10000"/>
              <a:gd name="connsiteX144" fmla="*/ 1452 w 10000"/>
              <a:gd name="connsiteY144" fmla="*/ 2718 h 10000"/>
              <a:gd name="connsiteX145" fmla="*/ 1332 w 10000"/>
              <a:gd name="connsiteY145" fmla="*/ 2677 h 10000"/>
              <a:gd name="connsiteX146" fmla="*/ 1234 w 10000"/>
              <a:gd name="connsiteY146" fmla="*/ 2654 h 10000"/>
              <a:gd name="connsiteX147" fmla="*/ 1154 w 10000"/>
              <a:gd name="connsiteY147" fmla="*/ 2591 h 10000"/>
              <a:gd name="connsiteX148" fmla="*/ 1017 w 10000"/>
              <a:gd name="connsiteY148" fmla="*/ 2463 h 10000"/>
              <a:gd name="connsiteX149" fmla="*/ 936 w 10000"/>
              <a:gd name="connsiteY149" fmla="*/ 2377 h 10000"/>
              <a:gd name="connsiteX150" fmla="*/ 898 w 10000"/>
              <a:gd name="connsiteY150" fmla="*/ 2336 h 10000"/>
              <a:gd name="connsiteX151" fmla="*/ 877 w 10000"/>
              <a:gd name="connsiteY151" fmla="*/ 2273 h 10000"/>
              <a:gd name="connsiteX152" fmla="*/ 796 w 10000"/>
              <a:gd name="connsiteY152" fmla="*/ 2186 h 10000"/>
              <a:gd name="connsiteX153" fmla="*/ 719 w 10000"/>
              <a:gd name="connsiteY153" fmla="*/ 2082 h 10000"/>
              <a:gd name="connsiteX154" fmla="*/ 638 w 10000"/>
              <a:gd name="connsiteY154" fmla="*/ 1996 h 10000"/>
              <a:gd name="connsiteX155" fmla="*/ 519 w 10000"/>
              <a:gd name="connsiteY155" fmla="*/ 1849 h 10000"/>
              <a:gd name="connsiteX156" fmla="*/ 519 w 10000"/>
              <a:gd name="connsiteY156" fmla="*/ 1786 h 10000"/>
              <a:gd name="connsiteX157" fmla="*/ 498 w 10000"/>
              <a:gd name="connsiteY157" fmla="*/ 1677 h 10000"/>
              <a:gd name="connsiteX158" fmla="*/ 480 w 10000"/>
              <a:gd name="connsiteY158" fmla="*/ 1486 h 10000"/>
              <a:gd name="connsiteX159" fmla="*/ 459 w 10000"/>
              <a:gd name="connsiteY159" fmla="*/ 1359 h 10000"/>
              <a:gd name="connsiteX160" fmla="*/ 421 w 10000"/>
              <a:gd name="connsiteY160" fmla="*/ 1209 h 10000"/>
              <a:gd name="connsiteX161" fmla="*/ 361 w 10000"/>
              <a:gd name="connsiteY161" fmla="*/ 1127 h 10000"/>
              <a:gd name="connsiteX162" fmla="*/ 340 w 10000"/>
              <a:gd name="connsiteY162" fmla="*/ 1082 h 10000"/>
              <a:gd name="connsiteX163" fmla="*/ 259 w 10000"/>
              <a:gd name="connsiteY163" fmla="*/ 936 h 10000"/>
              <a:gd name="connsiteX164" fmla="*/ 242 w 10000"/>
              <a:gd name="connsiteY164" fmla="*/ 827 h 10000"/>
              <a:gd name="connsiteX165" fmla="*/ 242 w 10000"/>
              <a:gd name="connsiteY165" fmla="*/ 723 h 10000"/>
              <a:gd name="connsiteX166" fmla="*/ 242 w 10000"/>
              <a:gd name="connsiteY166" fmla="*/ 618 h 10000"/>
              <a:gd name="connsiteX167" fmla="*/ 221 w 10000"/>
              <a:gd name="connsiteY167" fmla="*/ 509 h 10000"/>
              <a:gd name="connsiteX168" fmla="*/ 179 w 10000"/>
              <a:gd name="connsiteY168" fmla="*/ 404 h 10000"/>
              <a:gd name="connsiteX169" fmla="*/ 161 w 10000"/>
              <a:gd name="connsiteY169" fmla="*/ 300 h 10000"/>
              <a:gd name="connsiteX170" fmla="*/ 102 w 10000"/>
              <a:gd name="connsiteY170" fmla="*/ 172 h 10000"/>
              <a:gd name="connsiteX171" fmla="*/ 0 w 10000"/>
              <a:gd name="connsiteY17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363 w 10000"/>
              <a:gd name="connsiteY84" fmla="*/ 6623 h 10000"/>
              <a:gd name="connsiteX85" fmla="*/ 3243 w 10000"/>
              <a:gd name="connsiteY85" fmla="*/ 6541 h 10000"/>
              <a:gd name="connsiteX86" fmla="*/ 3422 w 10000"/>
              <a:gd name="connsiteY86" fmla="*/ 5605 h 10000"/>
              <a:gd name="connsiteX87" fmla="*/ 3401 w 10000"/>
              <a:gd name="connsiteY87" fmla="*/ 5563 h 10000"/>
              <a:gd name="connsiteX88" fmla="*/ 3320 w 10000"/>
              <a:gd name="connsiteY88" fmla="*/ 5477 h 10000"/>
              <a:gd name="connsiteX89" fmla="*/ 3303 w 10000"/>
              <a:gd name="connsiteY89" fmla="*/ 5436 h 10000"/>
              <a:gd name="connsiteX90" fmla="*/ 3303 w 10000"/>
              <a:gd name="connsiteY90" fmla="*/ 5414 h 10000"/>
              <a:gd name="connsiteX91" fmla="*/ 3282 w 10000"/>
              <a:gd name="connsiteY91" fmla="*/ 5095 h 10000"/>
              <a:gd name="connsiteX92" fmla="*/ 3363 w 10000"/>
              <a:gd name="connsiteY92" fmla="*/ 4905 h 10000"/>
              <a:gd name="connsiteX93" fmla="*/ 3401 w 10000"/>
              <a:gd name="connsiteY93" fmla="*/ 4863 h 10000"/>
              <a:gd name="connsiteX94" fmla="*/ 3440 w 10000"/>
              <a:gd name="connsiteY94" fmla="*/ 4841 h 10000"/>
              <a:gd name="connsiteX95" fmla="*/ 3461 w 10000"/>
              <a:gd name="connsiteY95" fmla="*/ 4818 h 10000"/>
              <a:gd name="connsiteX96" fmla="*/ 3601 w 10000"/>
              <a:gd name="connsiteY96" fmla="*/ 4755 h 10000"/>
              <a:gd name="connsiteX97" fmla="*/ 3720 w 10000"/>
              <a:gd name="connsiteY97" fmla="*/ 4672 h 10000"/>
              <a:gd name="connsiteX98" fmla="*/ 3818 w 10000"/>
              <a:gd name="connsiteY98" fmla="*/ 4545 h 10000"/>
              <a:gd name="connsiteX99" fmla="*/ 3738 w 10000"/>
              <a:gd name="connsiteY99" fmla="*/ 4332 h 10000"/>
              <a:gd name="connsiteX100" fmla="*/ 3678 w 10000"/>
              <a:gd name="connsiteY100" fmla="*/ 4268 h 10000"/>
              <a:gd name="connsiteX101" fmla="*/ 3640 w 10000"/>
              <a:gd name="connsiteY101" fmla="*/ 4227 h 10000"/>
              <a:gd name="connsiteX102" fmla="*/ 3619 w 10000"/>
              <a:gd name="connsiteY102" fmla="*/ 4204 h 10000"/>
              <a:gd name="connsiteX103" fmla="*/ 3580 w 10000"/>
              <a:gd name="connsiteY103" fmla="*/ 4141 h 10000"/>
              <a:gd name="connsiteX104" fmla="*/ 3541 w 10000"/>
              <a:gd name="connsiteY104" fmla="*/ 4100 h 10000"/>
              <a:gd name="connsiteX105" fmla="*/ 3499 w 10000"/>
              <a:gd name="connsiteY105" fmla="*/ 4077 h 10000"/>
              <a:gd name="connsiteX106" fmla="*/ 3401 w 10000"/>
              <a:gd name="connsiteY106" fmla="*/ 3972 h 10000"/>
              <a:gd name="connsiteX107" fmla="*/ 3363 w 10000"/>
              <a:gd name="connsiteY107" fmla="*/ 3950 h 10000"/>
              <a:gd name="connsiteX108" fmla="*/ 3303 w 10000"/>
              <a:gd name="connsiteY108" fmla="*/ 3927 h 10000"/>
              <a:gd name="connsiteX109" fmla="*/ 3261 w 10000"/>
              <a:gd name="connsiteY109" fmla="*/ 3909 h 10000"/>
              <a:gd name="connsiteX110" fmla="*/ 3243 w 10000"/>
              <a:gd name="connsiteY110" fmla="*/ 3886 h 10000"/>
              <a:gd name="connsiteX111" fmla="*/ 3201 w 10000"/>
              <a:gd name="connsiteY111" fmla="*/ 3864 h 10000"/>
              <a:gd name="connsiteX112" fmla="*/ 3163 w 10000"/>
              <a:gd name="connsiteY112" fmla="*/ 3800 h 10000"/>
              <a:gd name="connsiteX113" fmla="*/ 3065 w 10000"/>
              <a:gd name="connsiteY113" fmla="*/ 3714 h 10000"/>
              <a:gd name="connsiteX114" fmla="*/ 2945 w 10000"/>
              <a:gd name="connsiteY114" fmla="*/ 3650 h 10000"/>
              <a:gd name="connsiteX115" fmla="*/ 2865 w 10000"/>
              <a:gd name="connsiteY115" fmla="*/ 3587 h 10000"/>
              <a:gd name="connsiteX116" fmla="*/ 2826 w 10000"/>
              <a:gd name="connsiteY116" fmla="*/ 3568 h 10000"/>
              <a:gd name="connsiteX117" fmla="*/ 2784 w 10000"/>
              <a:gd name="connsiteY117" fmla="*/ 3568 h 10000"/>
              <a:gd name="connsiteX118" fmla="*/ 2724 w 10000"/>
              <a:gd name="connsiteY118" fmla="*/ 3568 h 10000"/>
              <a:gd name="connsiteX119" fmla="*/ 2707 w 10000"/>
              <a:gd name="connsiteY119" fmla="*/ 3523 h 10000"/>
              <a:gd name="connsiteX120" fmla="*/ 2686 w 10000"/>
              <a:gd name="connsiteY120" fmla="*/ 3482 h 10000"/>
              <a:gd name="connsiteX121" fmla="*/ 2647 w 10000"/>
              <a:gd name="connsiteY121" fmla="*/ 3482 h 10000"/>
              <a:gd name="connsiteX122" fmla="*/ 2605 w 10000"/>
              <a:gd name="connsiteY122" fmla="*/ 3459 h 10000"/>
              <a:gd name="connsiteX123" fmla="*/ 2507 w 10000"/>
              <a:gd name="connsiteY123" fmla="*/ 3441 h 10000"/>
              <a:gd name="connsiteX124" fmla="*/ 2447 w 10000"/>
              <a:gd name="connsiteY124" fmla="*/ 3396 h 10000"/>
              <a:gd name="connsiteX125" fmla="*/ 2405 w 10000"/>
              <a:gd name="connsiteY125" fmla="*/ 3377 h 10000"/>
              <a:gd name="connsiteX126" fmla="*/ 2346 w 10000"/>
              <a:gd name="connsiteY126" fmla="*/ 3332 h 10000"/>
              <a:gd name="connsiteX127" fmla="*/ 2328 w 10000"/>
              <a:gd name="connsiteY127" fmla="*/ 3332 h 10000"/>
              <a:gd name="connsiteX128" fmla="*/ 2328 w 10000"/>
              <a:gd name="connsiteY128" fmla="*/ 3313 h 10000"/>
              <a:gd name="connsiteX129" fmla="*/ 2269 w 10000"/>
              <a:gd name="connsiteY129" fmla="*/ 3291 h 10000"/>
              <a:gd name="connsiteX130" fmla="*/ 2227 w 10000"/>
              <a:gd name="connsiteY130" fmla="*/ 3250 h 10000"/>
              <a:gd name="connsiteX131" fmla="*/ 2167 w 10000"/>
              <a:gd name="connsiteY131" fmla="*/ 3205 h 10000"/>
              <a:gd name="connsiteX132" fmla="*/ 2090 w 10000"/>
              <a:gd name="connsiteY132" fmla="*/ 3164 h 10000"/>
              <a:gd name="connsiteX133" fmla="*/ 2030 w 10000"/>
              <a:gd name="connsiteY133" fmla="*/ 3122 h 10000"/>
              <a:gd name="connsiteX134" fmla="*/ 1950 w 10000"/>
              <a:gd name="connsiteY134" fmla="*/ 3100 h 10000"/>
              <a:gd name="connsiteX135" fmla="*/ 1890 w 10000"/>
              <a:gd name="connsiteY135" fmla="*/ 3100 h 10000"/>
              <a:gd name="connsiteX136" fmla="*/ 1830 w 10000"/>
              <a:gd name="connsiteY136" fmla="*/ 3100 h 10000"/>
              <a:gd name="connsiteX137" fmla="*/ 1771 w 10000"/>
              <a:gd name="connsiteY137" fmla="*/ 3100 h 10000"/>
              <a:gd name="connsiteX138" fmla="*/ 1711 w 10000"/>
              <a:gd name="connsiteY138" fmla="*/ 3077 h 10000"/>
              <a:gd name="connsiteX139" fmla="*/ 1613 w 10000"/>
              <a:gd name="connsiteY139" fmla="*/ 2995 h 10000"/>
              <a:gd name="connsiteX140" fmla="*/ 1532 w 10000"/>
              <a:gd name="connsiteY140" fmla="*/ 2887 h 10000"/>
              <a:gd name="connsiteX141" fmla="*/ 1511 w 10000"/>
              <a:gd name="connsiteY141" fmla="*/ 2804 h 10000"/>
              <a:gd name="connsiteX142" fmla="*/ 1494 w 10000"/>
              <a:gd name="connsiteY142" fmla="*/ 2759 h 10000"/>
              <a:gd name="connsiteX143" fmla="*/ 1452 w 10000"/>
              <a:gd name="connsiteY143" fmla="*/ 2718 h 10000"/>
              <a:gd name="connsiteX144" fmla="*/ 1332 w 10000"/>
              <a:gd name="connsiteY144" fmla="*/ 2677 h 10000"/>
              <a:gd name="connsiteX145" fmla="*/ 1234 w 10000"/>
              <a:gd name="connsiteY145" fmla="*/ 2654 h 10000"/>
              <a:gd name="connsiteX146" fmla="*/ 1154 w 10000"/>
              <a:gd name="connsiteY146" fmla="*/ 2591 h 10000"/>
              <a:gd name="connsiteX147" fmla="*/ 1017 w 10000"/>
              <a:gd name="connsiteY147" fmla="*/ 2463 h 10000"/>
              <a:gd name="connsiteX148" fmla="*/ 936 w 10000"/>
              <a:gd name="connsiteY148" fmla="*/ 2377 h 10000"/>
              <a:gd name="connsiteX149" fmla="*/ 898 w 10000"/>
              <a:gd name="connsiteY149" fmla="*/ 2336 h 10000"/>
              <a:gd name="connsiteX150" fmla="*/ 877 w 10000"/>
              <a:gd name="connsiteY150" fmla="*/ 2273 h 10000"/>
              <a:gd name="connsiteX151" fmla="*/ 796 w 10000"/>
              <a:gd name="connsiteY151" fmla="*/ 2186 h 10000"/>
              <a:gd name="connsiteX152" fmla="*/ 719 w 10000"/>
              <a:gd name="connsiteY152" fmla="*/ 2082 h 10000"/>
              <a:gd name="connsiteX153" fmla="*/ 638 w 10000"/>
              <a:gd name="connsiteY153" fmla="*/ 1996 h 10000"/>
              <a:gd name="connsiteX154" fmla="*/ 519 w 10000"/>
              <a:gd name="connsiteY154" fmla="*/ 1849 h 10000"/>
              <a:gd name="connsiteX155" fmla="*/ 519 w 10000"/>
              <a:gd name="connsiteY155" fmla="*/ 1786 h 10000"/>
              <a:gd name="connsiteX156" fmla="*/ 498 w 10000"/>
              <a:gd name="connsiteY156" fmla="*/ 1677 h 10000"/>
              <a:gd name="connsiteX157" fmla="*/ 480 w 10000"/>
              <a:gd name="connsiteY157" fmla="*/ 1486 h 10000"/>
              <a:gd name="connsiteX158" fmla="*/ 459 w 10000"/>
              <a:gd name="connsiteY158" fmla="*/ 1359 h 10000"/>
              <a:gd name="connsiteX159" fmla="*/ 421 w 10000"/>
              <a:gd name="connsiteY159" fmla="*/ 1209 h 10000"/>
              <a:gd name="connsiteX160" fmla="*/ 361 w 10000"/>
              <a:gd name="connsiteY160" fmla="*/ 1127 h 10000"/>
              <a:gd name="connsiteX161" fmla="*/ 340 w 10000"/>
              <a:gd name="connsiteY161" fmla="*/ 1082 h 10000"/>
              <a:gd name="connsiteX162" fmla="*/ 259 w 10000"/>
              <a:gd name="connsiteY162" fmla="*/ 936 h 10000"/>
              <a:gd name="connsiteX163" fmla="*/ 242 w 10000"/>
              <a:gd name="connsiteY163" fmla="*/ 827 h 10000"/>
              <a:gd name="connsiteX164" fmla="*/ 242 w 10000"/>
              <a:gd name="connsiteY164" fmla="*/ 723 h 10000"/>
              <a:gd name="connsiteX165" fmla="*/ 242 w 10000"/>
              <a:gd name="connsiteY165" fmla="*/ 618 h 10000"/>
              <a:gd name="connsiteX166" fmla="*/ 221 w 10000"/>
              <a:gd name="connsiteY166" fmla="*/ 509 h 10000"/>
              <a:gd name="connsiteX167" fmla="*/ 179 w 10000"/>
              <a:gd name="connsiteY167" fmla="*/ 404 h 10000"/>
              <a:gd name="connsiteX168" fmla="*/ 161 w 10000"/>
              <a:gd name="connsiteY168" fmla="*/ 300 h 10000"/>
              <a:gd name="connsiteX169" fmla="*/ 102 w 10000"/>
              <a:gd name="connsiteY169" fmla="*/ 172 h 10000"/>
              <a:gd name="connsiteX170" fmla="*/ 0 w 10000"/>
              <a:gd name="connsiteY17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363 w 10000"/>
              <a:gd name="connsiteY84" fmla="*/ 6623 h 10000"/>
              <a:gd name="connsiteX85" fmla="*/ 3422 w 10000"/>
              <a:gd name="connsiteY85" fmla="*/ 5605 h 10000"/>
              <a:gd name="connsiteX86" fmla="*/ 3401 w 10000"/>
              <a:gd name="connsiteY86" fmla="*/ 5563 h 10000"/>
              <a:gd name="connsiteX87" fmla="*/ 3320 w 10000"/>
              <a:gd name="connsiteY87" fmla="*/ 5477 h 10000"/>
              <a:gd name="connsiteX88" fmla="*/ 3303 w 10000"/>
              <a:gd name="connsiteY88" fmla="*/ 5436 h 10000"/>
              <a:gd name="connsiteX89" fmla="*/ 3303 w 10000"/>
              <a:gd name="connsiteY89" fmla="*/ 5414 h 10000"/>
              <a:gd name="connsiteX90" fmla="*/ 3282 w 10000"/>
              <a:gd name="connsiteY90" fmla="*/ 5095 h 10000"/>
              <a:gd name="connsiteX91" fmla="*/ 3363 w 10000"/>
              <a:gd name="connsiteY91" fmla="*/ 4905 h 10000"/>
              <a:gd name="connsiteX92" fmla="*/ 3401 w 10000"/>
              <a:gd name="connsiteY92" fmla="*/ 4863 h 10000"/>
              <a:gd name="connsiteX93" fmla="*/ 3440 w 10000"/>
              <a:gd name="connsiteY93" fmla="*/ 4841 h 10000"/>
              <a:gd name="connsiteX94" fmla="*/ 3461 w 10000"/>
              <a:gd name="connsiteY94" fmla="*/ 4818 h 10000"/>
              <a:gd name="connsiteX95" fmla="*/ 3601 w 10000"/>
              <a:gd name="connsiteY95" fmla="*/ 4755 h 10000"/>
              <a:gd name="connsiteX96" fmla="*/ 3720 w 10000"/>
              <a:gd name="connsiteY96" fmla="*/ 4672 h 10000"/>
              <a:gd name="connsiteX97" fmla="*/ 3818 w 10000"/>
              <a:gd name="connsiteY97" fmla="*/ 4545 h 10000"/>
              <a:gd name="connsiteX98" fmla="*/ 3738 w 10000"/>
              <a:gd name="connsiteY98" fmla="*/ 4332 h 10000"/>
              <a:gd name="connsiteX99" fmla="*/ 3678 w 10000"/>
              <a:gd name="connsiteY99" fmla="*/ 4268 h 10000"/>
              <a:gd name="connsiteX100" fmla="*/ 3640 w 10000"/>
              <a:gd name="connsiteY100" fmla="*/ 4227 h 10000"/>
              <a:gd name="connsiteX101" fmla="*/ 3619 w 10000"/>
              <a:gd name="connsiteY101" fmla="*/ 4204 h 10000"/>
              <a:gd name="connsiteX102" fmla="*/ 3580 w 10000"/>
              <a:gd name="connsiteY102" fmla="*/ 4141 h 10000"/>
              <a:gd name="connsiteX103" fmla="*/ 3541 w 10000"/>
              <a:gd name="connsiteY103" fmla="*/ 4100 h 10000"/>
              <a:gd name="connsiteX104" fmla="*/ 3499 w 10000"/>
              <a:gd name="connsiteY104" fmla="*/ 4077 h 10000"/>
              <a:gd name="connsiteX105" fmla="*/ 3401 w 10000"/>
              <a:gd name="connsiteY105" fmla="*/ 3972 h 10000"/>
              <a:gd name="connsiteX106" fmla="*/ 3363 w 10000"/>
              <a:gd name="connsiteY106" fmla="*/ 3950 h 10000"/>
              <a:gd name="connsiteX107" fmla="*/ 3303 w 10000"/>
              <a:gd name="connsiteY107" fmla="*/ 3927 h 10000"/>
              <a:gd name="connsiteX108" fmla="*/ 3261 w 10000"/>
              <a:gd name="connsiteY108" fmla="*/ 3909 h 10000"/>
              <a:gd name="connsiteX109" fmla="*/ 3243 w 10000"/>
              <a:gd name="connsiteY109" fmla="*/ 3886 h 10000"/>
              <a:gd name="connsiteX110" fmla="*/ 3201 w 10000"/>
              <a:gd name="connsiteY110" fmla="*/ 3864 h 10000"/>
              <a:gd name="connsiteX111" fmla="*/ 3163 w 10000"/>
              <a:gd name="connsiteY111" fmla="*/ 3800 h 10000"/>
              <a:gd name="connsiteX112" fmla="*/ 3065 w 10000"/>
              <a:gd name="connsiteY112" fmla="*/ 3714 h 10000"/>
              <a:gd name="connsiteX113" fmla="*/ 2945 w 10000"/>
              <a:gd name="connsiteY113" fmla="*/ 3650 h 10000"/>
              <a:gd name="connsiteX114" fmla="*/ 2865 w 10000"/>
              <a:gd name="connsiteY114" fmla="*/ 3587 h 10000"/>
              <a:gd name="connsiteX115" fmla="*/ 2826 w 10000"/>
              <a:gd name="connsiteY115" fmla="*/ 3568 h 10000"/>
              <a:gd name="connsiteX116" fmla="*/ 2784 w 10000"/>
              <a:gd name="connsiteY116" fmla="*/ 3568 h 10000"/>
              <a:gd name="connsiteX117" fmla="*/ 2724 w 10000"/>
              <a:gd name="connsiteY117" fmla="*/ 3568 h 10000"/>
              <a:gd name="connsiteX118" fmla="*/ 2707 w 10000"/>
              <a:gd name="connsiteY118" fmla="*/ 3523 h 10000"/>
              <a:gd name="connsiteX119" fmla="*/ 2686 w 10000"/>
              <a:gd name="connsiteY119" fmla="*/ 3482 h 10000"/>
              <a:gd name="connsiteX120" fmla="*/ 2647 w 10000"/>
              <a:gd name="connsiteY120" fmla="*/ 3482 h 10000"/>
              <a:gd name="connsiteX121" fmla="*/ 2605 w 10000"/>
              <a:gd name="connsiteY121" fmla="*/ 3459 h 10000"/>
              <a:gd name="connsiteX122" fmla="*/ 2507 w 10000"/>
              <a:gd name="connsiteY122" fmla="*/ 3441 h 10000"/>
              <a:gd name="connsiteX123" fmla="*/ 2447 w 10000"/>
              <a:gd name="connsiteY123" fmla="*/ 3396 h 10000"/>
              <a:gd name="connsiteX124" fmla="*/ 2405 w 10000"/>
              <a:gd name="connsiteY124" fmla="*/ 3377 h 10000"/>
              <a:gd name="connsiteX125" fmla="*/ 2346 w 10000"/>
              <a:gd name="connsiteY125" fmla="*/ 3332 h 10000"/>
              <a:gd name="connsiteX126" fmla="*/ 2328 w 10000"/>
              <a:gd name="connsiteY126" fmla="*/ 3332 h 10000"/>
              <a:gd name="connsiteX127" fmla="*/ 2328 w 10000"/>
              <a:gd name="connsiteY127" fmla="*/ 3313 h 10000"/>
              <a:gd name="connsiteX128" fmla="*/ 2269 w 10000"/>
              <a:gd name="connsiteY128" fmla="*/ 3291 h 10000"/>
              <a:gd name="connsiteX129" fmla="*/ 2227 w 10000"/>
              <a:gd name="connsiteY129" fmla="*/ 3250 h 10000"/>
              <a:gd name="connsiteX130" fmla="*/ 2167 w 10000"/>
              <a:gd name="connsiteY130" fmla="*/ 3205 h 10000"/>
              <a:gd name="connsiteX131" fmla="*/ 2090 w 10000"/>
              <a:gd name="connsiteY131" fmla="*/ 3164 h 10000"/>
              <a:gd name="connsiteX132" fmla="*/ 2030 w 10000"/>
              <a:gd name="connsiteY132" fmla="*/ 3122 h 10000"/>
              <a:gd name="connsiteX133" fmla="*/ 1950 w 10000"/>
              <a:gd name="connsiteY133" fmla="*/ 3100 h 10000"/>
              <a:gd name="connsiteX134" fmla="*/ 1890 w 10000"/>
              <a:gd name="connsiteY134" fmla="*/ 3100 h 10000"/>
              <a:gd name="connsiteX135" fmla="*/ 1830 w 10000"/>
              <a:gd name="connsiteY135" fmla="*/ 3100 h 10000"/>
              <a:gd name="connsiteX136" fmla="*/ 1771 w 10000"/>
              <a:gd name="connsiteY136" fmla="*/ 3100 h 10000"/>
              <a:gd name="connsiteX137" fmla="*/ 1711 w 10000"/>
              <a:gd name="connsiteY137" fmla="*/ 3077 h 10000"/>
              <a:gd name="connsiteX138" fmla="*/ 1613 w 10000"/>
              <a:gd name="connsiteY138" fmla="*/ 2995 h 10000"/>
              <a:gd name="connsiteX139" fmla="*/ 1532 w 10000"/>
              <a:gd name="connsiteY139" fmla="*/ 2887 h 10000"/>
              <a:gd name="connsiteX140" fmla="*/ 1511 w 10000"/>
              <a:gd name="connsiteY140" fmla="*/ 2804 h 10000"/>
              <a:gd name="connsiteX141" fmla="*/ 1494 w 10000"/>
              <a:gd name="connsiteY141" fmla="*/ 2759 h 10000"/>
              <a:gd name="connsiteX142" fmla="*/ 1452 w 10000"/>
              <a:gd name="connsiteY142" fmla="*/ 2718 h 10000"/>
              <a:gd name="connsiteX143" fmla="*/ 1332 w 10000"/>
              <a:gd name="connsiteY143" fmla="*/ 2677 h 10000"/>
              <a:gd name="connsiteX144" fmla="*/ 1234 w 10000"/>
              <a:gd name="connsiteY144" fmla="*/ 2654 h 10000"/>
              <a:gd name="connsiteX145" fmla="*/ 1154 w 10000"/>
              <a:gd name="connsiteY145" fmla="*/ 2591 h 10000"/>
              <a:gd name="connsiteX146" fmla="*/ 1017 w 10000"/>
              <a:gd name="connsiteY146" fmla="*/ 2463 h 10000"/>
              <a:gd name="connsiteX147" fmla="*/ 936 w 10000"/>
              <a:gd name="connsiteY147" fmla="*/ 2377 h 10000"/>
              <a:gd name="connsiteX148" fmla="*/ 898 w 10000"/>
              <a:gd name="connsiteY148" fmla="*/ 2336 h 10000"/>
              <a:gd name="connsiteX149" fmla="*/ 877 w 10000"/>
              <a:gd name="connsiteY149" fmla="*/ 2273 h 10000"/>
              <a:gd name="connsiteX150" fmla="*/ 796 w 10000"/>
              <a:gd name="connsiteY150" fmla="*/ 2186 h 10000"/>
              <a:gd name="connsiteX151" fmla="*/ 719 w 10000"/>
              <a:gd name="connsiteY151" fmla="*/ 2082 h 10000"/>
              <a:gd name="connsiteX152" fmla="*/ 638 w 10000"/>
              <a:gd name="connsiteY152" fmla="*/ 1996 h 10000"/>
              <a:gd name="connsiteX153" fmla="*/ 519 w 10000"/>
              <a:gd name="connsiteY153" fmla="*/ 1849 h 10000"/>
              <a:gd name="connsiteX154" fmla="*/ 519 w 10000"/>
              <a:gd name="connsiteY154" fmla="*/ 1786 h 10000"/>
              <a:gd name="connsiteX155" fmla="*/ 498 w 10000"/>
              <a:gd name="connsiteY155" fmla="*/ 1677 h 10000"/>
              <a:gd name="connsiteX156" fmla="*/ 480 w 10000"/>
              <a:gd name="connsiteY156" fmla="*/ 1486 h 10000"/>
              <a:gd name="connsiteX157" fmla="*/ 459 w 10000"/>
              <a:gd name="connsiteY157" fmla="*/ 1359 h 10000"/>
              <a:gd name="connsiteX158" fmla="*/ 421 w 10000"/>
              <a:gd name="connsiteY158" fmla="*/ 1209 h 10000"/>
              <a:gd name="connsiteX159" fmla="*/ 361 w 10000"/>
              <a:gd name="connsiteY159" fmla="*/ 1127 h 10000"/>
              <a:gd name="connsiteX160" fmla="*/ 340 w 10000"/>
              <a:gd name="connsiteY160" fmla="*/ 1082 h 10000"/>
              <a:gd name="connsiteX161" fmla="*/ 259 w 10000"/>
              <a:gd name="connsiteY161" fmla="*/ 936 h 10000"/>
              <a:gd name="connsiteX162" fmla="*/ 242 w 10000"/>
              <a:gd name="connsiteY162" fmla="*/ 827 h 10000"/>
              <a:gd name="connsiteX163" fmla="*/ 242 w 10000"/>
              <a:gd name="connsiteY163" fmla="*/ 723 h 10000"/>
              <a:gd name="connsiteX164" fmla="*/ 242 w 10000"/>
              <a:gd name="connsiteY164" fmla="*/ 618 h 10000"/>
              <a:gd name="connsiteX165" fmla="*/ 221 w 10000"/>
              <a:gd name="connsiteY165" fmla="*/ 509 h 10000"/>
              <a:gd name="connsiteX166" fmla="*/ 179 w 10000"/>
              <a:gd name="connsiteY166" fmla="*/ 404 h 10000"/>
              <a:gd name="connsiteX167" fmla="*/ 161 w 10000"/>
              <a:gd name="connsiteY167" fmla="*/ 300 h 10000"/>
              <a:gd name="connsiteX168" fmla="*/ 102 w 10000"/>
              <a:gd name="connsiteY168" fmla="*/ 172 h 10000"/>
              <a:gd name="connsiteX169" fmla="*/ 0 w 10000"/>
              <a:gd name="connsiteY16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678 w 10000"/>
              <a:gd name="connsiteY83" fmla="*/ 6668 h 10000"/>
              <a:gd name="connsiteX84" fmla="*/ 3422 w 10000"/>
              <a:gd name="connsiteY84" fmla="*/ 5605 h 10000"/>
              <a:gd name="connsiteX85" fmla="*/ 3401 w 10000"/>
              <a:gd name="connsiteY85" fmla="*/ 5563 h 10000"/>
              <a:gd name="connsiteX86" fmla="*/ 3320 w 10000"/>
              <a:gd name="connsiteY86" fmla="*/ 5477 h 10000"/>
              <a:gd name="connsiteX87" fmla="*/ 3303 w 10000"/>
              <a:gd name="connsiteY87" fmla="*/ 5436 h 10000"/>
              <a:gd name="connsiteX88" fmla="*/ 3303 w 10000"/>
              <a:gd name="connsiteY88" fmla="*/ 5414 h 10000"/>
              <a:gd name="connsiteX89" fmla="*/ 3282 w 10000"/>
              <a:gd name="connsiteY89" fmla="*/ 5095 h 10000"/>
              <a:gd name="connsiteX90" fmla="*/ 3363 w 10000"/>
              <a:gd name="connsiteY90" fmla="*/ 4905 h 10000"/>
              <a:gd name="connsiteX91" fmla="*/ 3401 w 10000"/>
              <a:gd name="connsiteY91" fmla="*/ 4863 h 10000"/>
              <a:gd name="connsiteX92" fmla="*/ 3440 w 10000"/>
              <a:gd name="connsiteY92" fmla="*/ 4841 h 10000"/>
              <a:gd name="connsiteX93" fmla="*/ 3461 w 10000"/>
              <a:gd name="connsiteY93" fmla="*/ 4818 h 10000"/>
              <a:gd name="connsiteX94" fmla="*/ 3601 w 10000"/>
              <a:gd name="connsiteY94" fmla="*/ 4755 h 10000"/>
              <a:gd name="connsiteX95" fmla="*/ 3720 w 10000"/>
              <a:gd name="connsiteY95" fmla="*/ 4672 h 10000"/>
              <a:gd name="connsiteX96" fmla="*/ 3818 w 10000"/>
              <a:gd name="connsiteY96" fmla="*/ 4545 h 10000"/>
              <a:gd name="connsiteX97" fmla="*/ 3738 w 10000"/>
              <a:gd name="connsiteY97" fmla="*/ 4332 h 10000"/>
              <a:gd name="connsiteX98" fmla="*/ 3678 w 10000"/>
              <a:gd name="connsiteY98" fmla="*/ 4268 h 10000"/>
              <a:gd name="connsiteX99" fmla="*/ 3640 w 10000"/>
              <a:gd name="connsiteY99" fmla="*/ 4227 h 10000"/>
              <a:gd name="connsiteX100" fmla="*/ 3619 w 10000"/>
              <a:gd name="connsiteY100" fmla="*/ 4204 h 10000"/>
              <a:gd name="connsiteX101" fmla="*/ 3580 w 10000"/>
              <a:gd name="connsiteY101" fmla="*/ 4141 h 10000"/>
              <a:gd name="connsiteX102" fmla="*/ 3541 w 10000"/>
              <a:gd name="connsiteY102" fmla="*/ 4100 h 10000"/>
              <a:gd name="connsiteX103" fmla="*/ 3499 w 10000"/>
              <a:gd name="connsiteY103" fmla="*/ 4077 h 10000"/>
              <a:gd name="connsiteX104" fmla="*/ 3401 w 10000"/>
              <a:gd name="connsiteY104" fmla="*/ 3972 h 10000"/>
              <a:gd name="connsiteX105" fmla="*/ 3363 w 10000"/>
              <a:gd name="connsiteY105" fmla="*/ 3950 h 10000"/>
              <a:gd name="connsiteX106" fmla="*/ 3303 w 10000"/>
              <a:gd name="connsiteY106" fmla="*/ 3927 h 10000"/>
              <a:gd name="connsiteX107" fmla="*/ 3261 w 10000"/>
              <a:gd name="connsiteY107" fmla="*/ 3909 h 10000"/>
              <a:gd name="connsiteX108" fmla="*/ 3243 w 10000"/>
              <a:gd name="connsiteY108" fmla="*/ 3886 h 10000"/>
              <a:gd name="connsiteX109" fmla="*/ 3201 w 10000"/>
              <a:gd name="connsiteY109" fmla="*/ 3864 h 10000"/>
              <a:gd name="connsiteX110" fmla="*/ 3163 w 10000"/>
              <a:gd name="connsiteY110" fmla="*/ 3800 h 10000"/>
              <a:gd name="connsiteX111" fmla="*/ 3065 w 10000"/>
              <a:gd name="connsiteY111" fmla="*/ 3714 h 10000"/>
              <a:gd name="connsiteX112" fmla="*/ 2945 w 10000"/>
              <a:gd name="connsiteY112" fmla="*/ 3650 h 10000"/>
              <a:gd name="connsiteX113" fmla="*/ 2865 w 10000"/>
              <a:gd name="connsiteY113" fmla="*/ 3587 h 10000"/>
              <a:gd name="connsiteX114" fmla="*/ 2826 w 10000"/>
              <a:gd name="connsiteY114" fmla="*/ 3568 h 10000"/>
              <a:gd name="connsiteX115" fmla="*/ 2784 w 10000"/>
              <a:gd name="connsiteY115" fmla="*/ 3568 h 10000"/>
              <a:gd name="connsiteX116" fmla="*/ 2724 w 10000"/>
              <a:gd name="connsiteY116" fmla="*/ 3568 h 10000"/>
              <a:gd name="connsiteX117" fmla="*/ 2707 w 10000"/>
              <a:gd name="connsiteY117" fmla="*/ 3523 h 10000"/>
              <a:gd name="connsiteX118" fmla="*/ 2686 w 10000"/>
              <a:gd name="connsiteY118" fmla="*/ 3482 h 10000"/>
              <a:gd name="connsiteX119" fmla="*/ 2647 w 10000"/>
              <a:gd name="connsiteY119" fmla="*/ 3482 h 10000"/>
              <a:gd name="connsiteX120" fmla="*/ 2605 w 10000"/>
              <a:gd name="connsiteY120" fmla="*/ 3459 h 10000"/>
              <a:gd name="connsiteX121" fmla="*/ 2507 w 10000"/>
              <a:gd name="connsiteY121" fmla="*/ 3441 h 10000"/>
              <a:gd name="connsiteX122" fmla="*/ 2447 w 10000"/>
              <a:gd name="connsiteY122" fmla="*/ 3396 h 10000"/>
              <a:gd name="connsiteX123" fmla="*/ 2405 w 10000"/>
              <a:gd name="connsiteY123" fmla="*/ 3377 h 10000"/>
              <a:gd name="connsiteX124" fmla="*/ 2346 w 10000"/>
              <a:gd name="connsiteY124" fmla="*/ 3332 h 10000"/>
              <a:gd name="connsiteX125" fmla="*/ 2328 w 10000"/>
              <a:gd name="connsiteY125" fmla="*/ 3332 h 10000"/>
              <a:gd name="connsiteX126" fmla="*/ 2328 w 10000"/>
              <a:gd name="connsiteY126" fmla="*/ 3313 h 10000"/>
              <a:gd name="connsiteX127" fmla="*/ 2269 w 10000"/>
              <a:gd name="connsiteY127" fmla="*/ 3291 h 10000"/>
              <a:gd name="connsiteX128" fmla="*/ 2227 w 10000"/>
              <a:gd name="connsiteY128" fmla="*/ 3250 h 10000"/>
              <a:gd name="connsiteX129" fmla="*/ 2167 w 10000"/>
              <a:gd name="connsiteY129" fmla="*/ 3205 h 10000"/>
              <a:gd name="connsiteX130" fmla="*/ 2090 w 10000"/>
              <a:gd name="connsiteY130" fmla="*/ 3164 h 10000"/>
              <a:gd name="connsiteX131" fmla="*/ 2030 w 10000"/>
              <a:gd name="connsiteY131" fmla="*/ 3122 h 10000"/>
              <a:gd name="connsiteX132" fmla="*/ 1950 w 10000"/>
              <a:gd name="connsiteY132" fmla="*/ 3100 h 10000"/>
              <a:gd name="connsiteX133" fmla="*/ 1890 w 10000"/>
              <a:gd name="connsiteY133" fmla="*/ 3100 h 10000"/>
              <a:gd name="connsiteX134" fmla="*/ 1830 w 10000"/>
              <a:gd name="connsiteY134" fmla="*/ 3100 h 10000"/>
              <a:gd name="connsiteX135" fmla="*/ 1771 w 10000"/>
              <a:gd name="connsiteY135" fmla="*/ 3100 h 10000"/>
              <a:gd name="connsiteX136" fmla="*/ 1711 w 10000"/>
              <a:gd name="connsiteY136" fmla="*/ 3077 h 10000"/>
              <a:gd name="connsiteX137" fmla="*/ 1613 w 10000"/>
              <a:gd name="connsiteY137" fmla="*/ 2995 h 10000"/>
              <a:gd name="connsiteX138" fmla="*/ 1532 w 10000"/>
              <a:gd name="connsiteY138" fmla="*/ 2887 h 10000"/>
              <a:gd name="connsiteX139" fmla="*/ 1511 w 10000"/>
              <a:gd name="connsiteY139" fmla="*/ 2804 h 10000"/>
              <a:gd name="connsiteX140" fmla="*/ 1494 w 10000"/>
              <a:gd name="connsiteY140" fmla="*/ 2759 h 10000"/>
              <a:gd name="connsiteX141" fmla="*/ 1452 w 10000"/>
              <a:gd name="connsiteY141" fmla="*/ 2718 h 10000"/>
              <a:gd name="connsiteX142" fmla="*/ 1332 w 10000"/>
              <a:gd name="connsiteY142" fmla="*/ 2677 h 10000"/>
              <a:gd name="connsiteX143" fmla="*/ 1234 w 10000"/>
              <a:gd name="connsiteY143" fmla="*/ 2654 h 10000"/>
              <a:gd name="connsiteX144" fmla="*/ 1154 w 10000"/>
              <a:gd name="connsiteY144" fmla="*/ 2591 h 10000"/>
              <a:gd name="connsiteX145" fmla="*/ 1017 w 10000"/>
              <a:gd name="connsiteY145" fmla="*/ 2463 h 10000"/>
              <a:gd name="connsiteX146" fmla="*/ 936 w 10000"/>
              <a:gd name="connsiteY146" fmla="*/ 2377 h 10000"/>
              <a:gd name="connsiteX147" fmla="*/ 898 w 10000"/>
              <a:gd name="connsiteY147" fmla="*/ 2336 h 10000"/>
              <a:gd name="connsiteX148" fmla="*/ 877 w 10000"/>
              <a:gd name="connsiteY148" fmla="*/ 2273 h 10000"/>
              <a:gd name="connsiteX149" fmla="*/ 796 w 10000"/>
              <a:gd name="connsiteY149" fmla="*/ 2186 h 10000"/>
              <a:gd name="connsiteX150" fmla="*/ 719 w 10000"/>
              <a:gd name="connsiteY150" fmla="*/ 2082 h 10000"/>
              <a:gd name="connsiteX151" fmla="*/ 638 w 10000"/>
              <a:gd name="connsiteY151" fmla="*/ 1996 h 10000"/>
              <a:gd name="connsiteX152" fmla="*/ 519 w 10000"/>
              <a:gd name="connsiteY152" fmla="*/ 1849 h 10000"/>
              <a:gd name="connsiteX153" fmla="*/ 519 w 10000"/>
              <a:gd name="connsiteY153" fmla="*/ 1786 h 10000"/>
              <a:gd name="connsiteX154" fmla="*/ 498 w 10000"/>
              <a:gd name="connsiteY154" fmla="*/ 1677 h 10000"/>
              <a:gd name="connsiteX155" fmla="*/ 480 w 10000"/>
              <a:gd name="connsiteY155" fmla="*/ 1486 h 10000"/>
              <a:gd name="connsiteX156" fmla="*/ 459 w 10000"/>
              <a:gd name="connsiteY156" fmla="*/ 1359 h 10000"/>
              <a:gd name="connsiteX157" fmla="*/ 421 w 10000"/>
              <a:gd name="connsiteY157" fmla="*/ 1209 h 10000"/>
              <a:gd name="connsiteX158" fmla="*/ 361 w 10000"/>
              <a:gd name="connsiteY158" fmla="*/ 1127 h 10000"/>
              <a:gd name="connsiteX159" fmla="*/ 340 w 10000"/>
              <a:gd name="connsiteY159" fmla="*/ 1082 h 10000"/>
              <a:gd name="connsiteX160" fmla="*/ 259 w 10000"/>
              <a:gd name="connsiteY160" fmla="*/ 936 h 10000"/>
              <a:gd name="connsiteX161" fmla="*/ 242 w 10000"/>
              <a:gd name="connsiteY161" fmla="*/ 827 h 10000"/>
              <a:gd name="connsiteX162" fmla="*/ 242 w 10000"/>
              <a:gd name="connsiteY162" fmla="*/ 723 h 10000"/>
              <a:gd name="connsiteX163" fmla="*/ 242 w 10000"/>
              <a:gd name="connsiteY163" fmla="*/ 618 h 10000"/>
              <a:gd name="connsiteX164" fmla="*/ 221 w 10000"/>
              <a:gd name="connsiteY164" fmla="*/ 509 h 10000"/>
              <a:gd name="connsiteX165" fmla="*/ 179 w 10000"/>
              <a:gd name="connsiteY165" fmla="*/ 404 h 10000"/>
              <a:gd name="connsiteX166" fmla="*/ 161 w 10000"/>
              <a:gd name="connsiteY166" fmla="*/ 300 h 10000"/>
              <a:gd name="connsiteX167" fmla="*/ 102 w 10000"/>
              <a:gd name="connsiteY167" fmla="*/ 172 h 10000"/>
              <a:gd name="connsiteX168" fmla="*/ 0 w 10000"/>
              <a:gd name="connsiteY16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738 w 10000"/>
              <a:gd name="connsiteY82" fmla="*/ 6687 h 10000"/>
              <a:gd name="connsiteX83" fmla="*/ 3422 w 10000"/>
              <a:gd name="connsiteY83" fmla="*/ 5605 h 10000"/>
              <a:gd name="connsiteX84" fmla="*/ 3401 w 10000"/>
              <a:gd name="connsiteY84" fmla="*/ 5563 h 10000"/>
              <a:gd name="connsiteX85" fmla="*/ 3320 w 10000"/>
              <a:gd name="connsiteY85" fmla="*/ 5477 h 10000"/>
              <a:gd name="connsiteX86" fmla="*/ 3303 w 10000"/>
              <a:gd name="connsiteY86" fmla="*/ 5436 h 10000"/>
              <a:gd name="connsiteX87" fmla="*/ 3303 w 10000"/>
              <a:gd name="connsiteY87" fmla="*/ 5414 h 10000"/>
              <a:gd name="connsiteX88" fmla="*/ 3282 w 10000"/>
              <a:gd name="connsiteY88" fmla="*/ 5095 h 10000"/>
              <a:gd name="connsiteX89" fmla="*/ 3363 w 10000"/>
              <a:gd name="connsiteY89" fmla="*/ 4905 h 10000"/>
              <a:gd name="connsiteX90" fmla="*/ 3401 w 10000"/>
              <a:gd name="connsiteY90" fmla="*/ 4863 h 10000"/>
              <a:gd name="connsiteX91" fmla="*/ 3440 w 10000"/>
              <a:gd name="connsiteY91" fmla="*/ 4841 h 10000"/>
              <a:gd name="connsiteX92" fmla="*/ 3461 w 10000"/>
              <a:gd name="connsiteY92" fmla="*/ 4818 h 10000"/>
              <a:gd name="connsiteX93" fmla="*/ 3601 w 10000"/>
              <a:gd name="connsiteY93" fmla="*/ 4755 h 10000"/>
              <a:gd name="connsiteX94" fmla="*/ 3720 w 10000"/>
              <a:gd name="connsiteY94" fmla="*/ 4672 h 10000"/>
              <a:gd name="connsiteX95" fmla="*/ 3818 w 10000"/>
              <a:gd name="connsiteY95" fmla="*/ 4545 h 10000"/>
              <a:gd name="connsiteX96" fmla="*/ 3738 w 10000"/>
              <a:gd name="connsiteY96" fmla="*/ 4332 h 10000"/>
              <a:gd name="connsiteX97" fmla="*/ 3678 w 10000"/>
              <a:gd name="connsiteY97" fmla="*/ 4268 h 10000"/>
              <a:gd name="connsiteX98" fmla="*/ 3640 w 10000"/>
              <a:gd name="connsiteY98" fmla="*/ 4227 h 10000"/>
              <a:gd name="connsiteX99" fmla="*/ 3619 w 10000"/>
              <a:gd name="connsiteY99" fmla="*/ 4204 h 10000"/>
              <a:gd name="connsiteX100" fmla="*/ 3580 w 10000"/>
              <a:gd name="connsiteY100" fmla="*/ 4141 h 10000"/>
              <a:gd name="connsiteX101" fmla="*/ 3541 w 10000"/>
              <a:gd name="connsiteY101" fmla="*/ 4100 h 10000"/>
              <a:gd name="connsiteX102" fmla="*/ 3499 w 10000"/>
              <a:gd name="connsiteY102" fmla="*/ 4077 h 10000"/>
              <a:gd name="connsiteX103" fmla="*/ 3401 w 10000"/>
              <a:gd name="connsiteY103" fmla="*/ 3972 h 10000"/>
              <a:gd name="connsiteX104" fmla="*/ 3363 w 10000"/>
              <a:gd name="connsiteY104" fmla="*/ 3950 h 10000"/>
              <a:gd name="connsiteX105" fmla="*/ 3303 w 10000"/>
              <a:gd name="connsiteY105" fmla="*/ 3927 h 10000"/>
              <a:gd name="connsiteX106" fmla="*/ 3261 w 10000"/>
              <a:gd name="connsiteY106" fmla="*/ 3909 h 10000"/>
              <a:gd name="connsiteX107" fmla="*/ 3243 w 10000"/>
              <a:gd name="connsiteY107" fmla="*/ 3886 h 10000"/>
              <a:gd name="connsiteX108" fmla="*/ 3201 w 10000"/>
              <a:gd name="connsiteY108" fmla="*/ 3864 h 10000"/>
              <a:gd name="connsiteX109" fmla="*/ 3163 w 10000"/>
              <a:gd name="connsiteY109" fmla="*/ 3800 h 10000"/>
              <a:gd name="connsiteX110" fmla="*/ 3065 w 10000"/>
              <a:gd name="connsiteY110" fmla="*/ 3714 h 10000"/>
              <a:gd name="connsiteX111" fmla="*/ 2945 w 10000"/>
              <a:gd name="connsiteY111" fmla="*/ 3650 h 10000"/>
              <a:gd name="connsiteX112" fmla="*/ 2865 w 10000"/>
              <a:gd name="connsiteY112" fmla="*/ 3587 h 10000"/>
              <a:gd name="connsiteX113" fmla="*/ 2826 w 10000"/>
              <a:gd name="connsiteY113" fmla="*/ 3568 h 10000"/>
              <a:gd name="connsiteX114" fmla="*/ 2784 w 10000"/>
              <a:gd name="connsiteY114" fmla="*/ 3568 h 10000"/>
              <a:gd name="connsiteX115" fmla="*/ 2724 w 10000"/>
              <a:gd name="connsiteY115" fmla="*/ 3568 h 10000"/>
              <a:gd name="connsiteX116" fmla="*/ 2707 w 10000"/>
              <a:gd name="connsiteY116" fmla="*/ 3523 h 10000"/>
              <a:gd name="connsiteX117" fmla="*/ 2686 w 10000"/>
              <a:gd name="connsiteY117" fmla="*/ 3482 h 10000"/>
              <a:gd name="connsiteX118" fmla="*/ 2647 w 10000"/>
              <a:gd name="connsiteY118" fmla="*/ 3482 h 10000"/>
              <a:gd name="connsiteX119" fmla="*/ 2605 w 10000"/>
              <a:gd name="connsiteY119" fmla="*/ 3459 h 10000"/>
              <a:gd name="connsiteX120" fmla="*/ 2507 w 10000"/>
              <a:gd name="connsiteY120" fmla="*/ 3441 h 10000"/>
              <a:gd name="connsiteX121" fmla="*/ 2447 w 10000"/>
              <a:gd name="connsiteY121" fmla="*/ 3396 h 10000"/>
              <a:gd name="connsiteX122" fmla="*/ 2405 w 10000"/>
              <a:gd name="connsiteY122" fmla="*/ 3377 h 10000"/>
              <a:gd name="connsiteX123" fmla="*/ 2346 w 10000"/>
              <a:gd name="connsiteY123" fmla="*/ 3332 h 10000"/>
              <a:gd name="connsiteX124" fmla="*/ 2328 w 10000"/>
              <a:gd name="connsiteY124" fmla="*/ 3332 h 10000"/>
              <a:gd name="connsiteX125" fmla="*/ 2328 w 10000"/>
              <a:gd name="connsiteY125" fmla="*/ 3313 h 10000"/>
              <a:gd name="connsiteX126" fmla="*/ 2269 w 10000"/>
              <a:gd name="connsiteY126" fmla="*/ 3291 h 10000"/>
              <a:gd name="connsiteX127" fmla="*/ 2227 w 10000"/>
              <a:gd name="connsiteY127" fmla="*/ 3250 h 10000"/>
              <a:gd name="connsiteX128" fmla="*/ 2167 w 10000"/>
              <a:gd name="connsiteY128" fmla="*/ 3205 h 10000"/>
              <a:gd name="connsiteX129" fmla="*/ 2090 w 10000"/>
              <a:gd name="connsiteY129" fmla="*/ 3164 h 10000"/>
              <a:gd name="connsiteX130" fmla="*/ 2030 w 10000"/>
              <a:gd name="connsiteY130" fmla="*/ 3122 h 10000"/>
              <a:gd name="connsiteX131" fmla="*/ 1950 w 10000"/>
              <a:gd name="connsiteY131" fmla="*/ 3100 h 10000"/>
              <a:gd name="connsiteX132" fmla="*/ 1890 w 10000"/>
              <a:gd name="connsiteY132" fmla="*/ 3100 h 10000"/>
              <a:gd name="connsiteX133" fmla="*/ 1830 w 10000"/>
              <a:gd name="connsiteY133" fmla="*/ 3100 h 10000"/>
              <a:gd name="connsiteX134" fmla="*/ 1771 w 10000"/>
              <a:gd name="connsiteY134" fmla="*/ 3100 h 10000"/>
              <a:gd name="connsiteX135" fmla="*/ 1711 w 10000"/>
              <a:gd name="connsiteY135" fmla="*/ 3077 h 10000"/>
              <a:gd name="connsiteX136" fmla="*/ 1613 w 10000"/>
              <a:gd name="connsiteY136" fmla="*/ 2995 h 10000"/>
              <a:gd name="connsiteX137" fmla="*/ 1532 w 10000"/>
              <a:gd name="connsiteY137" fmla="*/ 2887 h 10000"/>
              <a:gd name="connsiteX138" fmla="*/ 1511 w 10000"/>
              <a:gd name="connsiteY138" fmla="*/ 2804 h 10000"/>
              <a:gd name="connsiteX139" fmla="*/ 1494 w 10000"/>
              <a:gd name="connsiteY139" fmla="*/ 2759 h 10000"/>
              <a:gd name="connsiteX140" fmla="*/ 1452 w 10000"/>
              <a:gd name="connsiteY140" fmla="*/ 2718 h 10000"/>
              <a:gd name="connsiteX141" fmla="*/ 1332 w 10000"/>
              <a:gd name="connsiteY141" fmla="*/ 2677 h 10000"/>
              <a:gd name="connsiteX142" fmla="*/ 1234 w 10000"/>
              <a:gd name="connsiteY142" fmla="*/ 2654 h 10000"/>
              <a:gd name="connsiteX143" fmla="*/ 1154 w 10000"/>
              <a:gd name="connsiteY143" fmla="*/ 2591 h 10000"/>
              <a:gd name="connsiteX144" fmla="*/ 1017 w 10000"/>
              <a:gd name="connsiteY144" fmla="*/ 2463 h 10000"/>
              <a:gd name="connsiteX145" fmla="*/ 936 w 10000"/>
              <a:gd name="connsiteY145" fmla="*/ 2377 h 10000"/>
              <a:gd name="connsiteX146" fmla="*/ 898 w 10000"/>
              <a:gd name="connsiteY146" fmla="*/ 2336 h 10000"/>
              <a:gd name="connsiteX147" fmla="*/ 877 w 10000"/>
              <a:gd name="connsiteY147" fmla="*/ 2273 h 10000"/>
              <a:gd name="connsiteX148" fmla="*/ 796 w 10000"/>
              <a:gd name="connsiteY148" fmla="*/ 2186 h 10000"/>
              <a:gd name="connsiteX149" fmla="*/ 719 w 10000"/>
              <a:gd name="connsiteY149" fmla="*/ 2082 h 10000"/>
              <a:gd name="connsiteX150" fmla="*/ 638 w 10000"/>
              <a:gd name="connsiteY150" fmla="*/ 1996 h 10000"/>
              <a:gd name="connsiteX151" fmla="*/ 519 w 10000"/>
              <a:gd name="connsiteY151" fmla="*/ 1849 h 10000"/>
              <a:gd name="connsiteX152" fmla="*/ 519 w 10000"/>
              <a:gd name="connsiteY152" fmla="*/ 1786 h 10000"/>
              <a:gd name="connsiteX153" fmla="*/ 498 w 10000"/>
              <a:gd name="connsiteY153" fmla="*/ 1677 h 10000"/>
              <a:gd name="connsiteX154" fmla="*/ 480 w 10000"/>
              <a:gd name="connsiteY154" fmla="*/ 1486 h 10000"/>
              <a:gd name="connsiteX155" fmla="*/ 459 w 10000"/>
              <a:gd name="connsiteY155" fmla="*/ 1359 h 10000"/>
              <a:gd name="connsiteX156" fmla="*/ 421 w 10000"/>
              <a:gd name="connsiteY156" fmla="*/ 1209 h 10000"/>
              <a:gd name="connsiteX157" fmla="*/ 361 w 10000"/>
              <a:gd name="connsiteY157" fmla="*/ 1127 h 10000"/>
              <a:gd name="connsiteX158" fmla="*/ 340 w 10000"/>
              <a:gd name="connsiteY158" fmla="*/ 1082 h 10000"/>
              <a:gd name="connsiteX159" fmla="*/ 259 w 10000"/>
              <a:gd name="connsiteY159" fmla="*/ 936 h 10000"/>
              <a:gd name="connsiteX160" fmla="*/ 242 w 10000"/>
              <a:gd name="connsiteY160" fmla="*/ 827 h 10000"/>
              <a:gd name="connsiteX161" fmla="*/ 242 w 10000"/>
              <a:gd name="connsiteY161" fmla="*/ 723 h 10000"/>
              <a:gd name="connsiteX162" fmla="*/ 242 w 10000"/>
              <a:gd name="connsiteY162" fmla="*/ 618 h 10000"/>
              <a:gd name="connsiteX163" fmla="*/ 221 w 10000"/>
              <a:gd name="connsiteY163" fmla="*/ 509 h 10000"/>
              <a:gd name="connsiteX164" fmla="*/ 179 w 10000"/>
              <a:gd name="connsiteY164" fmla="*/ 404 h 10000"/>
              <a:gd name="connsiteX165" fmla="*/ 161 w 10000"/>
              <a:gd name="connsiteY165" fmla="*/ 300 h 10000"/>
              <a:gd name="connsiteX166" fmla="*/ 102 w 10000"/>
              <a:gd name="connsiteY166" fmla="*/ 172 h 10000"/>
              <a:gd name="connsiteX167" fmla="*/ 0 w 10000"/>
              <a:gd name="connsiteY16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678 w 10000"/>
              <a:gd name="connsiteY96" fmla="*/ 4268 h 10000"/>
              <a:gd name="connsiteX97" fmla="*/ 3640 w 10000"/>
              <a:gd name="connsiteY97" fmla="*/ 4227 h 10000"/>
              <a:gd name="connsiteX98" fmla="*/ 3619 w 10000"/>
              <a:gd name="connsiteY98" fmla="*/ 4204 h 10000"/>
              <a:gd name="connsiteX99" fmla="*/ 3580 w 10000"/>
              <a:gd name="connsiteY99" fmla="*/ 4141 h 10000"/>
              <a:gd name="connsiteX100" fmla="*/ 3541 w 10000"/>
              <a:gd name="connsiteY100" fmla="*/ 4100 h 10000"/>
              <a:gd name="connsiteX101" fmla="*/ 3499 w 10000"/>
              <a:gd name="connsiteY101" fmla="*/ 4077 h 10000"/>
              <a:gd name="connsiteX102" fmla="*/ 3401 w 10000"/>
              <a:gd name="connsiteY102" fmla="*/ 3972 h 10000"/>
              <a:gd name="connsiteX103" fmla="*/ 3363 w 10000"/>
              <a:gd name="connsiteY103" fmla="*/ 3950 h 10000"/>
              <a:gd name="connsiteX104" fmla="*/ 3303 w 10000"/>
              <a:gd name="connsiteY104" fmla="*/ 3927 h 10000"/>
              <a:gd name="connsiteX105" fmla="*/ 3261 w 10000"/>
              <a:gd name="connsiteY105" fmla="*/ 3909 h 10000"/>
              <a:gd name="connsiteX106" fmla="*/ 3243 w 10000"/>
              <a:gd name="connsiteY106" fmla="*/ 3886 h 10000"/>
              <a:gd name="connsiteX107" fmla="*/ 3201 w 10000"/>
              <a:gd name="connsiteY107" fmla="*/ 3864 h 10000"/>
              <a:gd name="connsiteX108" fmla="*/ 3163 w 10000"/>
              <a:gd name="connsiteY108" fmla="*/ 3800 h 10000"/>
              <a:gd name="connsiteX109" fmla="*/ 3065 w 10000"/>
              <a:gd name="connsiteY109" fmla="*/ 3714 h 10000"/>
              <a:gd name="connsiteX110" fmla="*/ 2945 w 10000"/>
              <a:gd name="connsiteY110" fmla="*/ 3650 h 10000"/>
              <a:gd name="connsiteX111" fmla="*/ 2865 w 10000"/>
              <a:gd name="connsiteY111" fmla="*/ 3587 h 10000"/>
              <a:gd name="connsiteX112" fmla="*/ 2826 w 10000"/>
              <a:gd name="connsiteY112" fmla="*/ 3568 h 10000"/>
              <a:gd name="connsiteX113" fmla="*/ 2784 w 10000"/>
              <a:gd name="connsiteY113" fmla="*/ 3568 h 10000"/>
              <a:gd name="connsiteX114" fmla="*/ 2724 w 10000"/>
              <a:gd name="connsiteY114" fmla="*/ 3568 h 10000"/>
              <a:gd name="connsiteX115" fmla="*/ 2707 w 10000"/>
              <a:gd name="connsiteY115" fmla="*/ 3523 h 10000"/>
              <a:gd name="connsiteX116" fmla="*/ 2686 w 10000"/>
              <a:gd name="connsiteY116" fmla="*/ 3482 h 10000"/>
              <a:gd name="connsiteX117" fmla="*/ 2647 w 10000"/>
              <a:gd name="connsiteY117" fmla="*/ 3482 h 10000"/>
              <a:gd name="connsiteX118" fmla="*/ 2605 w 10000"/>
              <a:gd name="connsiteY118" fmla="*/ 3459 h 10000"/>
              <a:gd name="connsiteX119" fmla="*/ 2507 w 10000"/>
              <a:gd name="connsiteY119" fmla="*/ 3441 h 10000"/>
              <a:gd name="connsiteX120" fmla="*/ 2447 w 10000"/>
              <a:gd name="connsiteY120" fmla="*/ 3396 h 10000"/>
              <a:gd name="connsiteX121" fmla="*/ 2405 w 10000"/>
              <a:gd name="connsiteY121" fmla="*/ 3377 h 10000"/>
              <a:gd name="connsiteX122" fmla="*/ 2346 w 10000"/>
              <a:gd name="connsiteY122" fmla="*/ 3332 h 10000"/>
              <a:gd name="connsiteX123" fmla="*/ 2328 w 10000"/>
              <a:gd name="connsiteY123" fmla="*/ 3332 h 10000"/>
              <a:gd name="connsiteX124" fmla="*/ 2328 w 10000"/>
              <a:gd name="connsiteY124" fmla="*/ 3313 h 10000"/>
              <a:gd name="connsiteX125" fmla="*/ 2269 w 10000"/>
              <a:gd name="connsiteY125" fmla="*/ 3291 h 10000"/>
              <a:gd name="connsiteX126" fmla="*/ 2227 w 10000"/>
              <a:gd name="connsiteY126" fmla="*/ 3250 h 10000"/>
              <a:gd name="connsiteX127" fmla="*/ 2167 w 10000"/>
              <a:gd name="connsiteY127" fmla="*/ 3205 h 10000"/>
              <a:gd name="connsiteX128" fmla="*/ 2090 w 10000"/>
              <a:gd name="connsiteY128" fmla="*/ 3164 h 10000"/>
              <a:gd name="connsiteX129" fmla="*/ 2030 w 10000"/>
              <a:gd name="connsiteY129" fmla="*/ 3122 h 10000"/>
              <a:gd name="connsiteX130" fmla="*/ 1950 w 10000"/>
              <a:gd name="connsiteY130" fmla="*/ 3100 h 10000"/>
              <a:gd name="connsiteX131" fmla="*/ 1890 w 10000"/>
              <a:gd name="connsiteY131" fmla="*/ 3100 h 10000"/>
              <a:gd name="connsiteX132" fmla="*/ 1830 w 10000"/>
              <a:gd name="connsiteY132" fmla="*/ 3100 h 10000"/>
              <a:gd name="connsiteX133" fmla="*/ 1771 w 10000"/>
              <a:gd name="connsiteY133" fmla="*/ 3100 h 10000"/>
              <a:gd name="connsiteX134" fmla="*/ 1711 w 10000"/>
              <a:gd name="connsiteY134" fmla="*/ 3077 h 10000"/>
              <a:gd name="connsiteX135" fmla="*/ 1613 w 10000"/>
              <a:gd name="connsiteY135" fmla="*/ 2995 h 10000"/>
              <a:gd name="connsiteX136" fmla="*/ 1532 w 10000"/>
              <a:gd name="connsiteY136" fmla="*/ 2887 h 10000"/>
              <a:gd name="connsiteX137" fmla="*/ 1511 w 10000"/>
              <a:gd name="connsiteY137" fmla="*/ 2804 h 10000"/>
              <a:gd name="connsiteX138" fmla="*/ 1494 w 10000"/>
              <a:gd name="connsiteY138" fmla="*/ 2759 h 10000"/>
              <a:gd name="connsiteX139" fmla="*/ 1452 w 10000"/>
              <a:gd name="connsiteY139" fmla="*/ 2718 h 10000"/>
              <a:gd name="connsiteX140" fmla="*/ 1332 w 10000"/>
              <a:gd name="connsiteY140" fmla="*/ 2677 h 10000"/>
              <a:gd name="connsiteX141" fmla="*/ 1234 w 10000"/>
              <a:gd name="connsiteY141" fmla="*/ 2654 h 10000"/>
              <a:gd name="connsiteX142" fmla="*/ 1154 w 10000"/>
              <a:gd name="connsiteY142" fmla="*/ 2591 h 10000"/>
              <a:gd name="connsiteX143" fmla="*/ 1017 w 10000"/>
              <a:gd name="connsiteY143" fmla="*/ 2463 h 10000"/>
              <a:gd name="connsiteX144" fmla="*/ 936 w 10000"/>
              <a:gd name="connsiteY144" fmla="*/ 2377 h 10000"/>
              <a:gd name="connsiteX145" fmla="*/ 898 w 10000"/>
              <a:gd name="connsiteY145" fmla="*/ 2336 h 10000"/>
              <a:gd name="connsiteX146" fmla="*/ 877 w 10000"/>
              <a:gd name="connsiteY146" fmla="*/ 2273 h 10000"/>
              <a:gd name="connsiteX147" fmla="*/ 796 w 10000"/>
              <a:gd name="connsiteY147" fmla="*/ 2186 h 10000"/>
              <a:gd name="connsiteX148" fmla="*/ 719 w 10000"/>
              <a:gd name="connsiteY148" fmla="*/ 2082 h 10000"/>
              <a:gd name="connsiteX149" fmla="*/ 638 w 10000"/>
              <a:gd name="connsiteY149" fmla="*/ 1996 h 10000"/>
              <a:gd name="connsiteX150" fmla="*/ 519 w 10000"/>
              <a:gd name="connsiteY150" fmla="*/ 1849 h 10000"/>
              <a:gd name="connsiteX151" fmla="*/ 519 w 10000"/>
              <a:gd name="connsiteY151" fmla="*/ 1786 h 10000"/>
              <a:gd name="connsiteX152" fmla="*/ 498 w 10000"/>
              <a:gd name="connsiteY152" fmla="*/ 1677 h 10000"/>
              <a:gd name="connsiteX153" fmla="*/ 480 w 10000"/>
              <a:gd name="connsiteY153" fmla="*/ 1486 h 10000"/>
              <a:gd name="connsiteX154" fmla="*/ 459 w 10000"/>
              <a:gd name="connsiteY154" fmla="*/ 1359 h 10000"/>
              <a:gd name="connsiteX155" fmla="*/ 421 w 10000"/>
              <a:gd name="connsiteY155" fmla="*/ 1209 h 10000"/>
              <a:gd name="connsiteX156" fmla="*/ 361 w 10000"/>
              <a:gd name="connsiteY156" fmla="*/ 1127 h 10000"/>
              <a:gd name="connsiteX157" fmla="*/ 340 w 10000"/>
              <a:gd name="connsiteY157" fmla="*/ 1082 h 10000"/>
              <a:gd name="connsiteX158" fmla="*/ 259 w 10000"/>
              <a:gd name="connsiteY158" fmla="*/ 936 h 10000"/>
              <a:gd name="connsiteX159" fmla="*/ 242 w 10000"/>
              <a:gd name="connsiteY159" fmla="*/ 827 h 10000"/>
              <a:gd name="connsiteX160" fmla="*/ 242 w 10000"/>
              <a:gd name="connsiteY160" fmla="*/ 723 h 10000"/>
              <a:gd name="connsiteX161" fmla="*/ 242 w 10000"/>
              <a:gd name="connsiteY161" fmla="*/ 618 h 10000"/>
              <a:gd name="connsiteX162" fmla="*/ 221 w 10000"/>
              <a:gd name="connsiteY162" fmla="*/ 509 h 10000"/>
              <a:gd name="connsiteX163" fmla="*/ 179 w 10000"/>
              <a:gd name="connsiteY163" fmla="*/ 404 h 10000"/>
              <a:gd name="connsiteX164" fmla="*/ 161 w 10000"/>
              <a:gd name="connsiteY164" fmla="*/ 300 h 10000"/>
              <a:gd name="connsiteX165" fmla="*/ 102 w 10000"/>
              <a:gd name="connsiteY165" fmla="*/ 172 h 10000"/>
              <a:gd name="connsiteX166" fmla="*/ 0 w 10000"/>
              <a:gd name="connsiteY16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678 w 10000"/>
              <a:gd name="connsiteY96" fmla="*/ 4268 h 10000"/>
              <a:gd name="connsiteX97" fmla="*/ 3640 w 10000"/>
              <a:gd name="connsiteY97" fmla="*/ 4227 h 10000"/>
              <a:gd name="connsiteX98" fmla="*/ 3619 w 10000"/>
              <a:gd name="connsiteY98" fmla="*/ 4204 h 10000"/>
              <a:gd name="connsiteX99" fmla="*/ 3580 w 10000"/>
              <a:gd name="connsiteY99" fmla="*/ 4141 h 10000"/>
              <a:gd name="connsiteX100" fmla="*/ 3541 w 10000"/>
              <a:gd name="connsiteY100" fmla="*/ 4100 h 10000"/>
              <a:gd name="connsiteX101" fmla="*/ 3401 w 10000"/>
              <a:gd name="connsiteY101" fmla="*/ 3972 h 10000"/>
              <a:gd name="connsiteX102" fmla="*/ 3363 w 10000"/>
              <a:gd name="connsiteY102" fmla="*/ 3950 h 10000"/>
              <a:gd name="connsiteX103" fmla="*/ 3303 w 10000"/>
              <a:gd name="connsiteY103" fmla="*/ 3927 h 10000"/>
              <a:gd name="connsiteX104" fmla="*/ 3261 w 10000"/>
              <a:gd name="connsiteY104" fmla="*/ 3909 h 10000"/>
              <a:gd name="connsiteX105" fmla="*/ 3243 w 10000"/>
              <a:gd name="connsiteY105" fmla="*/ 3886 h 10000"/>
              <a:gd name="connsiteX106" fmla="*/ 3201 w 10000"/>
              <a:gd name="connsiteY106" fmla="*/ 3864 h 10000"/>
              <a:gd name="connsiteX107" fmla="*/ 3163 w 10000"/>
              <a:gd name="connsiteY107" fmla="*/ 3800 h 10000"/>
              <a:gd name="connsiteX108" fmla="*/ 3065 w 10000"/>
              <a:gd name="connsiteY108" fmla="*/ 3714 h 10000"/>
              <a:gd name="connsiteX109" fmla="*/ 2945 w 10000"/>
              <a:gd name="connsiteY109" fmla="*/ 3650 h 10000"/>
              <a:gd name="connsiteX110" fmla="*/ 2865 w 10000"/>
              <a:gd name="connsiteY110" fmla="*/ 3587 h 10000"/>
              <a:gd name="connsiteX111" fmla="*/ 2826 w 10000"/>
              <a:gd name="connsiteY111" fmla="*/ 3568 h 10000"/>
              <a:gd name="connsiteX112" fmla="*/ 2784 w 10000"/>
              <a:gd name="connsiteY112" fmla="*/ 3568 h 10000"/>
              <a:gd name="connsiteX113" fmla="*/ 2724 w 10000"/>
              <a:gd name="connsiteY113" fmla="*/ 3568 h 10000"/>
              <a:gd name="connsiteX114" fmla="*/ 2707 w 10000"/>
              <a:gd name="connsiteY114" fmla="*/ 3523 h 10000"/>
              <a:gd name="connsiteX115" fmla="*/ 2686 w 10000"/>
              <a:gd name="connsiteY115" fmla="*/ 3482 h 10000"/>
              <a:gd name="connsiteX116" fmla="*/ 2647 w 10000"/>
              <a:gd name="connsiteY116" fmla="*/ 3482 h 10000"/>
              <a:gd name="connsiteX117" fmla="*/ 2605 w 10000"/>
              <a:gd name="connsiteY117" fmla="*/ 3459 h 10000"/>
              <a:gd name="connsiteX118" fmla="*/ 2507 w 10000"/>
              <a:gd name="connsiteY118" fmla="*/ 3441 h 10000"/>
              <a:gd name="connsiteX119" fmla="*/ 2447 w 10000"/>
              <a:gd name="connsiteY119" fmla="*/ 3396 h 10000"/>
              <a:gd name="connsiteX120" fmla="*/ 2405 w 10000"/>
              <a:gd name="connsiteY120" fmla="*/ 3377 h 10000"/>
              <a:gd name="connsiteX121" fmla="*/ 2346 w 10000"/>
              <a:gd name="connsiteY121" fmla="*/ 3332 h 10000"/>
              <a:gd name="connsiteX122" fmla="*/ 2328 w 10000"/>
              <a:gd name="connsiteY122" fmla="*/ 3332 h 10000"/>
              <a:gd name="connsiteX123" fmla="*/ 2328 w 10000"/>
              <a:gd name="connsiteY123" fmla="*/ 3313 h 10000"/>
              <a:gd name="connsiteX124" fmla="*/ 2269 w 10000"/>
              <a:gd name="connsiteY124" fmla="*/ 3291 h 10000"/>
              <a:gd name="connsiteX125" fmla="*/ 2227 w 10000"/>
              <a:gd name="connsiteY125" fmla="*/ 3250 h 10000"/>
              <a:gd name="connsiteX126" fmla="*/ 2167 w 10000"/>
              <a:gd name="connsiteY126" fmla="*/ 3205 h 10000"/>
              <a:gd name="connsiteX127" fmla="*/ 2090 w 10000"/>
              <a:gd name="connsiteY127" fmla="*/ 3164 h 10000"/>
              <a:gd name="connsiteX128" fmla="*/ 2030 w 10000"/>
              <a:gd name="connsiteY128" fmla="*/ 3122 h 10000"/>
              <a:gd name="connsiteX129" fmla="*/ 1950 w 10000"/>
              <a:gd name="connsiteY129" fmla="*/ 3100 h 10000"/>
              <a:gd name="connsiteX130" fmla="*/ 1890 w 10000"/>
              <a:gd name="connsiteY130" fmla="*/ 3100 h 10000"/>
              <a:gd name="connsiteX131" fmla="*/ 1830 w 10000"/>
              <a:gd name="connsiteY131" fmla="*/ 3100 h 10000"/>
              <a:gd name="connsiteX132" fmla="*/ 1771 w 10000"/>
              <a:gd name="connsiteY132" fmla="*/ 3100 h 10000"/>
              <a:gd name="connsiteX133" fmla="*/ 1711 w 10000"/>
              <a:gd name="connsiteY133" fmla="*/ 3077 h 10000"/>
              <a:gd name="connsiteX134" fmla="*/ 1613 w 10000"/>
              <a:gd name="connsiteY134" fmla="*/ 2995 h 10000"/>
              <a:gd name="connsiteX135" fmla="*/ 1532 w 10000"/>
              <a:gd name="connsiteY135" fmla="*/ 2887 h 10000"/>
              <a:gd name="connsiteX136" fmla="*/ 1511 w 10000"/>
              <a:gd name="connsiteY136" fmla="*/ 2804 h 10000"/>
              <a:gd name="connsiteX137" fmla="*/ 1494 w 10000"/>
              <a:gd name="connsiteY137" fmla="*/ 2759 h 10000"/>
              <a:gd name="connsiteX138" fmla="*/ 1452 w 10000"/>
              <a:gd name="connsiteY138" fmla="*/ 2718 h 10000"/>
              <a:gd name="connsiteX139" fmla="*/ 1332 w 10000"/>
              <a:gd name="connsiteY139" fmla="*/ 2677 h 10000"/>
              <a:gd name="connsiteX140" fmla="*/ 1234 w 10000"/>
              <a:gd name="connsiteY140" fmla="*/ 2654 h 10000"/>
              <a:gd name="connsiteX141" fmla="*/ 1154 w 10000"/>
              <a:gd name="connsiteY141" fmla="*/ 2591 h 10000"/>
              <a:gd name="connsiteX142" fmla="*/ 1017 w 10000"/>
              <a:gd name="connsiteY142" fmla="*/ 2463 h 10000"/>
              <a:gd name="connsiteX143" fmla="*/ 936 w 10000"/>
              <a:gd name="connsiteY143" fmla="*/ 2377 h 10000"/>
              <a:gd name="connsiteX144" fmla="*/ 898 w 10000"/>
              <a:gd name="connsiteY144" fmla="*/ 2336 h 10000"/>
              <a:gd name="connsiteX145" fmla="*/ 877 w 10000"/>
              <a:gd name="connsiteY145" fmla="*/ 2273 h 10000"/>
              <a:gd name="connsiteX146" fmla="*/ 796 w 10000"/>
              <a:gd name="connsiteY146" fmla="*/ 2186 h 10000"/>
              <a:gd name="connsiteX147" fmla="*/ 719 w 10000"/>
              <a:gd name="connsiteY147" fmla="*/ 2082 h 10000"/>
              <a:gd name="connsiteX148" fmla="*/ 638 w 10000"/>
              <a:gd name="connsiteY148" fmla="*/ 1996 h 10000"/>
              <a:gd name="connsiteX149" fmla="*/ 519 w 10000"/>
              <a:gd name="connsiteY149" fmla="*/ 1849 h 10000"/>
              <a:gd name="connsiteX150" fmla="*/ 519 w 10000"/>
              <a:gd name="connsiteY150" fmla="*/ 1786 h 10000"/>
              <a:gd name="connsiteX151" fmla="*/ 498 w 10000"/>
              <a:gd name="connsiteY151" fmla="*/ 1677 h 10000"/>
              <a:gd name="connsiteX152" fmla="*/ 480 w 10000"/>
              <a:gd name="connsiteY152" fmla="*/ 1486 h 10000"/>
              <a:gd name="connsiteX153" fmla="*/ 459 w 10000"/>
              <a:gd name="connsiteY153" fmla="*/ 1359 h 10000"/>
              <a:gd name="connsiteX154" fmla="*/ 421 w 10000"/>
              <a:gd name="connsiteY154" fmla="*/ 1209 h 10000"/>
              <a:gd name="connsiteX155" fmla="*/ 361 w 10000"/>
              <a:gd name="connsiteY155" fmla="*/ 1127 h 10000"/>
              <a:gd name="connsiteX156" fmla="*/ 340 w 10000"/>
              <a:gd name="connsiteY156" fmla="*/ 1082 h 10000"/>
              <a:gd name="connsiteX157" fmla="*/ 259 w 10000"/>
              <a:gd name="connsiteY157" fmla="*/ 936 h 10000"/>
              <a:gd name="connsiteX158" fmla="*/ 242 w 10000"/>
              <a:gd name="connsiteY158" fmla="*/ 827 h 10000"/>
              <a:gd name="connsiteX159" fmla="*/ 242 w 10000"/>
              <a:gd name="connsiteY159" fmla="*/ 723 h 10000"/>
              <a:gd name="connsiteX160" fmla="*/ 242 w 10000"/>
              <a:gd name="connsiteY160" fmla="*/ 618 h 10000"/>
              <a:gd name="connsiteX161" fmla="*/ 221 w 10000"/>
              <a:gd name="connsiteY161" fmla="*/ 509 h 10000"/>
              <a:gd name="connsiteX162" fmla="*/ 179 w 10000"/>
              <a:gd name="connsiteY162" fmla="*/ 404 h 10000"/>
              <a:gd name="connsiteX163" fmla="*/ 161 w 10000"/>
              <a:gd name="connsiteY163" fmla="*/ 300 h 10000"/>
              <a:gd name="connsiteX164" fmla="*/ 102 w 10000"/>
              <a:gd name="connsiteY164" fmla="*/ 172 h 10000"/>
              <a:gd name="connsiteX165" fmla="*/ 0 w 10000"/>
              <a:gd name="connsiteY16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678 w 10000"/>
              <a:gd name="connsiteY96" fmla="*/ 4268 h 10000"/>
              <a:gd name="connsiteX97" fmla="*/ 3640 w 10000"/>
              <a:gd name="connsiteY97" fmla="*/ 4227 h 10000"/>
              <a:gd name="connsiteX98" fmla="*/ 3619 w 10000"/>
              <a:gd name="connsiteY98" fmla="*/ 4204 h 10000"/>
              <a:gd name="connsiteX99" fmla="*/ 3580 w 10000"/>
              <a:gd name="connsiteY99" fmla="*/ 4141 h 10000"/>
              <a:gd name="connsiteX100" fmla="*/ 3401 w 10000"/>
              <a:gd name="connsiteY100" fmla="*/ 3972 h 10000"/>
              <a:gd name="connsiteX101" fmla="*/ 3363 w 10000"/>
              <a:gd name="connsiteY101" fmla="*/ 3950 h 10000"/>
              <a:gd name="connsiteX102" fmla="*/ 3303 w 10000"/>
              <a:gd name="connsiteY102" fmla="*/ 3927 h 10000"/>
              <a:gd name="connsiteX103" fmla="*/ 3261 w 10000"/>
              <a:gd name="connsiteY103" fmla="*/ 3909 h 10000"/>
              <a:gd name="connsiteX104" fmla="*/ 3243 w 10000"/>
              <a:gd name="connsiteY104" fmla="*/ 3886 h 10000"/>
              <a:gd name="connsiteX105" fmla="*/ 3201 w 10000"/>
              <a:gd name="connsiteY105" fmla="*/ 3864 h 10000"/>
              <a:gd name="connsiteX106" fmla="*/ 3163 w 10000"/>
              <a:gd name="connsiteY106" fmla="*/ 3800 h 10000"/>
              <a:gd name="connsiteX107" fmla="*/ 3065 w 10000"/>
              <a:gd name="connsiteY107" fmla="*/ 3714 h 10000"/>
              <a:gd name="connsiteX108" fmla="*/ 2945 w 10000"/>
              <a:gd name="connsiteY108" fmla="*/ 3650 h 10000"/>
              <a:gd name="connsiteX109" fmla="*/ 2865 w 10000"/>
              <a:gd name="connsiteY109" fmla="*/ 3587 h 10000"/>
              <a:gd name="connsiteX110" fmla="*/ 2826 w 10000"/>
              <a:gd name="connsiteY110" fmla="*/ 3568 h 10000"/>
              <a:gd name="connsiteX111" fmla="*/ 2784 w 10000"/>
              <a:gd name="connsiteY111" fmla="*/ 3568 h 10000"/>
              <a:gd name="connsiteX112" fmla="*/ 2724 w 10000"/>
              <a:gd name="connsiteY112" fmla="*/ 3568 h 10000"/>
              <a:gd name="connsiteX113" fmla="*/ 2707 w 10000"/>
              <a:gd name="connsiteY113" fmla="*/ 3523 h 10000"/>
              <a:gd name="connsiteX114" fmla="*/ 2686 w 10000"/>
              <a:gd name="connsiteY114" fmla="*/ 3482 h 10000"/>
              <a:gd name="connsiteX115" fmla="*/ 2647 w 10000"/>
              <a:gd name="connsiteY115" fmla="*/ 3482 h 10000"/>
              <a:gd name="connsiteX116" fmla="*/ 2605 w 10000"/>
              <a:gd name="connsiteY116" fmla="*/ 3459 h 10000"/>
              <a:gd name="connsiteX117" fmla="*/ 2507 w 10000"/>
              <a:gd name="connsiteY117" fmla="*/ 3441 h 10000"/>
              <a:gd name="connsiteX118" fmla="*/ 2447 w 10000"/>
              <a:gd name="connsiteY118" fmla="*/ 3396 h 10000"/>
              <a:gd name="connsiteX119" fmla="*/ 2405 w 10000"/>
              <a:gd name="connsiteY119" fmla="*/ 3377 h 10000"/>
              <a:gd name="connsiteX120" fmla="*/ 2346 w 10000"/>
              <a:gd name="connsiteY120" fmla="*/ 3332 h 10000"/>
              <a:gd name="connsiteX121" fmla="*/ 2328 w 10000"/>
              <a:gd name="connsiteY121" fmla="*/ 3332 h 10000"/>
              <a:gd name="connsiteX122" fmla="*/ 2328 w 10000"/>
              <a:gd name="connsiteY122" fmla="*/ 3313 h 10000"/>
              <a:gd name="connsiteX123" fmla="*/ 2269 w 10000"/>
              <a:gd name="connsiteY123" fmla="*/ 3291 h 10000"/>
              <a:gd name="connsiteX124" fmla="*/ 2227 w 10000"/>
              <a:gd name="connsiteY124" fmla="*/ 3250 h 10000"/>
              <a:gd name="connsiteX125" fmla="*/ 2167 w 10000"/>
              <a:gd name="connsiteY125" fmla="*/ 3205 h 10000"/>
              <a:gd name="connsiteX126" fmla="*/ 2090 w 10000"/>
              <a:gd name="connsiteY126" fmla="*/ 3164 h 10000"/>
              <a:gd name="connsiteX127" fmla="*/ 2030 w 10000"/>
              <a:gd name="connsiteY127" fmla="*/ 3122 h 10000"/>
              <a:gd name="connsiteX128" fmla="*/ 1950 w 10000"/>
              <a:gd name="connsiteY128" fmla="*/ 3100 h 10000"/>
              <a:gd name="connsiteX129" fmla="*/ 1890 w 10000"/>
              <a:gd name="connsiteY129" fmla="*/ 3100 h 10000"/>
              <a:gd name="connsiteX130" fmla="*/ 1830 w 10000"/>
              <a:gd name="connsiteY130" fmla="*/ 3100 h 10000"/>
              <a:gd name="connsiteX131" fmla="*/ 1771 w 10000"/>
              <a:gd name="connsiteY131" fmla="*/ 3100 h 10000"/>
              <a:gd name="connsiteX132" fmla="*/ 1711 w 10000"/>
              <a:gd name="connsiteY132" fmla="*/ 3077 h 10000"/>
              <a:gd name="connsiteX133" fmla="*/ 1613 w 10000"/>
              <a:gd name="connsiteY133" fmla="*/ 2995 h 10000"/>
              <a:gd name="connsiteX134" fmla="*/ 1532 w 10000"/>
              <a:gd name="connsiteY134" fmla="*/ 2887 h 10000"/>
              <a:gd name="connsiteX135" fmla="*/ 1511 w 10000"/>
              <a:gd name="connsiteY135" fmla="*/ 2804 h 10000"/>
              <a:gd name="connsiteX136" fmla="*/ 1494 w 10000"/>
              <a:gd name="connsiteY136" fmla="*/ 2759 h 10000"/>
              <a:gd name="connsiteX137" fmla="*/ 1452 w 10000"/>
              <a:gd name="connsiteY137" fmla="*/ 2718 h 10000"/>
              <a:gd name="connsiteX138" fmla="*/ 1332 w 10000"/>
              <a:gd name="connsiteY138" fmla="*/ 2677 h 10000"/>
              <a:gd name="connsiteX139" fmla="*/ 1234 w 10000"/>
              <a:gd name="connsiteY139" fmla="*/ 2654 h 10000"/>
              <a:gd name="connsiteX140" fmla="*/ 1154 w 10000"/>
              <a:gd name="connsiteY140" fmla="*/ 2591 h 10000"/>
              <a:gd name="connsiteX141" fmla="*/ 1017 w 10000"/>
              <a:gd name="connsiteY141" fmla="*/ 2463 h 10000"/>
              <a:gd name="connsiteX142" fmla="*/ 936 w 10000"/>
              <a:gd name="connsiteY142" fmla="*/ 2377 h 10000"/>
              <a:gd name="connsiteX143" fmla="*/ 898 w 10000"/>
              <a:gd name="connsiteY143" fmla="*/ 2336 h 10000"/>
              <a:gd name="connsiteX144" fmla="*/ 877 w 10000"/>
              <a:gd name="connsiteY144" fmla="*/ 2273 h 10000"/>
              <a:gd name="connsiteX145" fmla="*/ 796 w 10000"/>
              <a:gd name="connsiteY145" fmla="*/ 2186 h 10000"/>
              <a:gd name="connsiteX146" fmla="*/ 719 w 10000"/>
              <a:gd name="connsiteY146" fmla="*/ 2082 h 10000"/>
              <a:gd name="connsiteX147" fmla="*/ 638 w 10000"/>
              <a:gd name="connsiteY147" fmla="*/ 1996 h 10000"/>
              <a:gd name="connsiteX148" fmla="*/ 519 w 10000"/>
              <a:gd name="connsiteY148" fmla="*/ 1849 h 10000"/>
              <a:gd name="connsiteX149" fmla="*/ 519 w 10000"/>
              <a:gd name="connsiteY149" fmla="*/ 1786 h 10000"/>
              <a:gd name="connsiteX150" fmla="*/ 498 w 10000"/>
              <a:gd name="connsiteY150" fmla="*/ 1677 h 10000"/>
              <a:gd name="connsiteX151" fmla="*/ 480 w 10000"/>
              <a:gd name="connsiteY151" fmla="*/ 1486 h 10000"/>
              <a:gd name="connsiteX152" fmla="*/ 459 w 10000"/>
              <a:gd name="connsiteY152" fmla="*/ 1359 h 10000"/>
              <a:gd name="connsiteX153" fmla="*/ 421 w 10000"/>
              <a:gd name="connsiteY153" fmla="*/ 1209 h 10000"/>
              <a:gd name="connsiteX154" fmla="*/ 361 w 10000"/>
              <a:gd name="connsiteY154" fmla="*/ 1127 h 10000"/>
              <a:gd name="connsiteX155" fmla="*/ 340 w 10000"/>
              <a:gd name="connsiteY155" fmla="*/ 1082 h 10000"/>
              <a:gd name="connsiteX156" fmla="*/ 259 w 10000"/>
              <a:gd name="connsiteY156" fmla="*/ 936 h 10000"/>
              <a:gd name="connsiteX157" fmla="*/ 242 w 10000"/>
              <a:gd name="connsiteY157" fmla="*/ 827 h 10000"/>
              <a:gd name="connsiteX158" fmla="*/ 242 w 10000"/>
              <a:gd name="connsiteY158" fmla="*/ 723 h 10000"/>
              <a:gd name="connsiteX159" fmla="*/ 242 w 10000"/>
              <a:gd name="connsiteY159" fmla="*/ 618 h 10000"/>
              <a:gd name="connsiteX160" fmla="*/ 221 w 10000"/>
              <a:gd name="connsiteY160" fmla="*/ 509 h 10000"/>
              <a:gd name="connsiteX161" fmla="*/ 179 w 10000"/>
              <a:gd name="connsiteY161" fmla="*/ 404 h 10000"/>
              <a:gd name="connsiteX162" fmla="*/ 161 w 10000"/>
              <a:gd name="connsiteY162" fmla="*/ 300 h 10000"/>
              <a:gd name="connsiteX163" fmla="*/ 102 w 10000"/>
              <a:gd name="connsiteY163" fmla="*/ 172 h 10000"/>
              <a:gd name="connsiteX164" fmla="*/ 0 w 10000"/>
              <a:gd name="connsiteY16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678 w 10000"/>
              <a:gd name="connsiteY96" fmla="*/ 4268 h 10000"/>
              <a:gd name="connsiteX97" fmla="*/ 3640 w 10000"/>
              <a:gd name="connsiteY97" fmla="*/ 4227 h 10000"/>
              <a:gd name="connsiteX98" fmla="*/ 3619 w 10000"/>
              <a:gd name="connsiteY98" fmla="*/ 4204 h 10000"/>
              <a:gd name="connsiteX99" fmla="*/ 3401 w 10000"/>
              <a:gd name="connsiteY99" fmla="*/ 3972 h 10000"/>
              <a:gd name="connsiteX100" fmla="*/ 3363 w 10000"/>
              <a:gd name="connsiteY100" fmla="*/ 3950 h 10000"/>
              <a:gd name="connsiteX101" fmla="*/ 3303 w 10000"/>
              <a:gd name="connsiteY101" fmla="*/ 3927 h 10000"/>
              <a:gd name="connsiteX102" fmla="*/ 3261 w 10000"/>
              <a:gd name="connsiteY102" fmla="*/ 3909 h 10000"/>
              <a:gd name="connsiteX103" fmla="*/ 3243 w 10000"/>
              <a:gd name="connsiteY103" fmla="*/ 3886 h 10000"/>
              <a:gd name="connsiteX104" fmla="*/ 3201 w 10000"/>
              <a:gd name="connsiteY104" fmla="*/ 3864 h 10000"/>
              <a:gd name="connsiteX105" fmla="*/ 3163 w 10000"/>
              <a:gd name="connsiteY105" fmla="*/ 3800 h 10000"/>
              <a:gd name="connsiteX106" fmla="*/ 3065 w 10000"/>
              <a:gd name="connsiteY106" fmla="*/ 3714 h 10000"/>
              <a:gd name="connsiteX107" fmla="*/ 2945 w 10000"/>
              <a:gd name="connsiteY107" fmla="*/ 3650 h 10000"/>
              <a:gd name="connsiteX108" fmla="*/ 2865 w 10000"/>
              <a:gd name="connsiteY108" fmla="*/ 3587 h 10000"/>
              <a:gd name="connsiteX109" fmla="*/ 2826 w 10000"/>
              <a:gd name="connsiteY109" fmla="*/ 3568 h 10000"/>
              <a:gd name="connsiteX110" fmla="*/ 2784 w 10000"/>
              <a:gd name="connsiteY110" fmla="*/ 3568 h 10000"/>
              <a:gd name="connsiteX111" fmla="*/ 2724 w 10000"/>
              <a:gd name="connsiteY111" fmla="*/ 3568 h 10000"/>
              <a:gd name="connsiteX112" fmla="*/ 2707 w 10000"/>
              <a:gd name="connsiteY112" fmla="*/ 3523 h 10000"/>
              <a:gd name="connsiteX113" fmla="*/ 2686 w 10000"/>
              <a:gd name="connsiteY113" fmla="*/ 3482 h 10000"/>
              <a:gd name="connsiteX114" fmla="*/ 2647 w 10000"/>
              <a:gd name="connsiteY114" fmla="*/ 3482 h 10000"/>
              <a:gd name="connsiteX115" fmla="*/ 2605 w 10000"/>
              <a:gd name="connsiteY115" fmla="*/ 3459 h 10000"/>
              <a:gd name="connsiteX116" fmla="*/ 2507 w 10000"/>
              <a:gd name="connsiteY116" fmla="*/ 3441 h 10000"/>
              <a:gd name="connsiteX117" fmla="*/ 2447 w 10000"/>
              <a:gd name="connsiteY117" fmla="*/ 3396 h 10000"/>
              <a:gd name="connsiteX118" fmla="*/ 2405 w 10000"/>
              <a:gd name="connsiteY118" fmla="*/ 3377 h 10000"/>
              <a:gd name="connsiteX119" fmla="*/ 2346 w 10000"/>
              <a:gd name="connsiteY119" fmla="*/ 3332 h 10000"/>
              <a:gd name="connsiteX120" fmla="*/ 2328 w 10000"/>
              <a:gd name="connsiteY120" fmla="*/ 3332 h 10000"/>
              <a:gd name="connsiteX121" fmla="*/ 2328 w 10000"/>
              <a:gd name="connsiteY121" fmla="*/ 3313 h 10000"/>
              <a:gd name="connsiteX122" fmla="*/ 2269 w 10000"/>
              <a:gd name="connsiteY122" fmla="*/ 3291 h 10000"/>
              <a:gd name="connsiteX123" fmla="*/ 2227 w 10000"/>
              <a:gd name="connsiteY123" fmla="*/ 3250 h 10000"/>
              <a:gd name="connsiteX124" fmla="*/ 2167 w 10000"/>
              <a:gd name="connsiteY124" fmla="*/ 3205 h 10000"/>
              <a:gd name="connsiteX125" fmla="*/ 2090 w 10000"/>
              <a:gd name="connsiteY125" fmla="*/ 3164 h 10000"/>
              <a:gd name="connsiteX126" fmla="*/ 2030 w 10000"/>
              <a:gd name="connsiteY126" fmla="*/ 3122 h 10000"/>
              <a:gd name="connsiteX127" fmla="*/ 1950 w 10000"/>
              <a:gd name="connsiteY127" fmla="*/ 3100 h 10000"/>
              <a:gd name="connsiteX128" fmla="*/ 1890 w 10000"/>
              <a:gd name="connsiteY128" fmla="*/ 3100 h 10000"/>
              <a:gd name="connsiteX129" fmla="*/ 1830 w 10000"/>
              <a:gd name="connsiteY129" fmla="*/ 3100 h 10000"/>
              <a:gd name="connsiteX130" fmla="*/ 1771 w 10000"/>
              <a:gd name="connsiteY130" fmla="*/ 3100 h 10000"/>
              <a:gd name="connsiteX131" fmla="*/ 1711 w 10000"/>
              <a:gd name="connsiteY131" fmla="*/ 3077 h 10000"/>
              <a:gd name="connsiteX132" fmla="*/ 1613 w 10000"/>
              <a:gd name="connsiteY132" fmla="*/ 2995 h 10000"/>
              <a:gd name="connsiteX133" fmla="*/ 1532 w 10000"/>
              <a:gd name="connsiteY133" fmla="*/ 2887 h 10000"/>
              <a:gd name="connsiteX134" fmla="*/ 1511 w 10000"/>
              <a:gd name="connsiteY134" fmla="*/ 2804 h 10000"/>
              <a:gd name="connsiteX135" fmla="*/ 1494 w 10000"/>
              <a:gd name="connsiteY135" fmla="*/ 2759 h 10000"/>
              <a:gd name="connsiteX136" fmla="*/ 1452 w 10000"/>
              <a:gd name="connsiteY136" fmla="*/ 2718 h 10000"/>
              <a:gd name="connsiteX137" fmla="*/ 1332 w 10000"/>
              <a:gd name="connsiteY137" fmla="*/ 2677 h 10000"/>
              <a:gd name="connsiteX138" fmla="*/ 1234 w 10000"/>
              <a:gd name="connsiteY138" fmla="*/ 2654 h 10000"/>
              <a:gd name="connsiteX139" fmla="*/ 1154 w 10000"/>
              <a:gd name="connsiteY139" fmla="*/ 2591 h 10000"/>
              <a:gd name="connsiteX140" fmla="*/ 1017 w 10000"/>
              <a:gd name="connsiteY140" fmla="*/ 2463 h 10000"/>
              <a:gd name="connsiteX141" fmla="*/ 936 w 10000"/>
              <a:gd name="connsiteY141" fmla="*/ 2377 h 10000"/>
              <a:gd name="connsiteX142" fmla="*/ 898 w 10000"/>
              <a:gd name="connsiteY142" fmla="*/ 2336 h 10000"/>
              <a:gd name="connsiteX143" fmla="*/ 877 w 10000"/>
              <a:gd name="connsiteY143" fmla="*/ 2273 h 10000"/>
              <a:gd name="connsiteX144" fmla="*/ 796 w 10000"/>
              <a:gd name="connsiteY144" fmla="*/ 2186 h 10000"/>
              <a:gd name="connsiteX145" fmla="*/ 719 w 10000"/>
              <a:gd name="connsiteY145" fmla="*/ 2082 h 10000"/>
              <a:gd name="connsiteX146" fmla="*/ 638 w 10000"/>
              <a:gd name="connsiteY146" fmla="*/ 1996 h 10000"/>
              <a:gd name="connsiteX147" fmla="*/ 519 w 10000"/>
              <a:gd name="connsiteY147" fmla="*/ 1849 h 10000"/>
              <a:gd name="connsiteX148" fmla="*/ 519 w 10000"/>
              <a:gd name="connsiteY148" fmla="*/ 1786 h 10000"/>
              <a:gd name="connsiteX149" fmla="*/ 498 w 10000"/>
              <a:gd name="connsiteY149" fmla="*/ 1677 h 10000"/>
              <a:gd name="connsiteX150" fmla="*/ 480 w 10000"/>
              <a:gd name="connsiteY150" fmla="*/ 1486 h 10000"/>
              <a:gd name="connsiteX151" fmla="*/ 459 w 10000"/>
              <a:gd name="connsiteY151" fmla="*/ 1359 h 10000"/>
              <a:gd name="connsiteX152" fmla="*/ 421 w 10000"/>
              <a:gd name="connsiteY152" fmla="*/ 1209 h 10000"/>
              <a:gd name="connsiteX153" fmla="*/ 361 w 10000"/>
              <a:gd name="connsiteY153" fmla="*/ 1127 h 10000"/>
              <a:gd name="connsiteX154" fmla="*/ 340 w 10000"/>
              <a:gd name="connsiteY154" fmla="*/ 1082 h 10000"/>
              <a:gd name="connsiteX155" fmla="*/ 259 w 10000"/>
              <a:gd name="connsiteY155" fmla="*/ 936 h 10000"/>
              <a:gd name="connsiteX156" fmla="*/ 242 w 10000"/>
              <a:gd name="connsiteY156" fmla="*/ 827 h 10000"/>
              <a:gd name="connsiteX157" fmla="*/ 242 w 10000"/>
              <a:gd name="connsiteY157" fmla="*/ 723 h 10000"/>
              <a:gd name="connsiteX158" fmla="*/ 242 w 10000"/>
              <a:gd name="connsiteY158" fmla="*/ 618 h 10000"/>
              <a:gd name="connsiteX159" fmla="*/ 221 w 10000"/>
              <a:gd name="connsiteY159" fmla="*/ 509 h 10000"/>
              <a:gd name="connsiteX160" fmla="*/ 179 w 10000"/>
              <a:gd name="connsiteY160" fmla="*/ 404 h 10000"/>
              <a:gd name="connsiteX161" fmla="*/ 161 w 10000"/>
              <a:gd name="connsiteY161" fmla="*/ 300 h 10000"/>
              <a:gd name="connsiteX162" fmla="*/ 102 w 10000"/>
              <a:gd name="connsiteY162" fmla="*/ 172 h 10000"/>
              <a:gd name="connsiteX163" fmla="*/ 0 w 10000"/>
              <a:gd name="connsiteY16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678 w 10000"/>
              <a:gd name="connsiteY96" fmla="*/ 4268 h 10000"/>
              <a:gd name="connsiteX97" fmla="*/ 3640 w 10000"/>
              <a:gd name="connsiteY97" fmla="*/ 4227 h 10000"/>
              <a:gd name="connsiteX98" fmla="*/ 3401 w 10000"/>
              <a:gd name="connsiteY98" fmla="*/ 3972 h 10000"/>
              <a:gd name="connsiteX99" fmla="*/ 3363 w 10000"/>
              <a:gd name="connsiteY99" fmla="*/ 3950 h 10000"/>
              <a:gd name="connsiteX100" fmla="*/ 3303 w 10000"/>
              <a:gd name="connsiteY100" fmla="*/ 3927 h 10000"/>
              <a:gd name="connsiteX101" fmla="*/ 3261 w 10000"/>
              <a:gd name="connsiteY101" fmla="*/ 3909 h 10000"/>
              <a:gd name="connsiteX102" fmla="*/ 3243 w 10000"/>
              <a:gd name="connsiteY102" fmla="*/ 3886 h 10000"/>
              <a:gd name="connsiteX103" fmla="*/ 3201 w 10000"/>
              <a:gd name="connsiteY103" fmla="*/ 3864 h 10000"/>
              <a:gd name="connsiteX104" fmla="*/ 3163 w 10000"/>
              <a:gd name="connsiteY104" fmla="*/ 3800 h 10000"/>
              <a:gd name="connsiteX105" fmla="*/ 3065 w 10000"/>
              <a:gd name="connsiteY105" fmla="*/ 3714 h 10000"/>
              <a:gd name="connsiteX106" fmla="*/ 2945 w 10000"/>
              <a:gd name="connsiteY106" fmla="*/ 3650 h 10000"/>
              <a:gd name="connsiteX107" fmla="*/ 2865 w 10000"/>
              <a:gd name="connsiteY107" fmla="*/ 3587 h 10000"/>
              <a:gd name="connsiteX108" fmla="*/ 2826 w 10000"/>
              <a:gd name="connsiteY108" fmla="*/ 3568 h 10000"/>
              <a:gd name="connsiteX109" fmla="*/ 2784 w 10000"/>
              <a:gd name="connsiteY109" fmla="*/ 3568 h 10000"/>
              <a:gd name="connsiteX110" fmla="*/ 2724 w 10000"/>
              <a:gd name="connsiteY110" fmla="*/ 3568 h 10000"/>
              <a:gd name="connsiteX111" fmla="*/ 2707 w 10000"/>
              <a:gd name="connsiteY111" fmla="*/ 3523 h 10000"/>
              <a:gd name="connsiteX112" fmla="*/ 2686 w 10000"/>
              <a:gd name="connsiteY112" fmla="*/ 3482 h 10000"/>
              <a:gd name="connsiteX113" fmla="*/ 2647 w 10000"/>
              <a:gd name="connsiteY113" fmla="*/ 3482 h 10000"/>
              <a:gd name="connsiteX114" fmla="*/ 2605 w 10000"/>
              <a:gd name="connsiteY114" fmla="*/ 3459 h 10000"/>
              <a:gd name="connsiteX115" fmla="*/ 2507 w 10000"/>
              <a:gd name="connsiteY115" fmla="*/ 3441 h 10000"/>
              <a:gd name="connsiteX116" fmla="*/ 2447 w 10000"/>
              <a:gd name="connsiteY116" fmla="*/ 3396 h 10000"/>
              <a:gd name="connsiteX117" fmla="*/ 2405 w 10000"/>
              <a:gd name="connsiteY117" fmla="*/ 3377 h 10000"/>
              <a:gd name="connsiteX118" fmla="*/ 2346 w 10000"/>
              <a:gd name="connsiteY118" fmla="*/ 3332 h 10000"/>
              <a:gd name="connsiteX119" fmla="*/ 2328 w 10000"/>
              <a:gd name="connsiteY119" fmla="*/ 3332 h 10000"/>
              <a:gd name="connsiteX120" fmla="*/ 2328 w 10000"/>
              <a:gd name="connsiteY120" fmla="*/ 3313 h 10000"/>
              <a:gd name="connsiteX121" fmla="*/ 2269 w 10000"/>
              <a:gd name="connsiteY121" fmla="*/ 3291 h 10000"/>
              <a:gd name="connsiteX122" fmla="*/ 2227 w 10000"/>
              <a:gd name="connsiteY122" fmla="*/ 3250 h 10000"/>
              <a:gd name="connsiteX123" fmla="*/ 2167 w 10000"/>
              <a:gd name="connsiteY123" fmla="*/ 3205 h 10000"/>
              <a:gd name="connsiteX124" fmla="*/ 2090 w 10000"/>
              <a:gd name="connsiteY124" fmla="*/ 3164 h 10000"/>
              <a:gd name="connsiteX125" fmla="*/ 2030 w 10000"/>
              <a:gd name="connsiteY125" fmla="*/ 3122 h 10000"/>
              <a:gd name="connsiteX126" fmla="*/ 1950 w 10000"/>
              <a:gd name="connsiteY126" fmla="*/ 3100 h 10000"/>
              <a:gd name="connsiteX127" fmla="*/ 1890 w 10000"/>
              <a:gd name="connsiteY127" fmla="*/ 3100 h 10000"/>
              <a:gd name="connsiteX128" fmla="*/ 1830 w 10000"/>
              <a:gd name="connsiteY128" fmla="*/ 3100 h 10000"/>
              <a:gd name="connsiteX129" fmla="*/ 1771 w 10000"/>
              <a:gd name="connsiteY129" fmla="*/ 3100 h 10000"/>
              <a:gd name="connsiteX130" fmla="*/ 1711 w 10000"/>
              <a:gd name="connsiteY130" fmla="*/ 3077 h 10000"/>
              <a:gd name="connsiteX131" fmla="*/ 1613 w 10000"/>
              <a:gd name="connsiteY131" fmla="*/ 2995 h 10000"/>
              <a:gd name="connsiteX132" fmla="*/ 1532 w 10000"/>
              <a:gd name="connsiteY132" fmla="*/ 2887 h 10000"/>
              <a:gd name="connsiteX133" fmla="*/ 1511 w 10000"/>
              <a:gd name="connsiteY133" fmla="*/ 2804 h 10000"/>
              <a:gd name="connsiteX134" fmla="*/ 1494 w 10000"/>
              <a:gd name="connsiteY134" fmla="*/ 2759 h 10000"/>
              <a:gd name="connsiteX135" fmla="*/ 1452 w 10000"/>
              <a:gd name="connsiteY135" fmla="*/ 2718 h 10000"/>
              <a:gd name="connsiteX136" fmla="*/ 1332 w 10000"/>
              <a:gd name="connsiteY136" fmla="*/ 2677 h 10000"/>
              <a:gd name="connsiteX137" fmla="*/ 1234 w 10000"/>
              <a:gd name="connsiteY137" fmla="*/ 2654 h 10000"/>
              <a:gd name="connsiteX138" fmla="*/ 1154 w 10000"/>
              <a:gd name="connsiteY138" fmla="*/ 2591 h 10000"/>
              <a:gd name="connsiteX139" fmla="*/ 1017 w 10000"/>
              <a:gd name="connsiteY139" fmla="*/ 2463 h 10000"/>
              <a:gd name="connsiteX140" fmla="*/ 936 w 10000"/>
              <a:gd name="connsiteY140" fmla="*/ 2377 h 10000"/>
              <a:gd name="connsiteX141" fmla="*/ 898 w 10000"/>
              <a:gd name="connsiteY141" fmla="*/ 2336 h 10000"/>
              <a:gd name="connsiteX142" fmla="*/ 877 w 10000"/>
              <a:gd name="connsiteY142" fmla="*/ 2273 h 10000"/>
              <a:gd name="connsiteX143" fmla="*/ 796 w 10000"/>
              <a:gd name="connsiteY143" fmla="*/ 2186 h 10000"/>
              <a:gd name="connsiteX144" fmla="*/ 719 w 10000"/>
              <a:gd name="connsiteY144" fmla="*/ 2082 h 10000"/>
              <a:gd name="connsiteX145" fmla="*/ 638 w 10000"/>
              <a:gd name="connsiteY145" fmla="*/ 1996 h 10000"/>
              <a:gd name="connsiteX146" fmla="*/ 519 w 10000"/>
              <a:gd name="connsiteY146" fmla="*/ 1849 h 10000"/>
              <a:gd name="connsiteX147" fmla="*/ 519 w 10000"/>
              <a:gd name="connsiteY147" fmla="*/ 1786 h 10000"/>
              <a:gd name="connsiteX148" fmla="*/ 498 w 10000"/>
              <a:gd name="connsiteY148" fmla="*/ 1677 h 10000"/>
              <a:gd name="connsiteX149" fmla="*/ 480 w 10000"/>
              <a:gd name="connsiteY149" fmla="*/ 1486 h 10000"/>
              <a:gd name="connsiteX150" fmla="*/ 459 w 10000"/>
              <a:gd name="connsiteY150" fmla="*/ 1359 h 10000"/>
              <a:gd name="connsiteX151" fmla="*/ 421 w 10000"/>
              <a:gd name="connsiteY151" fmla="*/ 1209 h 10000"/>
              <a:gd name="connsiteX152" fmla="*/ 361 w 10000"/>
              <a:gd name="connsiteY152" fmla="*/ 1127 h 10000"/>
              <a:gd name="connsiteX153" fmla="*/ 340 w 10000"/>
              <a:gd name="connsiteY153" fmla="*/ 1082 h 10000"/>
              <a:gd name="connsiteX154" fmla="*/ 259 w 10000"/>
              <a:gd name="connsiteY154" fmla="*/ 936 h 10000"/>
              <a:gd name="connsiteX155" fmla="*/ 242 w 10000"/>
              <a:gd name="connsiteY155" fmla="*/ 827 h 10000"/>
              <a:gd name="connsiteX156" fmla="*/ 242 w 10000"/>
              <a:gd name="connsiteY156" fmla="*/ 723 h 10000"/>
              <a:gd name="connsiteX157" fmla="*/ 242 w 10000"/>
              <a:gd name="connsiteY157" fmla="*/ 618 h 10000"/>
              <a:gd name="connsiteX158" fmla="*/ 221 w 10000"/>
              <a:gd name="connsiteY158" fmla="*/ 509 h 10000"/>
              <a:gd name="connsiteX159" fmla="*/ 179 w 10000"/>
              <a:gd name="connsiteY159" fmla="*/ 404 h 10000"/>
              <a:gd name="connsiteX160" fmla="*/ 161 w 10000"/>
              <a:gd name="connsiteY160" fmla="*/ 300 h 10000"/>
              <a:gd name="connsiteX161" fmla="*/ 102 w 10000"/>
              <a:gd name="connsiteY161" fmla="*/ 172 h 10000"/>
              <a:gd name="connsiteX162" fmla="*/ 0 w 10000"/>
              <a:gd name="connsiteY16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678 w 10000"/>
              <a:gd name="connsiteY96" fmla="*/ 4268 h 10000"/>
              <a:gd name="connsiteX97" fmla="*/ 3401 w 10000"/>
              <a:gd name="connsiteY97" fmla="*/ 3972 h 10000"/>
              <a:gd name="connsiteX98" fmla="*/ 3363 w 10000"/>
              <a:gd name="connsiteY98" fmla="*/ 3950 h 10000"/>
              <a:gd name="connsiteX99" fmla="*/ 3303 w 10000"/>
              <a:gd name="connsiteY99" fmla="*/ 3927 h 10000"/>
              <a:gd name="connsiteX100" fmla="*/ 3261 w 10000"/>
              <a:gd name="connsiteY100" fmla="*/ 3909 h 10000"/>
              <a:gd name="connsiteX101" fmla="*/ 3243 w 10000"/>
              <a:gd name="connsiteY101" fmla="*/ 3886 h 10000"/>
              <a:gd name="connsiteX102" fmla="*/ 3201 w 10000"/>
              <a:gd name="connsiteY102" fmla="*/ 3864 h 10000"/>
              <a:gd name="connsiteX103" fmla="*/ 3163 w 10000"/>
              <a:gd name="connsiteY103" fmla="*/ 3800 h 10000"/>
              <a:gd name="connsiteX104" fmla="*/ 3065 w 10000"/>
              <a:gd name="connsiteY104" fmla="*/ 3714 h 10000"/>
              <a:gd name="connsiteX105" fmla="*/ 2945 w 10000"/>
              <a:gd name="connsiteY105" fmla="*/ 3650 h 10000"/>
              <a:gd name="connsiteX106" fmla="*/ 2865 w 10000"/>
              <a:gd name="connsiteY106" fmla="*/ 3587 h 10000"/>
              <a:gd name="connsiteX107" fmla="*/ 2826 w 10000"/>
              <a:gd name="connsiteY107" fmla="*/ 3568 h 10000"/>
              <a:gd name="connsiteX108" fmla="*/ 2784 w 10000"/>
              <a:gd name="connsiteY108" fmla="*/ 3568 h 10000"/>
              <a:gd name="connsiteX109" fmla="*/ 2724 w 10000"/>
              <a:gd name="connsiteY109" fmla="*/ 3568 h 10000"/>
              <a:gd name="connsiteX110" fmla="*/ 2707 w 10000"/>
              <a:gd name="connsiteY110" fmla="*/ 3523 h 10000"/>
              <a:gd name="connsiteX111" fmla="*/ 2686 w 10000"/>
              <a:gd name="connsiteY111" fmla="*/ 3482 h 10000"/>
              <a:gd name="connsiteX112" fmla="*/ 2647 w 10000"/>
              <a:gd name="connsiteY112" fmla="*/ 3482 h 10000"/>
              <a:gd name="connsiteX113" fmla="*/ 2605 w 10000"/>
              <a:gd name="connsiteY113" fmla="*/ 3459 h 10000"/>
              <a:gd name="connsiteX114" fmla="*/ 2507 w 10000"/>
              <a:gd name="connsiteY114" fmla="*/ 3441 h 10000"/>
              <a:gd name="connsiteX115" fmla="*/ 2447 w 10000"/>
              <a:gd name="connsiteY115" fmla="*/ 3396 h 10000"/>
              <a:gd name="connsiteX116" fmla="*/ 2405 w 10000"/>
              <a:gd name="connsiteY116" fmla="*/ 3377 h 10000"/>
              <a:gd name="connsiteX117" fmla="*/ 2346 w 10000"/>
              <a:gd name="connsiteY117" fmla="*/ 3332 h 10000"/>
              <a:gd name="connsiteX118" fmla="*/ 2328 w 10000"/>
              <a:gd name="connsiteY118" fmla="*/ 3332 h 10000"/>
              <a:gd name="connsiteX119" fmla="*/ 2328 w 10000"/>
              <a:gd name="connsiteY119" fmla="*/ 3313 h 10000"/>
              <a:gd name="connsiteX120" fmla="*/ 2269 w 10000"/>
              <a:gd name="connsiteY120" fmla="*/ 3291 h 10000"/>
              <a:gd name="connsiteX121" fmla="*/ 2227 w 10000"/>
              <a:gd name="connsiteY121" fmla="*/ 3250 h 10000"/>
              <a:gd name="connsiteX122" fmla="*/ 2167 w 10000"/>
              <a:gd name="connsiteY122" fmla="*/ 3205 h 10000"/>
              <a:gd name="connsiteX123" fmla="*/ 2090 w 10000"/>
              <a:gd name="connsiteY123" fmla="*/ 3164 h 10000"/>
              <a:gd name="connsiteX124" fmla="*/ 2030 w 10000"/>
              <a:gd name="connsiteY124" fmla="*/ 3122 h 10000"/>
              <a:gd name="connsiteX125" fmla="*/ 1950 w 10000"/>
              <a:gd name="connsiteY125" fmla="*/ 3100 h 10000"/>
              <a:gd name="connsiteX126" fmla="*/ 1890 w 10000"/>
              <a:gd name="connsiteY126" fmla="*/ 3100 h 10000"/>
              <a:gd name="connsiteX127" fmla="*/ 1830 w 10000"/>
              <a:gd name="connsiteY127" fmla="*/ 3100 h 10000"/>
              <a:gd name="connsiteX128" fmla="*/ 1771 w 10000"/>
              <a:gd name="connsiteY128" fmla="*/ 3100 h 10000"/>
              <a:gd name="connsiteX129" fmla="*/ 1711 w 10000"/>
              <a:gd name="connsiteY129" fmla="*/ 3077 h 10000"/>
              <a:gd name="connsiteX130" fmla="*/ 1613 w 10000"/>
              <a:gd name="connsiteY130" fmla="*/ 2995 h 10000"/>
              <a:gd name="connsiteX131" fmla="*/ 1532 w 10000"/>
              <a:gd name="connsiteY131" fmla="*/ 2887 h 10000"/>
              <a:gd name="connsiteX132" fmla="*/ 1511 w 10000"/>
              <a:gd name="connsiteY132" fmla="*/ 2804 h 10000"/>
              <a:gd name="connsiteX133" fmla="*/ 1494 w 10000"/>
              <a:gd name="connsiteY133" fmla="*/ 2759 h 10000"/>
              <a:gd name="connsiteX134" fmla="*/ 1452 w 10000"/>
              <a:gd name="connsiteY134" fmla="*/ 2718 h 10000"/>
              <a:gd name="connsiteX135" fmla="*/ 1332 w 10000"/>
              <a:gd name="connsiteY135" fmla="*/ 2677 h 10000"/>
              <a:gd name="connsiteX136" fmla="*/ 1234 w 10000"/>
              <a:gd name="connsiteY136" fmla="*/ 2654 h 10000"/>
              <a:gd name="connsiteX137" fmla="*/ 1154 w 10000"/>
              <a:gd name="connsiteY137" fmla="*/ 2591 h 10000"/>
              <a:gd name="connsiteX138" fmla="*/ 1017 w 10000"/>
              <a:gd name="connsiteY138" fmla="*/ 2463 h 10000"/>
              <a:gd name="connsiteX139" fmla="*/ 936 w 10000"/>
              <a:gd name="connsiteY139" fmla="*/ 2377 h 10000"/>
              <a:gd name="connsiteX140" fmla="*/ 898 w 10000"/>
              <a:gd name="connsiteY140" fmla="*/ 2336 h 10000"/>
              <a:gd name="connsiteX141" fmla="*/ 877 w 10000"/>
              <a:gd name="connsiteY141" fmla="*/ 2273 h 10000"/>
              <a:gd name="connsiteX142" fmla="*/ 796 w 10000"/>
              <a:gd name="connsiteY142" fmla="*/ 2186 h 10000"/>
              <a:gd name="connsiteX143" fmla="*/ 719 w 10000"/>
              <a:gd name="connsiteY143" fmla="*/ 2082 h 10000"/>
              <a:gd name="connsiteX144" fmla="*/ 638 w 10000"/>
              <a:gd name="connsiteY144" fmla="*/ 1996 h 10000"/>
              <a:gd name="connsiteX145" fmla="*/ 519 w 10000"/>
              <a:gd name="connsiteY145" fmla="*/ 1849 h 10000"/>
              <a:gd name="connsiteX146" fmla="*/ 519 w 10000"/>
              <a:gd name="connsiteY146" fmla="*/ 1786 h 10000"/>
              <a:gd name="connsiteX147" fmla="*/ 498 w 10000"/>
              <a:gd name="connsiteY147" fmla="*/ 1677 h 10000"/>
              <a:gd name="connsiteX148" fmla="*/ 480 w 10000"/>
              <a:gd name="connsiteY148" fmla="*/ 1486 h 10000"/>
              <a:gd name="connsiteX149" fmla="*/ 459 w 10000"/>
              <a:gd name="connsiteY149" fmla="*/ 1359 h 10000"/>
              <a:gd name="connsiteX150" fmla="*/ 421 w 10000"/>
              <a:gd name="connsiteY150" fmla="*/ 1209 h 10000"/>
              <a:gd name="connsiteX151" fmla="*/ 361 w 10000"/>
              <a:gd name="connsiteY151" fmla="*/ 1127 h 10000"/>
              <a:gd name="connsiteX152" fmla="*/ 340 w 10000"/>
              <a:gd name="connsiteY152" fmla="*/ 1082 h 10000"/>
              <a:gd name="connsiteX153" fmla="*/ 259 w 10000"/>
              <a:gd name="connsiteY153" fmla="*/ 936 h 10000"/>
              <a:gd name="connsiteX154" fmla="*/ 242 w 10000"/>
              <a:gd name="connsiteY154" fmla="*/ 827 h 10000"/>
              <a:gd name="connsiteX155" fmla="*/ 242 w 10000"/>
              <a:gd name="connsiteY155" fmla="*/ 723 h 10000"/>
              <a:gd name="connsiteX156" fmla="*/ 242 w 10000"/>
              <a:gd name="connsiteY156" fmla="*/ 618 h 10000"/>
              <a:gd name="connsiteX157" fmla="*/ 221 w 10000"/>
              <a:gd name="connsiteY157" fmla="*/ 509 h 10000"/>
              <a:gd name="connsiteX158" fmla="*/ 179 w 10000"/>
              <a:gd name="connsiteY158" fmla="*/ 404 h 10000"/>
              <a:gd name="connsiteX159" fmla="*/ 161 w 10000"/>
              <a:gd name="connsiteY159" fmla="*/ 300 h 10000"/>
              <a:gd name="connsiteX160" fmla="*/ 102 w 10000"/>
              <a:gd name="connsiteY160" fmla="*/ 172 h 10000"/>
              <a:gd name="connsiteX161" fmla="*/ 0 w 10000"/>
              <a:gd name="connsiteY16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738 w 10000"/>
              <a:gd name="connsiteY95" fmla="*/ 4332 h 10000"/>
              <a:gd name="connsiteX96" fmla="*/ 3401 w 10000"/>
              <a:gd name="connsiteY96" fmla="*/ 3972 h 10000"/>
              <a:gd name="connsiteX97" fmla="*/ 3363 w 10000"/>
              <a:gd name="connsiteY97" fmla="*/ 3950 h 10000"/>
              <a:gd name="connsiteX98" fmla="*/ 3303 w 10000"/>
              <a:gd name="connsiteY98" fmla="*/ 3927 h 10000"/>
              <a:gd name="connsiteX99" fmla="*/ 3261 w 10000"/>
              <a:gd name="connsiteY99" fmla="*/ 3909 h 10000"/>
              <a:gd name="connsiteX100" fmla="*/ 3243 w 10000"/>
              <a:gd name="connsiteY100" fmla="*/ 3886 h 10000"/>
              <a:gd name="connsiteX101" fmla="*/ 3201 w 10000"/>
              <a:gd name="connsiteY101" fmla="*/ 3864 h 10000"/>
              <a:gd name="connsiteX102" fmla="*/ 3163 w 10000"/>
              <a:gd name="connsiteY102" fmla="*/ 3800 h 10000"/>
              <a:gd name="connsiteX103" fmla="*/ 3065 w 10000"/>
              <a:gd name="connsiteY103" fmla="*/ 3714 h 10000"/>
              <a:gd name="connsiteX104" fmla="*/ 2945 w 10000"/>
              <a:gd name="connsiteY104" fmla="*/ 3650 h 10000"/>
              <a:gd name="connsiteX105" fmla="*/ 2865 w 10000"/>
              <a:gd name="connsiteY105" fmla="*/ 3587 h 10000"/>
              <a:gd name="connsiteX106" fmla="*/ 2826 w 10000"/>
              <a:gd name="connsiteY106" fmla="*/ 3568 h 10000"/>
              <a:gd name="connsiteX107" fmla="*/ 2784 w 10000"/>
              <a:gd name="connsiteY107" fmla="*/ 3568 h 10000"/>
              <a:gd name="connsiteX108" fmla="*/ 2724 w 10000"/>
              <a:gd name="connsiteY108" fmla="*/ 3568 h 10000"/>
              <a:gd name="connsiteX109" fmla="*/ 2707 w 10000"/>
              <a:gd name="connsiteY109" fmla="*/ 3523 h 10000"/>
              <a:gd name="connsiteX110" fmla="*/ 2686 w 10000"/>
              <a:gd name="connsiteY110" fmla="*/ 3482 h 10000"/>
              <a:gd name="connsiteX111" fmla="*/ 2647 w 10000"/>
              <a:gd name="connsiteY111" fmla="*/ 3482 h 10000"/>
              <a:gd name="connsiteX112" fmla="*/ 2605 w 10000"/>
              <a:gd name="connsiteY112" fmla="*/ 3459 h 10000"/>
              <a:gd name="connsiteX113" fmla="*/ 2507 w 10000"/>
              <a:gd name="connsiteY113" fmla="*/ 3441 h 10000"/>
              <a:gd name="connsiteX114" fmla="*/ 2447 w 10000"/>
              <a:gd name="connsiteY114" fmla="*/ 3396 h 10000"/>
              <a:gd name="connsiteX115" fmla="*/ 2405 w 10000"/>
              <a:gd name="connsiteY115" fmla="*/ 3377 h 10000"/>
              <a:gd name="connsiteX116" fmla="*/ 2346 w 10000"/>
              <a:gd name="connsiteY116" fmla="*/ 3332 h 10000"/>
              <a:gd name="connsiteX117" fmla="*/ 2328 w 10000"/>
              <a:gd name="connsiteY117" fmla="*/ 3332 h 10000"/>
              <a:gd name="connsiteX118" fmla="*/ 2328 w 10000"/>
              <a:gd name="connsiteY118" fmla="*/ 3313 h 10000"/>
              <a:gd name="connsiteX119" fmla="*/ 2269 w 10000"/>
              <a:gd name="connsiteY119" fmla="*/ 3291 h 10000"/>
              <a:gd name="connsiteX120" fmla="*/ 2227 w 10000"/>
              <a:gd name="connsiteY120" fmla="*/ 3250 h 10000"/>
              <a:gd name="connsiteX121" fmla="*/ 2167 w 10000"/>
              <a:gd name="connsiteY121" fmla="*/ 3205 h 10000"/>
              <a:gd name="connsiteX122" fmla="*/ 2090 w 10000"/>
              <a:gd name="connsiteY122" fmla="*/ 3164 h 10000"/>
              <a:gd name="connsiteX123" fmla="*/ 2030 w 10000"/>
              <a:gd name="connsiteY123" fmla="*/ 3122 h 10000"/>
              <a:gd name="connsiteX124" fmla="*/ 1950 w 10000"/>
              <a:gd name="connsiteY124" fmla="*/ 3100 h 10000"/>
              <a:gd name="connsiteX125" fmla="*/ 1890 w 10000"/>
              <a:gd name="connsiteY125" fmla="*/ 3100 h 10000"/>
              <a:gd name="connsiteX126" fmla="*/ 1830 w 10000"/>
              <a:gd name="connsiteY126" fmla="*/ 3100 h 10000"/>
              <a:gd name="connsiteX127" fmla="*/ 1771 w 10000"/>
              <a:gd name="connsiteY127" fmla="*/ 3100 h 10000"/>
              <a:gd name="connsiteX128" fmla="*/ 1711 w 10000"/>
              <a:gd name="connsiteY128" fmla="*/ 3077 h 10000"/>
              <a:gd name="connsiteX129" fmla="*/ 1613 w 10000"/>
              <a:gd name="connsiteY129" fmla="*/ 2995 h 10000"/>
              <a:gd name="connsiteX130" fmla="*/ 1532 w 10000"/>
              <a:gd name="connsiteY130" fmla="*/ 2887 h 10000"/>
              <a:gd name="connsiteX131" fmla="*/ 1511 w 10000"/>
              <a:gd name="connsiteY131" fmla="*/ 2804 h 10000"/>
              <a:gd name="connsiteX132" fmla="*/ 1494 w 10000"/>
              <a:gd name="connsiteY132" fmla="*/ 2759 h 10000"/>
              <a:gd name="connsiteX133" fmla="*/ 1452 w 10000"/>
              <a:gd name="connsiteY133" fmla="*/ 2718 h 10000"/>
              <a:gd name="connsiteX134" fmla="*/ 1332 w 10000"/>
              <a:gd name="connsiteY134" fmla="*/ 2677 h 10000"/>
              <a:gd name="connsiteX135" fmla="*/ 1234 w 10000"/>
              <a:gd name="connsiteY135" fmla="*/ 2654 h 10000"/>
              <a:gd name="connsiteX136" fmla="*/ 1154 w 10000"/>
              <a:gd name="connsiteY136" fmla="*/ 2591 h 10000"/>
              <a:gd name="connsiteX137" fmla="*/ 1017 w 10000"/>
              <a:gd name="connsiteY137" fmla="*/ 2463 h 10000"/>
              <a:gd name="connsiteX138" fmla="*/ 936 w 10000"/>
              <a:gd name="connsiteY138" fmla="*/ 2377 h 10000"/>
              <a:gd name="connsiteX139" fmla="*/ 898 w 10000"/>
              <a:gd name="connsiteY139" fmla="*/ 2336 h 10000"/>
              <a:gd name="connsiteX140" fmla="*/ 877 w 10000"/>
              <a:gd name="connsiteY140" fmla="*/ 2273 h 10000"/>
              <a:gd name="connsiteX141" fmla="*/ 796 w 10000"/>
              <a:gd name="connsiteY141" fmla="*/ 2186 h 10000"/>
              <a:gd name="connsiteX142" fmla="*/ 719 w 10000"/>
              <a:gd name="connsiteY142" fmla="*/ 2082 h 10000"/>
              <a:gd name="connsiteX143" fmla="*/ 638 w 10000"/>
              <a:gd name="connsiteY143" fmla="*/ 1996 h 10000"/>
              <a:gd name="connsiteX144" fmla="*/ 519 w 10000"/>
              <a:gd name="connsiteY144" fmla="*/ 1849 h 10000"/>
              <a:gd name="connsiteX145" fmla="*/ 519 w 10000"/>
              <a:gd name="connsiteY145" fmla="*/ 1786 h 10000"/>
              <a:gd name="connsiteX146" fmla="*/ 498 w 10000"/>
              <a:gd name="connsiteY146" fmla="*/ 1677 h 10000"/>
              <a:gd name="connsiteX147" fmla="*/ 480 w 10000"/>
              <a:gd name="connsiteY147" fmla="*/ 1486 h 10000"/>
              <a:gd name="connsiteX148" fmla="*/ 459 w 10000"/>
              <a:gd name="connsiteY148" fmla="*/ 1359 h 10000"/>
              <a:gd name="connsiteX149" fmla="*/ 421 w 10000"/>
              <a:gd name="connsiteY149" fmla="*/ 1209 h 10000"/>
              <a:gd name="connsiteX150" fmla="*/ 361 w 10000"/>
              <a:gd name="connsiteY150" fmla="*/ 1127 h 10000"/>
              <a:gd name="connsiteX151" fmla="*/ 340 w 10000"/>
              <a:gd name="connsiteY151" fmla="*/ 1082 h 10000"/>
              <a:gd name="connsiteX152" fmla="*/ 259 w 10000"/>
              <a:gd name="connsiteY152" fmla="*/ 936 h 10000"/>
              <a:gd name="connsiteX153" fmla="*/ 242 w 10000"/>
              <a:gd name="connsiteY153" fmla="*/ 827 h 10000"/>
              <a:gd name="connsiteX154" fmla="*/ 242 w 10000"/>
              <a:gd name="connsiteY154" fmla="*/ 723 h 10000"/>
              <a:gd name="connsiteX155" fmla="*/ 242 w 10000"/>
              <a:gd name="connsiteY155" fmla="*/ 618 h 10000"/>
              <a:gd name="connsiteX156" fmla="*/ 221 w 10000"/>
              <a:gd name="connsiteY156" fmla="*/ 509 h 10000"/>
              <a:gd name="connsiteX157" fmla="*/ 179 w 10000"/>
              <a:gd name="connsiteY157" fmla="*/ 404 h 10000"/>
              <a:gd name="connsiteX158" fmla="*/ 161 w 10000"/>
              <a:gd name="connsiteY158" fmla="*/ 300 h 10000"/>
              <a:gd name="connsiteX159" fmla="*/ 102 w 10000"/>
              <a:gd name="connsiteY159" fmla="*/ 172 h 10000"/>
              <a:gd name="connsiteX160" fmla="*/ 0 w 10000"/>
              <a:gd name="connsiteY16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818 w 10000"/>
              <a:gd name="connsiteY94" fmla="*/ 4545 h 10000"/>
              <a:gd name="connsiteX95" fmla="*/ 3401 w 10000"/>
              <a:gd name="connsiteY95" fmla="*/ 3972 h 10000"/>
              <a:gd name="connsiteX96" fmla="*/ 3363 w 10000"/>
              <a:gd name="connsiteY96" fmla="*/ 3950 h 10000"/>
              <a:gd name="connsiteX97" fmla="*/ 3303 w 10000"/>
              <a:gd name="connsiteY97" fmla="*/ 3927 h 10000"/>
              <a:gd name="connsiteX98" fmla="*/ 3261 w 10000"/>
              <a:gd name="connsiteY98" fmla="*/ 3909 h 10000"/>
              <a:gd name="connsiteX99" fmla="*/ 3243 w 10000"/>
              <a:gd name="connsiteY99" fmla="*/ 3886 h 10000"/>
              <a:gd name="connsiteX100" fmla="*/ 3201 w 10000"/>
              <a:gd name="connsiteY100" fmla="*/ 3864 h 10000"/>
              <a:gd name="connsiteX101" fmla="*/ 3163 w 10000"/>
              <a:gd name="connsiteY101" fmla="*/ 3800 h 10000"/>
              <a:gd name="connsiteX102" fmla="*/ 3065 w 10000"/>
              <a:gd name="connsiteY102" fmla="*/ 3714 h 10000"/>
              <a:gd name="connsiteX103" fmla="*/ 2945 w 10000"/>
              <a:gd name="connsiteY103" fmla="*/ 3650 h 10000"/>
              <a:gd name="connsiteX104" fmla="*/ 2865 w 10000"/>
              <a:gd name="connsiteY104" fmla="*/ 3587 h 10000"/>
              <a:gd name="connsiteX105" fmla="*/ 2826 w 10000"/>
              <a:gd name="connsiteY105" fmla="*/ 3568 h 10000"/>
              <a:gd name="connsiteX106" fmla="*/ 2784 w 10000"/>
              <a:gd name="connsiteY106" fmla="*/ 3568 h 10000"/>
              <a:gd name="connsiteX107" fmla="*/ 2724 w 10000"/>
              <a:gd name="connsiteY107" fmla="*/ 3568 h 10000"/>
              <a:gd name="connsiteX108" fmla="*/ 2707 w 10000"/>
              <a:gd name="connsiteY108" fmla="*/ 3523 h 10000"/>
              <a:gd name="connsiteX109" fmla="*/ 2686 w 10000"/>
              <a:gd name="connsiteY109" fmla="*/ 3482 h 10000"/>
              <a:gd name="connsiteX110" fmla="*/ 2647 w 10000"/>
              <a:gd name="connsiteY110" fmla="*/ 3482 h 10000"/>
              <a:gd name="connsiteX111" fmla="*/ 2605 w 10000"/>
              <a:gd name="connsiteY111" fmla="*/ 3459 h 10000"/>
              <a:gd name="connsiteX112" fmla="*/ 2507 w 10000"/>
              <a:gd name="connsiteY112" fmla="*/ 3441 h 10000"/>
              <a:gd name="connsiteX113" fmla="*/ 2447 w 10000"/>
              <a:gd name="connsiteY113" fmla="*/ 3396 h 10000"/>
              <a:gd name="connsiteX114" fmla="*/ 2405 w 10000"/>
              <a:gd name="connsiteY114" fmla="*/ 3377 h 10000"/>
              <a:gd name="connsiteX115" fmla="*/ 2346 w 10000"/>
              <a:gd name="connsiteY115" fmla="*/ 3332 h 10000"/>
              <a:gd name="connsiteX116" fmla="*/ 2328 w 10000"/>
              <a:gd name="connsiteY116" fmla="*/ 3332 h 10000"/>
              <a:gd name="connsiteX117" fmla="*/ 2328 w 10000"/>
              <a:gd name="connsiteY117" fmla="*/ 3313 h 10000"/>
              <a:gd name="connsiteX118" fmla="*/ 2269 w 10000"/>
              <a:gd name="connsiteY118" fmla="*/ 3291 h 10000"/>
              <a:gd name="connsiteX119" fmla="*/ 2227 w 10000"/>
              <a:gd name="connsiteY119" fmla="*/ 3250 h 10000"/>
              <a:gd name="connsiteX120" fmla="*/ 2167 w 10000"/>
              <a:gd name="connsiteY120" fmla="*/ 3205 h 10000"/>
              <a:gd name="connsiteX121" fmla="*/ 2090 w 10000"/>
              <a:gd name="connsiteY121" fmla="*/ 3164 h 10000"/>
              <a:gd name="connsiteX122" fmla="*/ 2030 w 10000"/>
              <a:gd name="connsiteY122" fmla="*/ 3122 h 10000"/>
              <a:gd name="connsiteX123" fmla="*/ 1950 w 10000"/>
              <a:gd name="connsiteY123" fmla="*/ 3100 h 10000"/>
              <a:gd name="connsiteX124" fmla="*/ 1890 w 10000"/>
              <a:gd name="connsiteY124" fmla="*/ 3100 h 10000"/>
              <a:gd name="connsiteX125" fmla="*/ 1830 w 10000"/>
              <a:gd name="connsiteY125" fmla="*/ 3100 h 10000"/>
              <a:gd name="connsiteX126" fmla="*/ 1771 w 10000"/>
              <a:gd name="connsiteY126" fmla="*/ 3100 h 10000"/>
              <a:gd name="connsiteX127" fmla="*/ 1711 w 10000"/>
              <a:gd name="connsiteY127" fmla="*/ 3077 h 10000"/>
              <a:gd name="connsiteX128" fmla="*/ 1613 w 10000"/>
              <a:gd name="connsiteY128" fmla="*/ 2995 h 10000"/>
              <a:gd name="connsiteX129" fmla="*/ 1532 w 10000"/>
              <a:gd name="connsiteY129" fmla="*/ 2887 h 10000"/>
              <a:gd name="connsiteX130" fmla="*/ 1511 w 10000"/>
              <a:gd name="connsiteY130" fmla="*/ 2804 h 10000"/>
              <a:gd name="connsiteX131" fmla="*/ 1494 w 10000"/>
              <a:gd name="connsiteY131" fmla="*/ 2759 h 10000"/>
              <a:gd name="connsiteX132" fmla="*/ 1452 w 10000"/>
              <a:gd name="connsiteY132" fmla="*/ 2718 h 10000"/>
              <a:gd name="connsiteX133" fmla="*/ 1332 w 10000"/>
              <a:gd name="connsiteY133" fmla="*/ 2677 h 10000"/>
              <a:gd name="connsiteX134" fmla="*/ 1234 w 10000"/>
              <a:gd name="connsiteY134" fmla="*/ 2654 h 10000"/>
              <a:gd name="connsiteX135" fmla="*/ 1154 w 10000"/>
              <a:gd name="connsiteY135" fmla="*/ 2591 h 10000"/>
              <a:gd name="connsiteX136" fmla="*/ 1017 w 10000"/>
              <a:gd name="connsiteY136" fmla="*/ 2463 h 10000"/>
              <a:gd name="connsiteX137" fmla="*/ 936 w 10000"/>
              <a:gd name="connsiteY137" fmla="*/ 2377 h 10000"/>
              <a:gd name="connsiteX138" fmla="*/ 898 w 10000"/>
              <a:gd name="connsiteY138" fmla="*/ 2336 h 10000"/>
              <a:gd name="connsiteX139" fmla="*/ 877 w 10000"/>
              <a:gd name="connsiteY139" fmla="*/ 2273 h 10000"/>
              <a:gd name="connsiteX140" fmla="*/ 796 w 10000"/>
              <a:gd name="connsiteY140" fmla="*/ 2186 h 10000"/>
              <a:gd name="connsiteX141" fmla="*/ 719 w 10000"/>
              <a:gd name="connsiteY141" fmla="*/ 2082 h 10000"/>
              <a:gd name="connsiteX142" fmla="*/ 638 w 10000"/>
              <a:gd name="connsiteY142" fmla="*/ 1996 h 10000"/>
              <a:gd name="connsiteX143" fmla="*/ 519 w 10000"/>
              <a:gd name="connsiteY143" fmla="*/ 1849 h 10000"/>
              <a:gd name="connsiteX144" fmla="*/ 519 w 10000"/>
              <a:gd name="connsiteY144" fmla="*/ 1786 h 10000"/>
              <a:gd name="connsiteX145" fmla="*/ 498 w 10000"/>
              <a:gd name="connsiteY145" fmla="*/ 1677 h 10000"/>
              <a:gd name="connsiteX146" fmla="*/ 480 w 10000"/>
              <a:gd name="connsiteY146" fmla="*/ 1486 h 10000"/>
              <a:gd name="connsiteX147" fmla="*/ 459 w 10000"/>
              <a:gd name="connsiteY147" fmla="*/ 1359 h 10000"/>
              <a:gd name="connsiteX148" fmla="*/ 421 w 10000"/>
              <a:gd name="connsiteY148" fmla="*/ 1209 h 10000"/>
              <a:gd name="connsiteX149" fmla="*/ 361 w 10000"/>
              <a:gd name="connsiteY149" fmla="*/ 1127 h 10000"/>
              <a:gd name="connsiteX150" fmla="*/ 340 w 10000"/>
              <a:gd name="connsiteY150" fmla="*/ 1082 h 10000"/>
              <a:gd name="connsiteX151" fmla="*/ 259 w 10000"/>
              <a:gd name="connsiteY151" fmla="*/ 936 h 10000"/>
              <a:gd name="connsiteX152" fmla="*/ 242 w 10000"/>
              <a:gd name="connsiteY152" fmla="*/ 827 h 10000"/>
              <a:gd name="connsiteX153" fmla="*/ 242 w 10000"/>
              <a:gd name="connsiteY153" fmla="*/ 723 h 10000"/>
              <a:gd name="connsiteX154" fmla="*/ 242 w 10000"/>
              <a:gd name="connsiteY154" fmla="*/ 618 h 10000"/>
              <a:gd name="connsiteX155" fmla="*/ 221 w 10000"/>
              <a:gd name="connsiteY155" fmla="*/ 509 h 10000"/>
              <a:gd name="connsiteX156" fmla="*/ 179 w 10000"/>
              <a:gd name="connsiteY156" fmla="*/ 404 h 10000"/>
              <a:gd name="connsiteX157" fmla="*/ 161 w 10000"/>
              <a:gd name="connsiteY157" fmla="*/ 300 h 10000"/>
              <a:gd name="connsiteX158" fmla="*/ 102 w 10000"/>
              <a:gd name="connsiteY158" fmla="*/ 172 h 10000"/>
              <a:gd name="connsiteX159" fmla="*/ 0 w 10000"/>
              <a:gd name="connsiteY15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720 w 10000"/>
              <a:gd name="connsiteY93" fmla="*/ 4672 h 10000"/>
              <a:gd name="connsiteX94" fmla="*/ 3401 w 10000"/>
              <a:gd name="connsiteY94" fmla="*/ 3972 h 10000"/>
              <a:gd name="connsiteX95" fmla="*/ 3363 w 10000"/>
              <a:gd name="connsiteY95" fmla="*/ 3950 h 10000"/>
              <a:gd name="connsiteX96" fmla="*/ 3303 w 10000"/>
              <a:gd name="connsiteY96" fmla="*/ 3927 h 10000"/>
              <a:gd name="connsiteX97" fmla="*/ 3261 w 10000"/>
              <a:gd name="connsiteY97" fmla="*/ 3909 h 10000"/>
              <a:gd name="connsiteX98" fmla="*/ 3243 w 10000"/>
              <a:gd name="connsiteY98" fmla="*/ 3886 h 10000"/>
              <a:gd name="connsiteX99" fmla="*/ 3201 w 10000"/>
              <a:gd name="connsiteY99" fmla="*/ 3864 h 10000"/>
              <a:gd name="connsiteX100" fmla="*/ 3163 w 10000"/>
              <a:gd name="connsiteY100" fmla="*/ 3800 h 10000"/>
              <a:gd name="connsiteX101" fmla="*/ 3065 w 10000"/>
              <a:gd name="connsiteY101" fmla="*/ 3714 h 10000"/>
              <a:gd name="connsiteX102" fmla="*/ 2945 w 10000"/>
              <a:gd name="connsiteY102" fmla="*/ 3650 h 10000"/>
              <a:gd name="connsiteX103" fmla="*/ 2865 w 10000"/>
              <a:gd name="connsiteY103" fmla="*/ 3587 h 10000"/>
              <a:gd name="connsiteX104" fmla="*/ 2826 w 10000"/>
              <a:gd name="connsiteY104" fmla="*/ 3568 h 10000"/>
              <a:gd name="connsiteX105" fmla="*/ 2784 w 10000"/>
              <a:gd name="connsiteY105" fmla="*/ 3568 h 10000"/>
              <a:gd name="connsiteX106" fmla="*/ 2724 w 10000"/>
              <a:gd name="connsiteY106" fmla="*/ 3568 h 10000"/>
              <a:gd name="connsiteX107" fmla="*/ 2707 w 10000"/>
              <a:gd name="connsiteY107" fmla="*/ 3523 h 10000"/>
              <a:gd name="connsiteX108" fmla="*/ 2686 w 10000"/>
              <a:gd name="connsiteY108" fmla="*/ 3482 h 10000"/>
              <a:gd name="connsiteX109" fmla="*/ 2647 w 10000"/>
              <a:gd name="connsiteY109" fmla="*/ 3482 h 10000"/>
              <a:gd name="connsiteX110" fmla="*/ 2605 w 10000"/>
              <a:gd name="connsiteY110" fmla="*/ 3459 h 10000"/>
              <a:gd name="connsiteX111" fmla="*/ 2507 w 10000"/>
              <a:gd name="connsiteY111" fmla="*/ 3441 h 10000"/>
              <a:gd name="connsiteX112" fmla="*/ 2447 w 10000"/>
              <a:gd name="connsiteY112" fmla="*/ 3396 h 10000"/>
              <a:gd name="connsiteX113" fmla="*/ 2405 w 10000"/>
              <a:gd name="connsiteY113" fmla="*/ 3377 h 10000"/>
              <a:gd name="connsiteX114" fmla="*/ 2346 w 10000"/>
              <a:gd name="connsiteY114" fmla="*/ 3332 h 10000"/>
              <a:gd name="connsiteX115" fmla="*/ 2328 w 10000"/>
              <a:gd name="connsiteY115" fmla="*/ 3332 h 10000"/>
              <a:gd name="connsiteX116" fmla="*/ 2328 w 10000"/>
              <a:gd name="connsiteY116" fmla="*/ 3313 h 10000"/>
              <a:gd name="connsiteX117" fmla="*/ 2269 w 10000"/>
              <a:gd name="connsiteY117" fmla="*/ 3291 h 10000"/>
              <a:gd name="connsiteX118" fmla="*/ 2227 w 10000"/>
              <a:gd name="connsiteY118" fmla="*/ 3250 h 10000"/>
              <a:gd name="connsiteX119" fmla="*/ 2167 w 10000"/>
              <a:gd name="connsiteY119" fmla="*/ 3205 h 10000"/>
              <a:gd name="connsiteX120" fmla="*/ 2090 w 10000"/>
              <a:gd name="connsiteY120" fmla="*/ 3164 h 10000"/>
              <a:gd name="connsiteX121" fmla="*/ 2030 w 10000"/>
              <a:gd name="connsiteY121" fmla="*/ 3122 h 10000"/>
              <a:gd name="connsiteX122" fmla="*/ 1950 w 10000"/>
              <a:gd name="connsiteY122" fmla="*/ 3100 h 10000"/>
              <a:gd name="connsiteX123" fmla="*/ 1890 w 10000"/>
              <a:gd name="connsiteY123" fmla="*/ 3100 h 10000"/>
              <a:gd name="connsiteX124" fmla="*/ 1830 w 10000"/>
              <a:gd name="connsiteY124" fmla="*/ 3100 h 10000"/>
              <a:gd name="connsiteX125" fmla="*/ 1771 w 10000"/>
              <a:gd name="connsiteY125" fmla="*/ 3100 h 10000"/>
              <a:gd name="connsiteX126" fmla="*/ 1711 w 10000"/>
              <a:gd name="connsiteY126" fmla="*/ 3077 h 10000"/>
              <a:gd name="connsiteX127" fmla="*/ 1613 w 10000"/>
              <a:gd name="connsiteY127" fmla="*/ 2995 h 10000"/>
              <a:gd name="connsiteX128" fmla="*/ 1532 w 10000"/>
              <a:gd name="connsiteY128" fmla="*/ 2887 h 10000"/>
              <a:gd name="connsiteX129" fmla="*/ 1511 w 10000"/>
              <a:gd name="connsiteY129" fmla="*/ 2804 h 10000"/>
              <a:gd name="connsiteX130" fmla="*/ 1494 w 10000"/>
              <a:gd name="connsiteY130" fmla="*/ 2759 h 10000"/>
              <a:gd name="connsiteX131" fmla="*/ 1452 w 10000"/>
              <a:gd name="connsiteY131" fmla="*/ 2718 h 10000"/>
              <a:gd name="connsiteX132" fmla="*/ 1332 w 10000"/>
              <a:gd name="connsiteY132" fmla="*/ 2677 h 10000"/>
              <a:gd name="connsiteX133" fmla="*/ 1234 w 10000"/>
              <a:gd name="connsiteY133" fmla="*/ 2654 h 10000"/>
              <a:gd name="connsiteX134" fmla="*/ 1154 w 10000"/>
              <a:gd name="connsiteY134" fmla="*/ 2591 h 10000"/>
              <a:gd name="connsiteX135" fmla="*/ 1017 w 10000"/>
              <a:gd name="connsiteY135" fmla="*/ 2463 h 10000"/>
              <a:gd name="connsiteX136" fmla="*/ 936 w 10000"/>
              <a:gd name="connsiteY136" fmla="*/ 2377 h 10000"/>
              <a:gd name="connsiteX137" fmla="*/ 898 w 10000"/>
              <a:gd name="connsiteY137" fmla="*/ 2336 h 10000"/>
              <a:gd name="connsiteX138" fmla="*/ 877 w 10000"/>
              <a:gd name="connsiteY138" fmla="*/ 2273 h 10000"/>
              <a:gd name="connsiteX139" fmla="*/ 796 w 10000"/>
              <a:gd name="connsiteY139" fmla="*/ 2186 h 10000"/>
              <a:gd name="connsiteX140" fmla="*/ 719 w 10000"/>
              <a:gd name="connsiteY140" fmla="*/ 2082 h 10000"/>
              <a:gd name="connsiteX141" fmla="*/ 638 w 10000"/>
              <a:gd name="connsiteY141" fmla="*/ 1996 h 10000"/>
              <a:gd name="connsiteX142" fmla="*/ 519 w 10000"/>
              <a:gd name="connsiteY142" fmla="*/ 1849 h 10000"/>
              <a:gd name="connsiteX143" fmla="*/ 519 w 10000"/>
              <a:gd name="connsiteY143" fmla="*/ 1786 h 10000"/>
              <a:gd name="connsiteX144" fmla="*/ 498 w 10000"/>
              <a:gd name="connsiteY144" fmla="*/ 1677 h 10000"/>
              <a:gd name="connsiteX145" fmla="*/ 480 w 10000"/>
              <a:gd name="connsiteY145" fmla="*/ 1486 h 10000"/>
              <a:gd name="connsiteX146" fmla="*/ 459 w 10000"/>
              <a:gd name="connsiteY146" fmla="*/ 1359 h 10000"/>
              <a:gd name="connsiteX147" fmla="*/ 421 w 10000"/>
              <a:gd name="connsiteY147" fmla="*/ 1209 h 10000"/>
              <a:gd name="connsiteX148" fmla="*/ 361 w 10000"/>
              <a:gd name="connsiteY148" fmla="*/ 1127 h 10000"/>
              <a:gd name="connsiteX149" fmla="*/ 340 w 10000"/>
              <a:gd name="connsiteY149" fmla="*/ 1082 h 10000"/>
              <a:gd name="connsiteX150" fmla="*/ 259 w 10000"/>
              <a:gd name="connsiteY150" fmla="*/ 936 h 10000"/>
              <a:gd name="connsiteX151" fmla="*/ 242 w 10000"/>
              <a:gd name="connsiteY151" fmla="*/ 827 h 10000"/>
              <a:gd name="connsiteX152" fmla="*/ 242 w 10000"/>
              <a:gd name="connsiteY152" fmla="*/ 723 h 10000"/>
              <a:gd name="connsiteX153" fmla="*/ 242 w 10000"/>
              <a:gd name="connsiteY153" fmla="*/ 618 h 10000"/>
              <a:gd name="connsiteX154" fmla="*/ 221 w 10000"/>
              <a:gd name="connsiteY154" fmla="*/ 509 h 10000"/>
              <a:gd name="connsiteX155" fmla="*/ 179 w 10000"/>
              <a:gd name="connsiteY155" fmla="*/ 404 h 10000"/>
              <a:gd name="connsiteX156" fmla="*/ 161 w 10000"/>
              <a:gd name="connsiteY156" fmla="*/ 300 h 10000"/>
              <a:gd name="connsiteX157" fmla="*/ 102 w 10000"/>
              <a:gd name="connsiteY157" fmla="*/ 172 h 10000"/>
              <a:gd name="connsiteX158" fmla="*/ 0 w 10000"/>
              <a:gd name="connsiteY15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601 w 10000"/>
              <a:gd name="connsiteY92" fmla="*/ 4755 h 10000"/>
              <a:gd name="connsiteX93" fmla="*/ 3401 w 10000"/>
              <a:gd name="connsiteY93" fmla="*/ 3972 h 10000"/>
              <a:gd name="connsiteX94" fmla="*/ 3363 w 10000"/>
              <a:gd name="connsiteY94" fmla="*/ 3950 h 10000"/>
              <a:gd name="connsiteX95" fmla="*/ 3303 w 10000"/>
              <a:gd name="connsiteY95" fmla="*/ 3927 h 10000"/>
              <a:gd name="connsiteX96" fmla="*/ 3261 w 10000"/>
              <a:gd name="connsiteY96" fmla="*/ 3909 h 10000"/>
              <a:gd name="connsiteX97" fmla="*/ 3243 w 10000"/>
              <a:gd name="connsiteY97" fmla="*/ 3886 h 10000"/>
              <a:gd name="connsiteX98" fmla="*/ 3201 w 10000"/>
              <a:gd name="connsiteY98" fmla="*/ 3864 h 10000"/>
              <a:gd name="connsiteX99" fmla="*/ 3163 w 10000"/>
              <a:gd name="connsiteY99" fmla="*/ 3800 h 10000"/>
              <a:gd name="connsiteX100" fmla="*/ 3065 w 10000"/>
              <a:gd name="connsiteY100" fmla="*/ 3714 h 10000"/>
              <a:gd name="connsiteX101" fmla="*/ 2945 w 10000"/>
              <a:gd name="connsiteY101" fmla="*/ 3650 h 10000"/>
              <a:gd name="connsiteX102" fmla="*/ 2865 w 10000"/>
              <a:gd name="connsiteY102" fmla="*/ 3587 h 10000"/>
              <a:gd name="connsiteX103" fmla="*/ 2826 w 10000"/>
              <a:gd name="connsiteY103" fmla="*/ 3568 h 10000"/>
              <a:gd name="connsiteX104" fmla="*/ 2784 w 10000"/>
              <a:gd name="connsiteY104" fmla="*/ 3568 h 10000"/>
              <a:gd name="connsiteX105" fmla="*/ 2724 w 10000"/>
              <a:gd name="connsiteY105" fmla="*/ 3568 h 10000"/>
              <a:gd name="connsiteX106" fmla="*/ 2707 w 10000"/>
              <a:gd name="connsiteY106" fmla="*/ 3523 h 10000"/>
              <a:gd name="connsiteX107" fmla="*/ 2686 w 10000"/>
              <a:gd name="connsiteY107" fmla="*/ 3482 h 10000"/>
              <a:gd name="connsiteX108" fmla="*/ 2647 w 10000"/>
              <a:gd name="connsiteY108" fmla="*/ 3482 h 10000"/>
              <a:gd name="connsiteX109" fmla="*/ 2605 w 10000"/>
              <a:gd name="connsiteY109" fmla="*/ 3459 h 10000"/>
              <a:gd name="connsiteX110" fmla="*/ 2507 w 10000"/>
              <a:gd name="connsiteY110" fmla="*/ 3441 h 10000"/>
              <a:gd name="connsiteX111" fmla="*/ 2447 w 10000"/>
              <a:gd name="connsiteY111" fmla="*/ 3396 h 10000"/>
              <a:gd name="connsiteX112" fmla="*/ 2405 w 10000"/>
              <a:gd name="connsiteY112" fmla="*/ 3377 h 10000"/>
              <a:gd name="connsiteX113" fmla="*/ 2346 w 10000"/>
              <a:gd name="connsiteY113" fmla="*/ 3332 h 10000"/>
              <a:gd name="connsiteX114" fmla="*/ 2328 w 10000"/>
              <a:gd name="connsiteY114" fmla="*/ 3332 h 10000"/>
              <a:gd name="connsiteX115" fmla="*/ 2328 w 10000"/>
              <a:gd name="connsiteY115" fmla="*/ 3313 h 10000"/>
              <a:gd name="connsiteX116" fmla="*/ 2269 w 10000"/>
              <a:gd name="connsiteY116" fmla="*/ 3291 h 10000"/>
              <a:gd name="connsiteX117" fmla="*/ 2227 w 10000"/>
              <a:gd name="connsiteY117" fmla="*/ 3250 h 10000"/>
              <a:gd name="connsiteX118" fmla="*/ 2167 w 10000"/>
              <a:gd name="connsiteY118" fmla="*/ 3205 h 10000"/>
              <a:gd name="connsiteX119" fmla="*/ 2090 w 10000"/>
              <a:gd name="connsiteY119" fmla="*/ 3164 h 10000"/>
              <a:gd name="connsiteX120" fmla="*/ 2030 w 10000"/>
              <a:gd name="connsiteY120" fmla="*/ 3122 h 10000"/>
              <a:gd name="connsiteX121" fmla="*/ 1950 w 10000"/>
              <a:gd name="connsiteY121" fmla="*/ 3100 h 10000"/>
              <a:gd name="connsiteX122" fmla="*/ 1890 w 10000"/>
              <a:gd name="connsiteY122" fmla="*/ 3100 h 10000"/>
              <a:gd name="connsiteX123" fmla="*/ 1830 w 10000"/>
              <a:gd name="connsiteY123" fmla="*/ 3100 h 10000"/>
              <a:gd name="connsiteX124" fmla="*/ 1771 w 10000"/>
              <a:gd name="connsiteY124" fmla="*/ 3100 h 10000"/>
              <a:gd name="connsiteX125" fmla="*/ 1711 w 10000"/>
              <a:gd name="connsiteY125" fmla="*/ 3077 h 10000"/>
              <a:gd name="connsiteX126" fmla="*/ 1613 w 10000"/>
              <a:gd name="connsiteY126" fmla="*/ 2995 h 10000"/>
              <a:gd name="connsiteX127" fmla="*/ 1532 w 10000"/>
              <a:gd name="connsiteY127" fmla="*/ 2887 h 10000"/>
              <a:gd name="connsiteX128" fmla="*/ 1511 w 10000"/>
              <a:gd name="connsiteY128" fmla="*/ 2804 h 10000"/>
              <a:gd name="connsiteX129" fmla="*/ 1494 w 10000"/>
              <a:gd name="connsiteY129" fmla="*/ 2759 h 10000"/>
              <a:gd name="connsiteX130" fmla="*/ 1452 w 10000"/>
              <a:gd name="connsiteY130" fmla="*/ 2718 h 10000"/>
              <a:gd name="connsiteX131" fmla="*/ 1332 w 10000"/>
              <a:gd name="connsiteY131" fmla="*/ 2677 h 10000"/>
              <a:gd name="connsiteX132" fmla="*/ 1234 w 10000"/>
              <a:gd name="connsiteY132" fmla="*/ 2654 h 10000"/>
              <a:gd name="connsiteX133" fmla="*/ 1154 w 10000"/>
              <a:gd name="connsiteY133" fmla="*/ 2591 h 10000"/>
              <a:gd name="connsiteX134" fmla="*/ 1017 w 10000"/>
              <a:gd name="connsiteY134" fmla="*/ 2463 h 10000"/>
              <a:gd name="connsiteX135" fmla="*/ 936 w 10000"/>
              <a:gd name="connsiteY135" fmla="*/ 2377 h 10000"/>
              <a:gd name="connsiteX136" fmla="*/ 898 w 10000"/>
              <a:gd name="connsiteY136" fmla="*/ 2336 h 10000"/>
              <a:gd name="connsiteX137" fmla="*/ 877 w 10000"/>
              <a:gd name="connsiteY137" fmla="*/ 2273 h 10000"/>
              <a:gd name="connsiteX138" fmla="*/ 796 w 10000"/>
              <a:gd name="connsiteY138" fmla="*/ 2186 h 10000"/>
              <a:gd name="connsiteX139" fmla="*/ 719 w 10000"/>
              <a:gd name="connsiteY139" fmla="*/ 2082 h 10000"/>
              <a:gd name="connsiteX140" fmla="*/ 638 w 10000"/>
              <a:gd name="connsiteY140" fmla="*/ 1996 h 10000"/>
              <a:gd name="connsiteX141" fmla="*/ 519 w 10000"/>
              <a:gd name="connsiteY141" fmla="*/ 1849 h 10000"/>
              <a:gd name="connsiteX142" fmla="*/ 519 w 10000"/>
              <a:gd name="connsiteY142" fmla="*/ 1786 h 10000"/>
              <a:gd name="connsiteX143" fmla="*/ 498 w 10000"/>
              <a:gd name="connsiteY143" fmla="*/ 1677 h 10000"/>
              <a:gd name="connsiteX144" fmla="*/ 480 w 10000"/>
              <a:gd name="connsiteY144" fmla="*/ 1486 h 10000"/>
              <a:gd name="connsiteX145" fmla="*/ 459 w 10000"/>
              <a:gd name="connsiteY145" fmla="*/ 1359 h 10000"/>
              <a:gd name="connsiteX146" fmla="*/ 421 w 10000"/>
              <a:gd name="connsiteY146" fmla="*/ 1209 h 10000"/>
              <a:gd name="connsiteX147" fmla="*/ 361 w 10000"/>
              <a:gd name="connsiteY147" fmla="*/ 1127 h 10000"/>
              <a:gd name="connsiteX148" fmla="*/ 340 w 10000"/>
              <a:gd name="connsiteY148" fmla="*/ 1082 h 10000"/>
              <a:gd name="connsiteX149" fmla="*/ 259 w 10000"/>
              <a:gd name="connsiteY149" fmla="*/ 936 h 10000"/>
              <a:gd name="connsiteX150" fmla="*/ 242 w 10000"/>
              <a:gd name="connsiteY150" fmla="*/ 827 h 10000"/>
              <a:gd name="connsiteX151" fmla="*/ 242 w 10000"/>
              <a:gd name="connsiteY151" fmla="*/ 723 h 10000"/>
              <a:gd name="connsiteX152" fmla="*/ 242 w 10000"/>
              <a:gd name="connsiteY152" fmla="*/ 618 h 10000"/>
              <a:gd name="connsiteX153" fmla="*/ 221 w 10000"/>
              <a:gd name="connsiteY153" fmla="*/ 509 h 10000"/>
              <a:gd name="connsiteX154" fmla="*/ 179 w 10000"/>
              <a:gd name="connsiteY154" fmla="*/ 404 h 10000"/>
              <a:gd name="connsiteX155" fmla="*/ 161 w 10000"/>
              <a:gd name="connsiteY155" fmla="*/ 300 h 10000"/>
              <a:gd name="connsiteX156" fmla="*/ 102 w 10000"/>
              <a:gd name="connsiteY156" fmla="*/ 172 h 10000"/>
              <a:gd name="connsiteX157" fmla="*/ 0 w 10000"/>
              <a:gd name="connsiteY15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61 w 10000"/>
              <a:gd name="connsiteY91" fmla="*/ 4818 h 10000"/>
              <a:gd name="connsiteX92" fmla="*/ 3401 w 10000"/>
              <a:gd name="connsiteY92" fmla="*/ 3972 h 10000"/>
              <a:gd name="connsiteX93" fmla="*/ 3363 w 10000"/>
              <a:gd name="connsiteY93" fmla="*/ 3950 h 10000"/>
              <a:gd name="connsiteX94" fmla="*/ 3303 w 10000"/>
              <a:gd name="connsiteY94" fmla="*/ 3927 h 10000"/>
              <a:gd name="connsiteX95" fmla="*/ 3261 w 10000"/>
              <a:gd name="connsiteY95" fmla="*/ 3909 h 10000"/>
              <a:gd name="connsiteX96" fmla="*/ 3243 w 10000"/>
              <a:gd name="connsiteY96" fmla="*/ 3886 h 10000"/>
              <a:gd name="connsiteX97" fmla="*/ 3201 w 10000"/>
              <a:gd name="connsiteY97" fmla="*/ 3864 h 10000"/>
              <a:gd name="connsiteX98" fmla="*/ 3163 w 10000"/>
              <a:gd name="connsiteY98" fmla="*/ 3800 h 10000"/>
              <a:gd name="connsiteX99" fmla="*/ 3065 w 10000"/>
              <a:gd name="connsiteY99" fmla="*/ 3714 h 10000"/>
              <a:gd name="connsiteX100" fmla="*/ 2945 w 10000"/>
              <a:gd name="connsiteY100" fmla="*/ 3650 h 10000"/>
              <a:gd name="connsiteX101" fmla="*/ 2865 w 10000"/>
              <a:gd name="connsiteY101" fmla="*/ 3587 h 10000"/>
              <a:gd name="connsiteX102" fmla="*/ 2826 w 10000"/>
              <a:gd name="connsiteY102" fmla="*/ 3568 h 10000"/>
              <a:gd name="connsiteX103" fmla="*/ 2784 w 10000"/>
              <a:gd name="connsiteY103" fmla="*/ 3568 h 10000"/>
              <a:gd name="connsiteX104" fmla="*/ 2724 w 10000"/>
              <a:gd name="connsiteY104" fmla="*/ 3568 h 10000"/>
              <a:gd name="connsiteX105" fmla="*/ 2707 w 10000"/>
              <a:gd name="connsiteY105" fmla="*/ 3523 h 10000"/>
              <a:gd name="connsiteX106" fmla="*/ 2686 w 10000"/>
              <a:gd name="connsiteY106" fmla="*/ 3482 h 10000"/>
              <a:gd name="connsiteX107" fmla="*/ 2647 w 10000"/>
              <a:gd name="connsiteY107" fmla="*/ 3482 h 10000"/>
              <a:gd name="connsiteX108" fmla="*/ 2605 w 10000"/>
              <a:gd name="connsiteY108" fmla="*/ 3459 h 10000"/>
              <a:gd name="connsiteX109" fmla="*/ 2507 w 10000"/>
              <a:gd name="connsiteY109" fmla="*/ 3441 h 10000"/>
              <a:gd name="connsiteX110" fmla="*/ 2447 w 10000"/>
              <a:gd name="connsiteY110" fmla="*/ 3396 h 10000"/>
              <a:gd name="connsiteX111" fmla="*/ 2405 w 10000"/>
              <a:gd name="connsiteY111" fmla="*/ 3377 h 10000"/>
              <a:gd name="connsiteX112" fmla="*/ 2346 w 10000"/>
              <a:gd name="connsiteY112" fmla="*/ 3332 h 10000"/>
              <a:gd name="connsiteX113" fmla="*/ 2328 w 10000"/>
              <a:gd name="connsiteY113" fmla="*/ 3332 h 10000"/>
              <a:gd name="connsiteX114" fmla="*/ 2328 w 10000"/>
              <a:gd name="connsiteY114" fmla="*/ 3313 h 10000"/>
              <a:gd name="connsiteX115" fmla="*/ 2269 w 10000"/>
              <a:gd name="connsiteY115" fmla="*/ 3291 h 10000"/>
              <a:gd name="connsiteX116" fmla="*/ 2227 w 10000"/>
              <a:gd name="connsiteY116" fmla="*/ 3250 h 10000"/>
              <a:gd name="connsiteX117" fmla="*/ 2167 w 10000"/>
              <a:gd name="connsiteY117" fmla="*/ 3205 h 10000"/>
              <a:gd name="connsiteX118" fmla="*/ 2090 w 10000"/>
              <a:gd name="connsiteY118" fmla="*/ 3164 h 10000"/>
              <a:gd name="connsiteX119" fmla="*/ 2030 w 10000"/>
              <a:gd name="connsiteY119" fmla="*/ 3122 h 10000"/>
              <a:gd name="connsiteX120" fmla="*/ 1950 w 10000"/>
              <a:gd name="connsiteY120" fmla="*/ 3100 h 10000"/>
              <a:gd name="connsiteX121" fmla="*/ 1890 w 10000"/>
              <a:gd name="connsiteY121" fmla="*/ 3100 h 10000"/>
              <a:gd name="connsiteX122" fmla="*/ 1830 w 10000"/>
              <a:gd name="connsiteY122" fmla="*/ 3100 h 10000"/>
              <a:gd name="connsiteX123" fmla="*/ 1771 w 10000"/>
              <a:gd name="connsiteY123" fmla="*/ 3100 h 10000"/>
              <a:gd name="connsiteX124" fmla="*/ 1711 w 10000"/>
              <a:gd name="connsiteY124" fmla="*/ 3077 h 10000"/>
              <a:gd name="connsiteX125" fmla="*/ 1613 w 10000"/>
              <a:gd name="connsiteY125" fmla="*/ 2995 h 10000"/>
              <a:gd name="connsiteX126" fmla="*/ 1532 w 10000"/>
              <a:gd name="connsiteY126" fmla="*/ 2887 h 10000"/>
              <a:gd name="connsiteX127" fmla="*/ 1511 w 10000"/>
              <a:gd name="connsiteY127" fmla="*/ 2804 h 10000"/>
              <a:gd name="connsiteX128" fmla="*/ 1494 w 10000"/>
              <a:gd name="connsiteY128" fmla="*/ 2759 h 10000"/>
              <a:gd name="connsiteX129" fmla="*/ 1452 w 10000"/>
              <a:gd name="connsiteY129" fmla="*/ 2718 h 10000"/>
              <a:gd name="connsiteX130" fmla="*/ 1332 w 10000"/>
              <a:gd name="connsiteY130" fmla="*/ 2677 h 10000"/>
              <a:gd name="connsiteX131" fmla="*/ 1234 w 10000"/>
              <a:gd name="connsiteY131" fmla="*/ 2654 h 10000"/>
              <a:gd name="connsiteX132" fmla="*/ 1154 w 10000"/>
              <a:gd name="connsiteY132" fmla="*/ 2591 h 10000"/>
              <a:gd name="connsiteX133" fmla="*/ 1017 w 10000"/>
              <a:gd name="connsiteY133" fmla="*/ 2463 h 10000"/>
              <a:gd name="connsiteX134" fmla="*/ 936 w 10000"/>
              <a:gd name="connsiteY134" fmla="*/ 2377 h 10000"/>
              <a:gd name="connsiteX135" fmla="*/ 898 w 10000"/>
              <a:gd name="connsiteY135" fmla="*/ 2336 h 10000"/>
              <a:gd name="connsiteX136" fmla="*/ 877 w 10000"/>
              <a:gd name="connsiteY136" fmla="*/ 2273 h 10000"/>
              <a:gd name="connsiteX137" fmla="*/ 796 w 10000"/>
              <a:gd name="connsiteY137" fmla="*/ 2186 h 10000"/>
              <a:gd name="connsiteX138" fmla="*/ 719 w 10000"/>
              <a:gd name="connsiteY138" fmla="*/ 2082 h 10000"/>
              <a:gd name="connsiteX139" fmla="*/ 638 w 10000"/>
              <a:gd name="connsiteY139" fmla="*/ 1996 h 10000"/>
              <a:gd name="connsiteX140" fmla="*/ 519 w 10000"/>
              <a:gd name="connsiteY140" fmla="*/ 1849 h 10000"/>
              <a:gd name="connsiteX141" fmla="*/ 519 w 10000"/>
              <a:gd name="connsiteY141" fmla="*/ 1786 h 10000"/>
              <a:gd name="connsiteX142" fmla="*/ 498 w 10000"/>
              <a:gd name="connsiteY142" fmla="*/ 1677 h 10000"/>
              <a:gd name="connsiteX143" fmla="*/ 480 w 10000"/>
              <a:gd name="connsiteY143" fmla="*/ 1486 h 10000"/>
              <a:gd name="connsiteX144" fmla="*/ 459 w 10000"/>
              <a:gd name="connsiteY144" fmla="*/ 1359 h 10000"/>
              <a:gd name="connsiteX145" fmla="*/ 421 w 10000"/>
              <a:gd name="connsiteY145" fmla="*/ 1209 h 10000"/>
              <a:gd name="connsiteX146" fmla="*/ 361 w 10000"/>
              <a:gd name="connsiteY146" fmla="*/ 1127 h 10000"/>
              <a:gd name="connsiteX147" fmla="*/ 340 w 10000"/>
              <a:gd name="connsiteY147" fmla="*/ 1082 h 10000"/>
              <a:gd name="connsiteX148" fmla="*/ 259 w 10000"/>
              <a:gd name="connsiteY148" fmla="*/ 936 h 10000"/>
              <a:gd name="connsiteX149" fmla="*/ 242 w 10000"/>
              <a:gd name="connsiteY149" fmla="*/ 827 h 10000"/>
              <a:gd name="connsiteX150" fmla="*/ 242 w 10000"/>
              <a:gd name="connsiteY150" fmla="*/ 723 h 10000"/>
              <a:gd name="connsiteX151" fmla="*/ 242 w 10000"/>
              <a:gd name="connsiteY151" fmla="*/ 618 h 10000"/>
              <a:gd name="connsiteX152" fmla="*/ 221 w 10000"/>
              <a:gd name="connsiteY152" fmla="*/ 509 h 10000"/>
              <a:gd name="connsiteX153" fmla="*/ 179 w 10000"/>
              <a:gd name="connsiteY153" fmla="*/ 404 h 10000"/>
              <a:gd name="connsiteX154" fmla="*/ 161 w 10000"/>
              <a:gd name="connsiteY154" fmla="*/ 300 h 10000"/>
              <a:gd name="connsiteX155" fmla="*/ 102 w 10000"/>
              <a:gd name="connsiteY155" fmla="*/ 172 h 10000"/>
              <a:gd name="connsiteX156" fmla="*/ 0 w 10000"/>
              <a:gd name="connsiteY15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40 w 10000"/>
              <a:gd name="connsiteY90" fmla="*/ 4841 h 10000"/>
              <a:gd name="connsiteX91" fmla="*/ 3401 w 10000"/>
              <a:gd name="connsiteY91" fmla="*/ 3972 h 10000"/>
              <a:gd name="connsiteX92" fmla="*/ 3363 w 10000"/>
              <a:gd name="connsiteY92" fmla="*/ 3950 h 10000"/>
              <a:gd name="connsiteX93" fmla="*/ 3303 w 10000"/>
              <a:gd name="connsiteY93" fmla="*/ 3927 h 10000"/>
              <a:gd name="connsiteX94" fmla="*/ 3261 w 10000"/>
              <a:gd name="connsiteY94" fmla="*/ 3909 h 10000"/>
              <a:gd name="connsiteX95" fmla="*/ 3243 w 10000"/>
              <a:gd name="connsiteY95" fmla="*/ 3886 h 10000"/>
              <a:gd name="connsiteX96" fmla="*/ 3201 w 10000"/>
              <a:gd name="connsiteY96" fmla="*/ 3864 h 10000"/>
              <a:gd name="connsiteX97" fmla="*/ 3163 w 10000"/>
              <a:gd name="connsiteY97" fmla="*/ 3800 h 10000"/>
              <a:gd name="connsiteX98" fmla="*/ 3065 w 10000"/>
              <a:gd name="connsiteY98" fmla="*/ 3714 h 10000"/>
              <a:gd name="connsiteX99" fmla="*/ 2945 w 10000"/>
              <a:gd name="connsiteY99" fmla="*/ 3650 h 10000"/>
              <a:gd name="connsiteX100" fmla="*/ 2865 w 10000"/>
              <a:gd name="connsiteY100" fmla="*/ 3587 h 10000"/>
              <a:gd name="connsiteX101" fmla="*/ 2826 w 10000"/>
              <a:gd name="connsiteY101" fmla="*/ 3568 h 10000"/>
              <a:gd name="connsiteX102" fmla="*/ 2784 w 10000"/>
              <a:gd name="connsiteY102" fmla="*/ 3568 h 10000"/>
              <a:gd name="connsiteX103" fmla="*/ 2724 w 10000"/>
              <a:gd name="connsiteY103" fmla="*/ 3568 h 10000"/>
              <a:gd name="connsiteX104" fmla="*/ 2707 w 10000"/>
              <a:gd name="connsiteY104" fmla="*/ 3523 h 10000"/>
              <a:gd name="connsiteX105" fmla="*/ 2686 w 10000"/>
              <a:gd name="connsiteY105" fmla="*/ 3482 h 10000"/>
              <a:gd name="connsiteX106" fmla="*/ 2647 w 10000"/>
              <a:gd name="connsiteY106" fmla="*/ 3482 h 10000"/>
              <a:gd name="connsiteX107" fmla="*/ 2605 w 10000"/>
              <a:gd name="connsiteY107" fmla="*/ 3459 h 10000"/>
              <a:gd name="connsiteX108" fmla="*/ 2507 w 10000"/>
              <a:gd name="connsiteY108" fmla="*/ 3441 h 10000"/>
              <a:gd name="connsiteX109" fmla="*/ 2447 w 10000"/>
              <a:gd name="connsiteY109" fmla="*/ 3396 h 10000"/>
              <a:gd name="connsiteX110" fmla="*/ 2405 w 10000"/>
              <a:gd name="connsiteY110" fmla="*/ 3377 h 10000"/>
              <a:gd name="connsiteX111" fmla="*/ 2346 w 10000"/>
              <a:gd name="connsiteY111" fmla="*/ 3332 h 10000"/>
              <a:gd name="connsiteX112" fmla="*/ 2328 w 10000"/>
              <a:gd name="connsiteY112" fmla="*/ 3332 h 10000"/>
              <a:gd name="connsiteX113" fmla="*/ 2328 w 10000"/>
              <a:gd name="connsiteY113" fmla="*/ 3313 h 10000"/>
              <a:gd name="connsiteX114" fmla="*/ 2269 w 10000"/>
              <a:gd name="connsiteY114" fmla="*/ 3291 h 10000"/>
              <a:gd name="connsiteX115" fmla="*/ 2227 w 10000"/>
              <a:gd name="connsiteY115" fmla="*/ 3250 h 10000"/>
              <a:gd name="connsiteX116" fmla="*/ 2167 w 10000"/>
              <a:gd name="connsiteY116" fmla="*/ 3205 h 10000"/>
              <a:gd name="connsiteX117" fmla="*/ 2090 w 10000"/>
              <a:gd name="connsiteY117" fmla="*/ 3164 h 10000"/>
              <a:gd name="connsiteX118" fmla="*/ 2030 w 10000"/>
              <a:gd name="connsiteY118" fmla="*/ 3122 h 10000"/>
              <a:gd name="connsiteX119" fmla="*/ 1950 w 10000"/>
              <a:gd name="connsiteY119" fmla="*/ 3100 h 10000"/>
              <a:gd name="connsiteX120" fmla="*/ 1890 w 10000"/>
              <a:gd name="connsiteY120" fmla="*/ 3100 h 10000"/>
              <a:gd name="connsiteX121" fmla="*/ 1830 w 10000"/>
              <a:gd name="connsiteY121" fmla="*/ 3100 h 10000"/>
              <a:gd name="connsiteX122" fmla="*/ 1771 w 10000"/>
              <a:gd name="connsiteY122" fmla="*/ 3100 h 10000"/>
              <a:gd name="connsiteX123" fmla="*/ 1711 w 10000"/>
              <a:gd name="connsiteY123" fmla="*/ 3077 h 10000"/>
              <a:gd name="connsiteX124" fmla="*/ 1613 w 10000"/>
              <a:gd name="connsiteY124" fmla="*/ 2995 h 10000"/>
              <a:gd name="connsiteX125" fmla="*/ 1532 w 10000"/>
              <a:gd name="connsiteY125" fmla="*/ 2887 h 10000"/>
              <a:gd name="connsiteX126" fmla="*/ 1511 w 10000"/>
              <a:gd name="connsiteY126" fmla="*/ 2804 h 10000"/>
              <a:gd name="connsiteX127" fmla="*/ 1494 w 10000"/>
              <a:gd name="connsiteY127" fmla="*/ 2759 h 10000"/>
              <a:gd name="connsiteX128" fmla="*/ 1452 w 10000"/>
              <a:gd name="connsiteY128" fmla="*/ 2718 h 10000"/>
              <a:gd name="connsiteX129" fmla="*/ 1332 w 10000"/>
              <a:gd name="connsiteY129" fmla="*/ 2677 h 10000"/>
              <a:gd name="connsiteX130" fmla="*/ 1234 w 10000"/>
              <a:gd name="connsiteY130" fmla="*/ 2654 h 10000"/>
              <a:gd name="connsiteX131" fmla="*/ 1154 w 10000"/>
              <a:gd name="connsiteY131" fmla="*/ 2591 h 10000"/>
              <a:gd name="connsiteX132" fmla="*/ 1017 w 10000"/>
              <a:gd name="connsiteY132" fmla="*/ 2463 h 10000"/>
              <a:gd name="connsiteX133" fmla="*/ 936 w 10000"/>
              <a:gd name="connsiteY133" fmla="*/ 2377 h 10000"/>
              <a:gd name="connsiteX134" fmla="*/ 898 w 10000"/>
              <a:gd name="connsiteY134" fmla="*/ 2336 h 10000"/>
              <a:gd name="connsiteX135" fmla="*/ 877 w 10000"/>
              <a:gd name="connsiteY135" fmla="*/ 2273 h 10000"/>
              <a:gd name="connsiteX136" fmla="*/ 796 w 10000"/>
              <a:gd name="connsiteY136" fmla="*/ 2186 h 10000"/>
              <a:gd name="connsiteX137" fmla="*/ 719 w 10000"/>
              <a:gd name="connsiteY137" fmla="*/ 2082 h 10000"/>
              <a:gd name="connsiteX138" fmla="*/ 638 w 10000"/>
              <a:gd name="connsiteY138" fmla="*/ 1996 h 10000"/>
              <a:gd name="connsiteX139" fmla="*/ 519 w 10000"/>
              <a:gd name="connsiteY139" fmla="*/ 1849 h 10000"/>
              <a:gd name="connsiteX140" fmla="*/ 519 w 10000"/>
              <a:gd name="connsiteY140" fmla="*/ 1786 h 10000"/>
              <a:gd name="connsiteX141" fmla="*/ 498 w 10000"/>
              <a:gd name="connsiteY141" fmla="*/ 1677 h 10000"/>
              <a:gd name="connsiteX142" fmla="*/ 480 w 10000"/>
              <a:gd name="connsiteY142" fmla="*/ 1486 h 10000"/>
              <a:gd name="connsiteX143" fmla="*/ 459 w 10000"/>
              <a:gd name="connsiteY143" fmla="*/ 1359 h 10000"/>
              <a:gd name="connsiteX144" fmla="*/ 421 w 10000"/>
              <a:gd name="connsiteY144" fmla="*/ 1209 h 10000"/>
              <a:gd name="connsiteX145" fmla="*/ 361 w 10000"/>
              <a:gd name="connsiteY145" fmla="*/ 1127 h 10000"/>
              <a:gd name="connsiteX146" fmla="*/ 340 w 10000"/>
              <a:gd name="connsiteY146" fmla="*/ 1082 h 10000"/>
              <a:gd name="connsiteX147" fmla="*/ 259 w 10000"/>
              <a:gd name="connsiteY147" fmla="*/ 936 h 10000"/>
              <a:gd name="connsiteX148" fmla="*/ 242 w 10000"/>
              <a:gd name="connsiteY148" fmla="*/ 827 h 10000"/>
              <a:gd name="connsiteX149" fmla="*/ 242 w 10000"/>
              <a:gd name="connsiteY149" fmla="*/ 723 h 10000"/>
              <a:gd name="connsiteX150" fmla="*/ 242 w 10000"/>
              <a:gd name="connsiteY150" fmla="*/ 618 h 10000"/>
              <a:gd name="connsiteX151" fmla="*/ 221 w 10000"/>
              <a:gd name="connsiteY151" fmla="*/ 509 h 10000"/>
              <a:gd name="connsiteX152" fmla="*/ 179 w 10000"/>
              <a:gd name="connsiteY152" fmla="*/ 404 h 10000"/>
              <a:gd name="connsiteX153" fmla="*/ 161 w 10000"/>
              <a:gd name="connsiteY153" fmla="*/ 300 h 10000"/>
              <a:gd name="connsiteX154" fmla="*/ 102 w 10000"/>
              <a:gd name="connsiteY154" fmla="*/ 172 h 10000"/>
              <a:gd name="connsiteX155" fmla="*/ 0 w 10000"/>
              <a:gd name="connsiteY15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4863 h 10000"/>
              <a:gd name="connsiteX90" fmla="*/ 3401 w 10000"/>
              <a:gd name="connsiteY90" fmla="*/ 3972 h 10000"/>
              <a:gd name="connsiteX91" fmla="*/ 3363 w 10000"/>
              <a:gd name="connsiteY91" fmla="*/ 3950 h 10000"/>
              <a:gd name="connsiteX92" fmla="*/ 3303 w 10000"/>
              <a:gd name="connsiteY92" fmla="*/ 3927 h 10000"/>
              <a:gd name="connsiteX93" fmla="*/ 3261 w 10000"/>
              <a:gd name="connsiteY93" fmla="*/ 3909 h 10000"/>
              <a:gd name="connsiteX94" fmla="*/ 3243 w 10000"/>
              <a:gd name="connsiteY94" fmla="*/ 3886 h 10000"/>
              <a:gd name="connsiteX95" fmla="*/ 3201 w 10000"/>
              <a:gd name="connsiteY95" fmla="*/ 3864 h 10000"/>
              <a:gd name="connsiteX96" fmla="*/ 3163 w 10000"/>
              <a:gd name="connsiteY96" fmla="*/ 3800 h 10000"/>
              <a:gd name="connsiteX97" fmla="*/ 3065 w 10000"/>
              <a:gd name="connsiteY97" fmla="*/ 3714 h 10000"/>
              <a:gd name="connsiteX98" fmla="*/ 2945 w 10000"/>
              <a:gd name="connsiteY98" fmla="*/ 3650 h 10000"/>
              <a:gd name="connsiteX99" fmla="*/ 2865 w 10000"/>
              <a:gd name="connsiteY99" fmla="*/ 3587 h 10000"/>
              <a:gd name="connsiteX100" fmla="*/ 2826 w 10000"/>
              <a:gd name="connsiteY100" fmla="*/ 3568 h 10000"/>
              <a:gd name="connsiteX101" fmla="*/ 2784 w 10000"/>
              <a:gd name="connsiteY101" fmla="*/ 3568 h 10000"/>
              <a:gd name="connsiteX102" fmla="*/ 2724 w 10000"/>
              <a:gd name="connsiteY102" fmla="*/ 3568 h 10000"/>
              <a:gd name="connsiteX103" fmla="*/ 2707 w 10000"/>
              <a:gd name="connsiteY103" fmla="*/ 3523 h 10000"/>
              <a:gd name="connsiteX104" fmla="*/ 2686 w 10000"/>
              <a:gd name="connsiteY104" fmla="*/ 3482 h 10000"/>
              <a:gd name="connsiteX105" fmla="*/ 2647 w 10000"/>
              <a:gd name="connsiteY105" fmla="*/ 3482 h 10000"/>
              <a:gd name="connsiteX106" fmla="*/ 2605 w 10000"/>
              <a:gd name="connsiteY106" fmla="*/ 3459 h 10000"/>
              <a:gd name="connsiteX107" fmla="*/ 2507 w 10000"/>
              <a:gd name="connsiteY107" fmla="*/ 3441 h 10000"/>
              <a:gd name="connsiteX108" fmla="*/ 2447 w 10000"/>
              <a:gd name="connsiteY108" fmla="*/ 3396 h 10000"/>
              <a:gd name="connsiteX109" fmla="*/ 2405 w 10000"/>
              <a:gd name="connsiteY109" fmla="*/ 3377 h 10000"/>
              <a:gd name="connsiteX110" fmla="*/ 2346 w 10000"/>
              <a:gd name="connsiteY110" fmla="*/ 3332 h 10000"/>
              <a:gd name="connsiteX111" fmla="*/ 2328 w 10000"/>
              <a:gd name="connsiteY111" fmla="*/ 3332 h 10000"/>
              <a:gd name="connsiteX112" fmla="*/ 2328 w 10000"/>
              <a:gd name="connsiteY112" fmla="*/ 3313 h 10000"/>
              <a:gd name="connsiteX113" fmla="*/ 2269 w 10000"/>
              <a:gd name="connsiteY113" fmla="*/ 3291 h 10000"/>
              <a:gd name="connsiteX114" fmla="*/ 2227 w 10000"/>
              <a:gd name="connsiteY114" fmla="*/ 3250 h 10000"/>
              <a:gd name="connsiteX115" fmla="*/ 2167 w 10000"/>
              <a:gd name="connsiteY115" fmla="*/ 3205 h 10000"/>
              <a:gd name="connsiteX116" fmla="*/ 2090 w 10000"/>
              <a:gd name="connsiteY116" fmla="*/ 3164 h 10000"/>
              <a:gd name="connsiteX117" fmla="*/ 2030 w 10000"/>
              <a:gd name="connsiteY117" fmla="*/ 3122 h 10000"/>
              <a:gd name="connsiteX118" fmla="*/ 1950 w 10000"/>
              <a:gd name="connsiteY118" fmla="*/ 3100 h 10000"/>
              <a:gd name="connsiteX119" fmla="*/ 1890 w 10000"/>
              <a:gd name="connsiteY119" fmla="*/ 3100 h 10000"/>
              <a:gd name="connsiteX120" fmla="*/ 1830 w 10000"/>
              <a:gd name="connsiteY120" fmla="*/ 3100 h 10000"/>
              <a:gd name="connsiteX121" fmla="*/ 1771 w 10000"/>
              <a:gd name="connsiteY121" fmla="*/ 3100 h 10000"/>
              <a:gd name="connsiteX122" fmla="*/ 1711 w 10000"/>
              <a:gd name="connsiteY122" fmla="*/ 3077 h 10000"/>
              <a:gd name="connsiteX123" fmla="*/ 1613 w 10000"/>
              <a:gd name="connsiteY123" fmla="*/ 2995 h 10000"/>
              <a:gd name="connsiteX124" fmla="*/ 1532 w 10000"/>
              <a:gd name="connsiteY124" fmla="*/ 2887 h 10000"/>
              <a:gd name="connsiteX125" fmla="*/ 1511 w 10000"/>
              <a:gd name="connsiteY125" fmla="*/ 2804 h 10000"/>
              <a:gd name="connsiteX126" fmla="*/ 1494 w 10000"/>
              <a:gd name="connsiteY126" fmla="*/ 2759 h 10000"/>
              <a:gd name="connsiteX127" fmla="*/ 1452 w 10000"/>
              <a:gd name="connsiteY127" fmla="*/ 2718 h 10000"/>
              <a:gd name="connsiteX128" fmla="*/ 1332 w 10000"/>
              <a:gd name="connsiteY128" fmla="*/ 2677 h 10000"/>
              <a:gd name="connsiteX129" fmla="*/ 1234 w 10000"/>
              <a:gd name="connsiteY129" fmla="*/ 2654 h 10000"/>
              <a:gd name="connsiteX130" fmla="*/ 1154 w 10000"/>
              <a:gd name="connsiteY130" fmla="*/ 2591 h 10000"/>
              <a:gd name="connsiteX131" fmla="*/ 1017 w 10000"/>
              <a:gd name="connsiteY131" fmla="*/ 2463 h 10000"/>
              <a:gd name="connsiteX132" fmla="*/ 936 w 10000"/>
              <a:gd name="connsiteY132" fmla="*/ 2377 h 10000"/>
              <a:gd name="connsiteX133" fmla="*/ 898 w 10000"/>
              <a:gd name="connsiteY133" fmla="*/ 2336 h 10000"/>
              <a:gd name="connsiteX134" fmla="*/ 877 w 10000"/>
              <a:gd name="connsiteY134" fmla="*/ 2273 h 10000"/>
              <a:gd name="connsiteX135" fmla="*/ 796 w 10000"/>
              <a:gd name="connsiteY135" fmla="*/ 2186 h 10000"/>
              <a:gd name="connsiteX136" fmla="*/ 719 w 10000"/>
              <a:gd name="connsiteY136" fmla="*/ 2082 h 10000"/>
              <a:gd name="connsiteX137" fmla="*/ 638 w 10000"/>
              <a:gd name="connsiteY137" fmla="*/ 1996 h 10000"/>
              <a:gd name="connsiteX138" fmla="*/ 519 w 10000"/>
              <a:gd name="connsiteY138" fmla="*/ 1849 h 10000"/>
              <a:gd name="connsiteX139" fmla="*/ 519 w 10000"/>
              <a:gd name="connsiteY139" fmla="*/ 1786 h 10000"/>
              <a:gd name="connsiteX140" fmla="*/ 498 w 10000"/>
              <a:gd name="connsiteY140" fmla="*/ 1677 h 10000"/>
              <a:gd name="connsiteX141" fmla="*/ 480 w 10000"/>
              <a:gd name="connsiteY141" fmla="*/ 1486 h 10000"/>
              <a:gd name="connsiteX142" fmla="*/ 459 w 10000"/>
              <a:gd name="connsiteY142" fmla="*/ 1359 h 10000"/>
              <a:gd name="connsiteX143" fmla="*/ 421 w 10000"/>
              <a:gd name="connsiteY143" fmla="*/ 1209 h 10000"/>
              <a:gd name="connsiteX144" fmla="*/ 361 w 10000"/>
              <a:gd name="connsiteY144" fmla="*/ 1127 h 10000"/>
              <a:gd name="connsiteX145" fmla="*/ 340 w 10000"/>
              <a:gd name="connsiteY145" fmla="*/ 1082 h 10000"/>
              <a:gd name="connsiteX146" fmla="*/ 259 w 10000"/>
              <a:gd name="connsiteY146" fmla="*/ 936 h 10000"/>
              <a:gd name="connsiteX147" fmla="*/ 242 w 10000"/>
              <a:gd name="connsiteY147" fmla="*/ 827 h 10000"/>
              <a:gd name="connsiteX148" fmla="*/ 242 w 10000"/>
              <a:gd name="connsiteY148" fmla="*/ 723 h 10000"/>
              <a:gd name="connsiteX149" fmla="*/ 242 w 10000"/>
              <a:gd name="connsiteY149" fmla="*/ 618 h 10000"/>
              <a:gd name="connsiteX150" fmla="*/ 221 w 10000"/>
              <a:gd name="connsiteY150" fmla="*/ 509 h 10000"/>
              <a:gd name="connsiteX151" fmla="*/ 179 w 10000"/>
              <a:gd name="connsiteY151" fmla="*/ 404 h 10000"/>
              <a:gd name="connsiteX152" fmla="*/ 161 w 10000"/>
              <a:gd name="connsiteY152" fmla="*/ 300 h 10000"/>
              <a:gd name="connsiteX153" fmla="*/ 102 w 10000"/>
              <a:gd name="connsiteY153" fmla="*/ 172 h 10000"/>
              <a:gd name="connsiteX154" fmla="*/ 0 w 10000"/>
              <a:gd name="connsiteY15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363 w 10000"/>
              <a:gd name="connsiteY88" fmla="*/ 4905 h 10000"/>
              <a:gd name="connsiteX89" fmla="*/ 3401 w 10000"/>
              <a:gd name="connsiteY89" fmla="*/ 3972 h 10000"/>
              <a:gd name="connsiteX90" fmla="*/ 3363 w 10000"/>
              <a:gd name="connsiteY90" fmla="*/ 3950 h 10000"/>
              <a:gd name="connsiteX91" fmla="*/ 3303 w 10000"/>
              <a:gd name="connsiteY91" fmla="*/ 3927 h 10000"/>
              <a:gd name="connsiteX92" fmla="*/ 3261 w 10000"/>
              <a:gd name="connsiteY92" fmla="*/ 3909 h 10000"/>
              <a:gd name="connsiteX93" fmla="*/ 3243 w 10000"/>
              <a:gd name="connsiteY93" fmla="*/ 3886 h 10000"/>
              <a:gd name="connsiteX94" fmla="*/ 3201 w 10000"/>
              <a:gd name="connsiteY94" fmla="*/ 3864 h 10000"/>
              <a:gd name="connsiteX95" fmla="*/ 3163 w 10000"/>
              <a:gd name="connsiteY95" fmla="*/ 3800 h 10000"/>
              <a:gd name="connsiteX96" fmla="*/ 3065 w 10000"/>
              <a:gd name="connsiteY96" fmla="*/ 3714 h 10000"/>
              <a:gd name="connsiteX97" fmla="*/ 2945 w 10000"/>
              <a:gd name="connsiteY97" fmla="*/ 3650 h 10000"/>
              <a:gd name="connsiteX98" fmla="*/ 2865 w 10000"/>
              <a:gd name="connsiteY98" fmla="*/ 3587 h 10000"/>
              <a:gd name="connsiteX99" fmla="*/ 2826 w 10000"/>
              <a:gd name="connsiteY99" fmla="*/ 3568 h 10000"/>
              <a:gd name="connsiteX100" fmla="*/ 2784 w 10000"/>
              <a:gd name="connsiteY100" fmla="*/ 3568 h 10000"/>
              <a:gd name="connsiteX101" fmla="*/ 2724 w 10000"/>
              <a:gd name="connsiteY101" fmla="*/ 3568 h 10000"/>
              <a:gd name="connsiteX102" fmla="*/ 2707 w 10000"/>
              <a:gd name="connsiteY102" fmla="*/ 3523 h 10000"/>
              <a:gd name="connsiteX103" fmla="*/ 2686 w 10000"/>
              <a:gd name="connsiteY103" fmla="*/ 3482 h 10000"/>
              <a:gd name="connsiteX104" fmla="*/ 2647 w 10000"/>
              <a:gd name="connsiteY104" fmla="*/ 3482 h 10000"/>
              <a:gd name="connsiteX105" fmla="*/ 2605 w 10000"/>
              <a:gd name="connsiteY105" fmla="*/ 3459 h 10000"/>
              <a:gd name="connsiteX106" fmla="*/ 2507 w 10000"/>
              <a:gd name="connsiteY106" fmla="*/ 3441 h 10000"/>
              <a:gd name="connsiteX107" fmla="*/ 2447 w 10000"/>
              <a:gd name="connsiteY107" fmla="*/ 3396 h 10000"/>
              <a:gd name="connsiteX108" fmla="*/ 2405 w 10000"/>
              <a:gd name="connsiteY108" fmla="*/ 3377 h 10000"/>
              <a:gd name="connsiteX109" fmla="*/ 2346 w 10000"/>
              <a:gd name="connsiteY109" fmla="*/ 3332 h 10000"/>
              <a:gd name="connsiteX110" fmla="*/ 2328 w 10000"/>
              <a:gd name="connsiteY110" fmla="*/ 3332 h 10000"/>
              <a:gd name="connsiteX111" fmla="*/ 2328 w 10000"/>
              <a:gd name="connsiteY111" fmla="*/ 3313 h 10000"/>
              <a:gd name="connsiteX112" fmla="*/ 2269 w 10000"/>
              <a:gd name="connsiteY112" fmla="*/ 3291 h 10000"/>
              <a:gd name="connsiteX113" fmla="*/ 2227 w 10000"/>
              <a:gd name="connsiteY113" fmla="*/ 3250 h 10000"/>
              <a:gd name="connsiteX114" fmla="*/ 2167 w 10000"/>
              <a:gd name="connsiteY114" fmla="*/ 3205 h 10000"/>
              <a:gd name="connsiteX115" fmla="*/ 2090 w 10000"/>
              <a:gd name="connsiteY115" fmla="*/ 3164 h 10000"/>
              <a:gd name="connsiteX116" fmla="*/ 2030 w 10000"/>
              <a:gd name="connsiteY116" fmla="*/ 3122 h 10000"/>
              <a:gd name="connsiteX117" fmla="*/ 1950 w 10000"/>
              <a:gd name="connsiteY117" fmla="*/ 3100 h 10000"/>
              <a:gd name="connsiteX118" fmla="*/ 1890 w 10000"/>
              <a:gd name="connsiteY118" fmla="*/ 3100 h 10000"/>
              <a:gd name="connsiteX119" fmla="*/ 1830 w 10000"/>
              <a:gd name="connsiteY119" fmla="*/ 3100 h 10000"/>
              <a:gd name="connsiteX120" fmla="*/ 1771 w 10000"/>
              <a:gd name="connsiteY120" fmla="*/ 3100 h 10000"/>
              <a:gd name="connsiteX121" fmla="*/ 1711 w 10000"/>
              <a:gd name="connsiteY121" fmla="*/ 3077 h 10000"/>
              <a:gd name="connsiteX122" fmla="*/ 1613 w 10000"/>
              <a:gd name="connsiteY122" fmla="*/ 2995 h 10000"/>
              <a:gd name="connsiteX123" fmla="*/ 1532 w 10000"/>
              <a:gd name="connsiteY123" fmla="*/ 2887 h 10000"/>
              <a:gd name="connsiteX124" fmla="*/ 1511 w 10000"/>
              <a:gd name="connsiteY124" fmla="*/ 2804 h 10000"/>
              <a:gd name="connsiteX125" fmla="*/ 1494 w 10000"/>
              <a:gd name="connsiteY125" fmla="*/ 2759 h 10000"/>
              <a:gd name="connsiteX126" fmla="*/ 1452 w 10000"/>
              <a:gd name="connsiteY126" fmla="*/ 2718 h 10000"/>
              <a:gd name="connsiteX127" fmla="*/ 1332 w 10000"/>
              <a:gd name="connsiteY127" fmla="*/ 2677 h 10000"/>
              <a:gd name="connsiteX128" fmla="*/ 1234 w 10000"/>
              <a:gd name="connsiteY128" fmla="*/ 2654 h 10000"/>
              <a:gd name="connsiteX129" fmla="*/ 1154 w 10000"/>
              <a:gd name="connsiteY129" fmla="*/ 2591 h 10000"/>
              <a:gd name="connsiteX130" fmla="*/ 1017 w 10000"/>
              <a:gd name="connsiteY130" fmla="*/ 2463 h 10000"/>
              <a:gd name="connsiteX131" fmla="*/ 936 w 10000"/>
              <a:gd name="connsiteY131" fmla="*/ 2377 h 10000"/>
              <a:gd name="connsiteX132" fmla="*/ 898 w 10000"/>
              <a:gd name="connsiteY132" fmla="*/ 2336 h 10000"/>
              <a:gd name="connsiteX133" fmla="*/ 877 w 10000"/>
              <a:gd name="connsiteY133" fmla="*/ 2273 h 10000"/>
              <a:gd name="connsiteX134" fmla="*/ 796 w 10000"/>
              <a:gd name="connsiteY134" fmla="*/ 2186 h 10000"/>
              <a:gd name="connsiteX135" fmla="*/ 719 w 10000"/>
              <a:gd name="connsiteY135" fmla="*/ 2082 h 10000"/>
              <a:gd name="connsiteX136" fmla="*/ 638 w 10000"/>
              <a:gd name="connsiteY136" fmla="*/ 1996 h 10000"/>
              <a:gd name="connsiteX137" fmla="*/ 519 w 10000"/>
              <a:gd name="connsiteY137" fmla="*/ 1849 h 10000"/>
              <a:gd name="connsiteX138" fmla="*/ 519 w 10000"/>
              <a:gd name="connsiteY138" fmla="*/ 1786 h 10000"/>
              <a:gd name="connsiteX139" fmla="*/ 498 w 10000"/>
              <a:gd name="connsiteY139" fmla="*/ 1677 h 10000"/>
              <a:gd name="connsiteX140" fmla="*/ 480 w 10000"/>
              <a:gd name="connsiteY140" fmla="*/ 1486 h 10000"/>
              <a:gd name="connsiteX141" fmla="*/ 459 w 10000"/>
              <a:gd name="connsiteY141" fmla="*/ 1359 h 10000"/>
              <a:gd name="connsiteX142" fmla="*/ 421 w 10000"/>
              <a:gd name="connsiteY142" fmla="*/ 1209 h 10000"/>
              <a:gd name="connsiteX143" fmla="*/ 361 w 10000"/>
              <a:gd name="connsiteY143" fmla="*/ 1127 h 10000"/>
              <a:gd name="connsiteX144" fmla="*/ 340 w 10000"/>
              <a:gd name="connsiteY144" fmla="*/ 1082 h 10000"/>
              <a:gd name="connsiteX145" fmla="*/ 259 w 10000"/>
              <a:gd name="connsiteY145" fmla="*/ 936 h 10000"/>
              <a:gd name="connsiteX146" fmla="*/ 242 w 10000"/>
              <a:gd name="connsiteY146" fmla="*/ 827 h 10000"/>
              <a:gd name="connsiteX147" fmla="*/ 242 w 10000"/>
              <a:gd name="connsiteY147" fmla="*/ 723 h 10000"/>
              <a:gd name="connsiteX148" fmla="*/ 242 w 10000"/>
              <a:gd name="connsiteY148" fmla="*/ 618 h 10000"/>
              <a:gd name="connsiteX149" fmla="*/ 221 w 10000"/>
              <a:gd name="connsiteY149" fmla="*/ 509 h 10000"/>
              <a:gd name="connsiteX150" fmla="*/ 179 w 10000"/>
              <a:gd name="connsiteY150" fmla="*/ 404 h 10000"/>
              <a:gd name="connsiteX151" fmla="*/ 161 w 10000"/>
              <a:gd name="connsiteY151" fmla="*/ 300 h 10000"/>
              <a:gd name="connsiteX152" fmla="*/ 102 w 10000"/>
              <a:gd name="connsiteY152" fmla="*/ 172 h 10000"/>
              <a:gd name="connsiteX153" fmla="*/ 0 w 10000"/>
              <a:gd name="connsiteY15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282 w 10000"/>
              <a:gd name="connsiteY87" fmla="*/ 5095 h 10000"/>
              <a:gd name="connsiteX88" fmla="*/ 3401 w 10000"/>
              <a:gd name="connsiteY88" fmla="*/ 3972 h 10000"/>
              <a:gd name="connsiteX89" fmla="*/ 3363 w 10000"/>
              <a:gd name="connsiteY89" fmla="*/ 3950 h 10000"/>
              <a:gd name="connsiteX90" fmla="*/ 3303 w 10000"/>
              <a:gd name="connsiteY90" fmla="*/ 3927 h 10000"/>
              <a:gd name="connsiteX91" fmla="*/ 3261 w 10000"/>
              <a:gd name="connsiteY91" fmla="*/ 3909 h 10000"/>
              <a:gd name="connsiteX92" fmla="*/ 3243 w 10000"/>
              <a:gd name="connsiteY92" fmla="*/ 3886 h 10000"/>
              <a:gd name="connsiteX93" fmla="*/ 3201 w 10000"/>
              <a:gd name="connsiteY93" fmla="*/ 3864 h 10000"/>
              <a:gd name="connsiteX94" fmla="*/ 3163 w 10000"/>
              <a:gd name="connsiteY94" fmla="*/ 3800 h 10000"/>
              <a:gd name="connsiteX95" fmla="*/ 3065 w 10000"/>
              <a:gd name="connsiteY95" fmla="*/ 3714 h 10000"/>
              <a:gd name="connsiteX96" fmla="*/ 2945 w 10000"/>
              <a:gd name="connsiteY96" fmla="*/ 3650 h 10000"/>
              <a:gd name="connsiteX97" fmla="*/ 2865 w 10000"/>
              <a:gd name="connsiteY97" fmla="*/ 3587 h 10000"/>
              <a:gd name="connsiteX98" fmla="*/ 2826 w 10000"/>
              <a:gd name="connsiteY98" fmla="*/ 3568 h 10000"/>
              <a:gd name="connsiteX99" fmla="*/ 2784 w 10000"/>
              <a:gd name="connsiteY99" fmla="*/ 3568 h 10000"/>
              <a:gd name="connsiteX100" fmla="*/ 2724 w 10000"/>
              <a:gd name="connsiteY100" fmla="*/ 3568 h 10000"/>
              <a:gd name="connsiteX101" fmla="*/ 2707 w 10000"/>
              <a:gd name="connsiteY101" fmla="*/ 3523 h 10000"/>
              <a:gd name="connsiteX102" fmla="*/ 2686 w 10000"/>
              <a:gd name="connsiteY102" fmla="*/ 3482 h 10000"/>
              <a:gd name="connsiteX103" fmla="*/ 2647 w 10000"/>
              <a:gd name="connsiteY103" fmla="*/ 3482 h 10000"/>
              <a:gd name="connsiteX104" fmla="*/ 2605 w 10000"/>
              <a:gd name="connsiteY104" fmla="*/ 3459 h 10000"/>
              <a:gd name="connsiteX105" fmla="*/ 2507 w 10000"/>
              <a:gd name="connsiteY105" fmla="*/ 3441 h 10000"/>
              <a:gd name="connsiteX106" fmla="*/ 2447 w 10000"/>
              <a:gd name="connsiteY106" fmla="*/ 3396 h 10000"/>
              <a:gd name="connsiteX107" fmla="*/ 2405 w 10000"/>
              <a:gd name="connsiteY107" fmla="*/ 3377 h 10000"/>
              <a:gd name="connsiteX108" fmla="*/ 2346 w 10000"/>
              <a:gd name="connsiteY108" fmla="*/ 3332 h 10000"/>
              <a:gd name="connsiteX109" fmla="*/ 2328 w 10000"/>
              <a:gd name="connsiteY109" fmla="*/ 3332 h 10000"/>
              <a:gd name="connsiteX110" fmla="*/ 2328 w 10000"/>
              <a:gd name="connsiteY110" fmla="*/ 3313 h 10000"/>
              <a:gd name="connsiteX111" fmla="*/ 2269 w 10000"/>
              <a:gd name="connsiteY111" fmla="*/ 3291 h 10000"/>
              <a:gd name="connsiteX112" fmla="*/ 2227 w 10000"/>
              <a:gd name="connsiteY112" fmla="*/ 3250 h 10000"/>
              <a:gd name="connsiteX113" fmla="*/ 2167 w 10000"/>
              <a:gd name="connsiteY113" fmla="*/ 3205 h 10000"/>
              <a:gd name="connsiteX114" fmla="*/ 2090 w 10000"/>
              <a:gd name="connsiteY114" fmla="*/ 3164 h 10000"/>
              <a:gd name="connsiteX115" fmla="*/ 2030 w 10000"/>
              <a:gd name="connsiteY115" fmla="*/ 3122 h 10000"/>
              <a:gd name="connsiteX116" fmla="*/ 1950 w 10000"/>
              <a:gd name="connsiteY116" fmla="*/ 3100 h 10000"/>
              <a:gd name="connsiteX117" fmla="*/ 1890 w 10000"/>
              <a:gd name="connsiteY117" fmla="*/ 3100 h 10000"/>
              <a:gd name="connsiteX118" fmla="*/ 1830 w 10000"/>
              <a:gd name="connsiteY118" fmla="*/ 3100 h 10000"/>
              <a:gd name="connsiteX119" fmla="*/ 1771 w 10000"/>
              <a:gd name="connsiteY119" fmla="*/ 3100 h 10000"/>
              <a:gd name="connsiteX120" fmla="*/ 1711 w 10000"/>
              <a:gd name="connsiteY120" fmla="*/ 3077 h 10000"/>
              <a:gd name="connsiteX121" fmla="*/ 1613 w 10000"/>
              <a:gd name="connsiteY121" fmla="*/ 2995 h 10000"/>
              <a:gd name="connsiteX122" fmla="*/ 1532 w 10000"/>
              <a:gd name="connsiteY122" fmla="*/ 2887 h 10000"/>
              <a:gd name="connsiteX123" fmla="*/ 1511 w 10000"/>
              <a:gd name="connsiteY123" fmla="*/ 2804 h 10000"/>
              <a:gd name="connsiteX124" fmla="*/ 1494 w 10000"/>
              <a:gd name="connsiteY124" fmla="*/ 2759 h 10000"/>
              <a:gd name="connsiteX125" fmla="*/ 1452 w 10000"/>
              <a:gd name="connsiteY125" fmla="*/ 2718 h 10000"/>
              <a:gd name="connsiteX126" fmla="*/ 1332 w 10000"/>
              <a:gd name="connsiteY126" fmla="*/ 2677 h 10000"/>
              <a:gd name="connsiteX127" fmla="*/ 1234 w 10000"/>
              <a:gd name="connsiteY127" fmla="*/ 2654 h 10000"/>
              <a:gd name="connsiteX128" fmla="*/ 1154 w 10000"/>
              <a:gd name="connsiteY128" fmla="*/ 2591 h 10000"/>
              <a:gd name="connsiteX129" fmla="*/ 1017 w 10000"/>
              <a:gd name="connsiteY129" fmla="*/ 2463 h 10000"/>
              <a:gd name="connsiteX130" fmla="*/ 936 w 10000"/>
              <a:gd name="connsiteY130" fmla="*/ 2377 h 10000"/>
              <a:gd name="connsiteX131" fmla="*/ 898 w 10000"/>
              <a:gd name="connsiteY131" fmla="*/ 2336 h 10000"/>
              <a:gd name="connsiteX132" fmla="*/ 877 w 10000"/>
              <a:gd name="connsiteY132" fmla="*/ 2273 h 10000"/>
              <a:gd name="connsiteX133" fmla="*/ 796 w 10000"/>
              <a:gd name="connsiteY133" fmla="*/ 2186 h 10000"/>
              <a:gd name="connsiteX134" fmla="*/ 719 w 10000"/>
              <a:gd name="connsiteY134" fmla="*/ 2082 h 10000"/>
              <a:gd name="connsiteX135" fmla="*/ 638 w 10000"/>
              <a:gd name="connsiteY135" fmla="*/ 1996 h 10000"/>
              <a:gd name="connsiteX136" fmla="*/ 519 w 10000"/>
              <a:gd name="connsiteY136" fmla="*/ 1849 h 10000"/>
              <a:gd name="connsiteX137" fmla="*/ 519 w 10000"/>
              <a:gd name="connsiteY137" fmla="*/ 1786 h 10000"/>
              <a:gd name="connsiteX138" fmla="*/ 498 w 10000"/>
              <a:gd name="connsiteY138" fmla="*/ 1677 h 10000"/>
              <a:gd name="connsiteX139" fmla="*/ 480 w 10000"/>
              <a:gd name="connsiteY139" fmla="*/ 1486 h 10000"/>
              <a:gd name="connsiteX140" fmla="*/ 459 w 10000"/>
              <a:gd name="connsiteY140" fmla="*/ 1359 h 10000"/>
              <a:gd name="connsiteX141" fmla="*/ 421 w 10000"/>
              <a:gd name="connsiteY141" fmla="*/ 1209 h 10000"/>
              <a:gd name="connsiteX142" fmla="*/ 361 w 10000"/>
              <a:gd name="connsiteY142" fmla="*/ 1127 h 10000"/>
              <a:gd name="connsiteX143" fmla="*/ 340 w 10000"/>
              <a:gd name="connsiteY143" fmla="*/ 1082 h 10000"/>
              <a:gd name="connsiteX144" fmla="*/ 259 w 10000"/>
              <a:gd name="connsiteY144" fmla="*/ 936 h 10000"/>
              <a:gd name="connsiteX145" fmla="*/ 242 w 10000"/>
              <a:gd name="connsiteY145" fmla="*/ 827 h 10000"/>
              <a:gd name="connsiteX146" fmla="*/ 242 w 10000"/>
              <a:gd name="connsiteY146" fmla="*/ 723 h 10000"/>
              <a:gd name="connsiteX147" fmla="*/ 242 w 10000"/>
              <a:gd name="connsiteY147" fmla="*/ 618 h 10000"/>
              <a:gd name="connsiteX148" fmla="*/ 221 w 10000"/>
              <a:gd name="connsiteY148" fmla="*/ 509 h 10000"/>
              <a:gd name="connsiteX149" fmla="*/ 179 w 10000"/>
              <a:gd name="connsiteY149" fmla="*/ 404 h 10000"/>
              <a:gd name="connsiteX150" fmla="*/ 161 w 10000"/>
              <a:gd name="connsiteY150" fmla="*/ 300 h 10000"/>
              <a:gd name="connsiteX151" fmla="*/ 102 w 10000"/>
              <a:gd name="connsiteY151" fmla="*/ 172 h 10000"/>
              <a:gd name="connsiteX152" fmla="*/ 0 w 10000"/>
              <a:gd name="connsiteY15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303 w 10000"/>
              <a:gd name="connsiteY86" fmla="*/ 5414 h 10000"/>
              <a:gd name="connsiteX87" fmla="*/ 3401 w 10000"/>
              <a:gd name="connsiteY87" fmla="*/ 3972 h 10000"/>
              <a:gd name="connsiteX88" fmla="*/ 3363 w 10000"/>
              <a:gd name="connsiteY88" fmla="*/ 3950 h 10000"/>
              <a:gd name="connsiteX89" fmla="*/ 3303 w 10000"/>
              <a:gd name="connsiteY89" fmla="*/ 3927 h 10000"/>
              <a:gd name="connsiteX90" fmla="*/ 3261 w 10000"/>
              <a:gd name="connsiteY90" fmla="*/ 3909 h 10000"/>
              <a:gd name="connsiteX91" fmla="*/ 3243 w 10000"/>
              <a:gd name="connsiteY91" fmla="*/ 3886 h 10000"/>
              <a:gd name="connsiteX92" fmla="*/ 3201 w 10000"/>
              <a:gd name="connsiteY92" fmla="*/ 3864 h 10000"/>
              <a:gd name="connsiteX93" fmla="*/ 3163 w 10000"/>
              <a:gd name="connsiteY93" fmla="*/ 3800 h 10000"/>
              <a:gd name="connsiteX94" fmla="*/ 3065 w 10000"/>
              <a:gd name="connsiteY94" fmla="*/ 3714 h 10000"/>
              <a:gd name="connsiteX95" fmla="*/ 2945 w 10000"/>
              <a:gd name="connsiteY95" fmla="*/ 3650 h 10000"/>
              <a:gd name="connsiteX96" fmla="*/ 2865 w 10000"/>
              <a:gd name="connsiteY96" fmla="*/ 3587 h 10000"/>
              <a:gd name="connsiteX97" fmla="*/ 2826 w 10000"/>
              <a:gd name="connsiteY97" fmla="*/ 3568 h 10000"/>
              <a:gd name="connsiteX98" fmla="*/ 2784 w 10000"/>
              <a:gd name="connsiteY98" fmla="*/ 3568 h 10000"/>
              <a:gd name="connsiteX99" fmla="*/ 2724 w 10000"/>
              <a:gd name="connsiteY99" fmla="*/ 3568 h 10000"/>
              <a:gd name="connsiteX100" fmla="*/ 2707 w 10000"/>
              <a:gd name="connsiteY100" fmla="*/ 3523 h 10000"/>
              <a:gd name="connsiteX101" fmla="*/ 2686 w 10000"/>
              <a:gd name="connsiteY101" fmla="*/ 3482 h 10000"/>
              <a:gd name="connsiteX102" fmla="*/ 2647 w 10000"/>
              <a:gd name="connsiteY102" fmla="*/ 3482 h 10000"/>
              <a:gd name="connsiteX103" fmla="*/ 2605 w 10000"/>
              <a:gd name="connsiteY103" fmla="*/ 3459 h 10000"/>
              <a:gd name="connsiteX104" fmla="*/ 2507 w 10000"/>
              <a:gd name="connsiteY104" fmla="*/ 3441 h 10000"/>
              <a:gd name="connsiteX105" fmla="*/ 2447 w 10000"/>
              <a:gd name="connsiteY105" fmla="*/ 3396 h 10000"/>
              <a:gd name="connsiteX106" fmla="*/ 2405 w 10000"/>
              <a:gd name="connsiteY106" fmla="*/ 3377 h 10000"/>
              <a:gd name="connsiteX107" fmla="*/ 2346 w 10000"/>
              <a:gd name="connsiteY107" fmla="*/ 3332 h 10000"/>
              <a:gd name="connsiteX108" fmla="*/ 2328 w 10000"/>
              <a:gd name="connsiteY108" fmla="*/ 3332 h 10000"/>
              <a:gd name="connsiteX109" fmla="*/ 2328 w 10000"/>
              <a:gd name="connsiteY109" fmla="*/ 3313 h 10000"/>
              <a:gd name="connsiteX110" fmla="*/ 2269 w 10000"/>
              <a:gd name="connsiteY110" fmla="*/ 3291 h 10000"/>
              <a:gd name="connsiteX111" fmla="*/ 2227 w 10000"/>
              <a:gd name="connsiteY111" fmla="*/ 3250 h 10000"/>
              <a:gd name="connsiteX112" fmla="*/ 2167 w 10000"/>
              <a:gd name="connsiteY112" fmla="*/ 3205 h 10000"/>
              <a:gd name="connsiteX113" fmla="*/ 2090 w 10000"/>
              <a:gd name="connsiteY113" fmla="*/ 3164 h 10000"/>
              <a:gd name="connsiteX114" fmla="*/ 2030 w 10000"/>
              <a:gd name="connsiteY114" fmla="*/ 3122 h 10000"/>
              <a:gd name="connsiteX115" fmla="*/ 1950 w 10000"/>
              <a:gd name="connsiteY115" fmla="*/ 3100 h 10000"/>
              <a:gd name="connsiteX116" fmla="*/ 1890 w 10000"/>
              <a:gd name="connsiteY116" fmla="*/ 3100 h 10000"/>
              <a:gd name="connsiteX117" fmla="*/ 1830 w 10000"/>
              <a:gd name="connsiteY117" fmla="*/ 3100 h 10000"/>
              <a:gd name="connsiteX118" fmla="*/ 1771 w 10000"/>
              <a:gd name="connsiteY118" fmla="*/ 3100 h 10000"/>
              <a:gd name="connsiteX119" fmla="*/ 1711 w 10000"/>
              <a:gd name="connsiteY119" fmla="*/ 3077 h 10000"/>
              <a:gd name="connsiteX120" fmla="*/ 1613 w 10000"/>
              <a:gd name="connsiteY120" fmla="*/ 2995 h 10000"/>
              <a:gd name="connsiteX121" fmla="*/ 1532 w 10000"/>
              <a:gd name="connsiteY121" fmla="*/ 2887 h 10000"/>
              <a:gd name="connsiteX122" fmla="*/ 1511 w 10000"/>
              <a:gd name="connsiteY122" fmla="*/ 2804 h 10000"/>
              <a:gd name="connsiteX123" fmla="*/ 1494 w 10000"/>
              <a:gd name="connsiteY123" fmla="*/ 2759 h 10000"/>
              <a:gd name="connsiteX124" fmla="*/ 1452 w 10000"/>
              <a:gd name="connsiteY124" fmla="*/ 2718 h 10000"/>
              <a:gd name="connsiteX125" fmla="*/ 1332 w 10000"/>
              <a:gd name="connsiteY125" fmla="*/ 2677 h 10000"/>
              <a:gd name="connsiteX126" fmla="*/ 1234 w 10000"/>
              <a:gd name="connsiteY126" fmla="*/ 2654 h 10000"/>
              <a:gd name="connsiteX127" fmla="*/ 1154 w 10000"/>
              <a:gd name="connsiteY127" fmla="*/ 2591 h 10000"/>
              <a:gd name="connsiteX128" fmla="*/ 1017 w 10000"/>
              <a:gd name="connsiteY128" fmla="*/ 2463 h 10000"/>
              <a:gd name="connsiteX129" fmla="*/ 936 w 10000"/>
              <a:gd name="connsiteY129" fmla="*/ 2377 h 10000"/>
              <a:gd name="connsiteX130" fmla="*/ 898 w 10000"/>
              <a:gd name="connsiteY130" fmla="*/ 2336 h 10000"/>
              <a:gd name="connsiteX131" fmla="*/ 877 w 10000"/>
              <a:gd name="connsiteY131" fmla="*/ 2273 h 10000"/>
              <a:gd name="connsiteX132" fmla="*/ 796 w 10000"/>
              <a:gd name="connsiteY132" fmla="*/ 2186 h 10000"/>
              <a:gd name="connsiteX133" fmla="*/ 719 w 10000"/>
              <a:gd name="connsiteY133" fmla="*/ 2082 h 10000"/>
              <a:gd name="connsiteX134" fmla="*/ 638 w 10000"/>
              <a:gd name="connsiteY134" fmla="*/ 1996 h 10000"/>
              <a:gd name="connsiteX135" fmla="*/ 519 w 10000"/>
              <a:gd name="connsiteY135" fmla="*/ 1849 h 10000"/>
              <a:gd name="connsiteX136" fmla="*/ 519 w 10000"/>
              <a:gd name="connsiteY136" fmla="*/ 1786 h 10000"/>
              <a:gd name="connsiteX137" fmla="*/ 498 w 10000"/>
              <a:gd name="connsiteY137" fmla="*/ 1677 h 10000"/>
              <a:gd name="connsiteX138" fmla="*/ 480 w 10000"/>
              <a:gd name="connsiteY138" fmla="*/ 1486 h 10000"/>
              <a:gd name="connsiteX139" fmla="*/ 459 w 10000"/>
              <a:gd name="connsiteY139" fmla="*/ 1359 h 10000"/>
              <a:gd name="connsiteX140" fmla="*/ 421 w 10000"/>
              <a:gd name="connsiteY140" fmla="*/ 1209 h 10000"/>
              <a:gd name="connsiteX141" fmla="*/ 361 w 10000"/>
              <a:gd name="connsiteY141" fmla="*/ 1127 h 10000"/>
              <a:gd name="connsiteX142" fmla="*/ 340 w 10000"/>
              <a:gd name="connsiteY142" fmla="*/ 1082 h 10000"/>
              <a:gd name="connsiteX143" fmla="*/ 259 w 10000"/>
              <a:gd name="connsiteY143" fmla="*/ 936 h 10000"/>
              <a:gd name="connsiteX144" fmla="*/ 242 w 10000"/>
              <a:gd name="connsiteY144" fmla="*/ 827 h 10000"/>
              <a:gd name="connsiteX145" fmla="*/ 242 w 10000"/>
              <a:gd name="connsiteY145" fmla="*/ 723 h 10000"/>
              <a:gd name="connsiteX146" fmla="*/ 242 w 10000"/>
              <a:gd name="connsiteY146" fmla="*/ 618 h 10000"/>
              <a:gd name="connsiteX147" fmla="*/ 221 w 10000"/>
              <a:gd name="connsiteY147" fmla="*/ 509 h 10000"/>
              <a:gd name="connsiteX148" fmla="*/ 179 w 10000"/>
              <a:gd name="connsiteY148" fmla="*/ 404 h 10000"/>
              <a:gd name="connsiteX149" fmla="*/ 161 w 10000"/>
              <a:gd name="connsiteY149" fmla="*/ 300 h 10000"/>
              <a:gd name="connsiteX150" fmla="*/ 102 w 10000"/>
              <a:gd name="connsiteY150" fmla="*/ 172 h 10000"/>
              <a:gd name="connsiteX151" fmla="*/ 0 w 10000"/>
              <a:gd name="connsiteY15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303 w 10000"/>
              <a:gd name="connsiteY85" fmla="*/ 5436 h 10000"/>
              <a:gd name="connsiteX86" fmla="*/ 3401 w 10000"/>
              <a:gd name="connsiteY86" fmla="*/ 3972 h 10000"/>
              <a:gd name="connsiteX87" fmla="*/ 3363 w 10000"/>
              <a:gd name="connsiteY87" fmla="*/ 3950 h 10000"/>
              <a:gd name="connsiteX88" fmla="*/ 3303 w 10000"/>
              <a:gd name="connsiteY88" fmla="*/ 3927 h 10000"/>
              <a:gd name="connsiteX89" fmla="*/ 3261 w 10000"/>
              <a:gd name="connsiteY89" fmla="*/ 3909 h 10000"/>
              <a:gd name="connsiteX90" fmla="*/ 3243 w 10000"/>
              <a:gd name="connsiteY90" fmla="*/ 3886 h 10000"/>
              <a:gd name="connsiteX91" fmla="*/ 3201 w 10000"/>
              <a:gd name="connsiteY91" fmla="*/ 3864 h 10000"/>
              <a:gd name="connsiteX92" fmla="*/ 3163 w 10000"/>
              <a:gd name="connsiteY92" fmla="*/ 3800 h 10000"/>
              <a:gd name="connsiteX93" fmla="*/ 3065 w 10000"/>
              <a:gd name="connsiteY93" fmla="*/ 3714 h 10000"/>
              <a:gd name="connsiteX94" fmla="*/ 2945 w 10000"/>
              <a:gd name="connsiteY94" fmla="*/ 3650 h 10000"/>
              <a:gd name="connsiteX95" fmla="*/ 2865 w 10000"/>
              <a:gd name="connsiteY95" fmla="*/ 3587 h 10000"/>
              <a:gd name="connsiteX96" fmla="*/ 2826 w 10000"/>
              <a:gd name="connsiteY96" fmla="*/ 3568 h 10000"/>
              <a:gd name="connsiteX97" fmla="*/ 2784 w 10000"/>
              <a:gd name="connsiteY97" fmla="*/ 3568 h 10000"/>
              <a:gd name="connsiteX98" fmla="*/ 2724 w 10000"/>
              <a:gd name="connsiteY98" fmla="*/ 3568 h 10000"/>
              <a:gd name="connsiteX99" fmla="*/ 2707 w 10000"/>
              <a:gd name="connsiteY99" fmla="*/ 3523 h 10000"/>
              <a:gd name="connsiteX100" fmla="*/ 2686 w 10000"/>
              <a:gd name="connsiteY100" fmla="*/ 3482 h 10000"/>
              <a:gd name="connsiteX101" fmla="*/ 2647 w 10000"/>
              <a:gd name="connsiteY101" fmla="*/ 3482 h 10000"/>
              <a:gd name="connsiteX102" fmla="*/ 2605 w 10000"/>
              <a:gd name="connsiteY102" fmla="*/ 3459 h 10000"/>
              <a:gd name="connsiteX103" fmla="*/ 2507 w 10000"/>
              <a:gd name="connsiteY103" fmla="*/ 3441 h 10000"/>
              <a:gd name="connsiteX104" fmla="*/ 2447 w 10000"/>
              <a:gd name="connsiteY104" fmla="*/ 3396 h 10000"/>
              <a:gd name="connsiteX105" fmla="*/ 2405 w 10000"/>
              <a:gd name="connsiteY105" fmla="*/ 3377 h 10000"/>
              <a:gd name="connsiteX106" fmla="*/ 2346 w 10000"/>
              <a:gd name="connsiteY106" fmla="*/ 3332 h 10000"/>
              <a:gd name="connsiteX107" fmla="*/ 2328 w 10000"/>
              <a:gd name="connsiteY107" fmla="*/ 3332 h 10000"/>
              <a:gd name="connsiteX108" fmla="*/ 2328 w 10000"/>
              <a:gd name="connsiteY108" fmla="*/ 3313 h 10000"/>
              <a:gd name="connsiteX109" fmla="*/ 2269 w 10000"/>
              <a:gd name="connsiteY109" fmla="*/ 3291 h 10000"/>
              <a:gd name="connsiteX110" fmla="*/ 2227 w 10000"/>
              <a:gd name="connsiteY110" fmla="*/ 3250 h 10000"/>
              <a:gd name="connsiteX111" fmla="*/ 2167 w 10000"/>
              <a:gd name="connsiteY111" fmla="*/ 3205 h 10000"/>
              <a:gd name="connsiteX112" fmla="*/ 2090 w 10000"/>
              <a:gd name="connsiteY112" fmla="*/ 3164 h 10000"/>
              <a:gd name="connsiteX113" fmla="*/ 2030 w 10000"/>
              <a:gd name="connsiteY113" fmla="*/ 3122 h 10000"/>
              <a:gd name="connsiteX114" fmla="*/ 1950 w 10000"/>
              <a:gd name="connsiteY114" fmla="*/ 3100 h 10000"/>
              <a:gd name="connsiteX115" fmla="*/ 1890 w 10000"/>
              <a:gd name="connsiteY115" fmla="*/ 3100 h 10000"/>
              <a:gd name="connsiteX116" fmla="*/ 1830 w 10000"/>
              <a:gd name="connsiteY116" fmla="*/ 3100 h 10000"/>
              <a:gd name="connsiteX117" fmla="*/ 1771 w 10000"/>
              <a:gd name="connsiteY117" fmla="*/ 3100 h 10000"/>
              <a:gd name="connsiteX118" fmla="*/ 1711 w 10000"/>
              <a:gd name="connsiteY118" fmla="*/ 3077 h 10000"/>
              <a:gd name="connsiteX119" fmla="*/ 1613 w 10000"/>
              <a:gd name="connsiteY119" fmla="*/ 2995 h 10000"/>
              <a:gd name="connsiteX120" fmla="*/ 1532 w 10000"/>
              <a:gd name="connsiteY120" fmla="*/ 2887 h 10000"/>
              <a:gd name="connsiteX121" fmla="*/ 1511 w 10000"/>
              <a:gd name="connsiteY121" fmla="*/ 2804 h 10000"/>
              <a:gd name="connsiteX122" fmla="*/ 1494 w 10000"/>
              <a:gd name="connsiteY122" fmla="*/ 2759 h 10000"/>
              <a:gd name="connsiteX123" fmla="*/ 1452 w 10000"/>
              <a:gd name="connsiteY123" fmla="*/ 2718 h 10000"/>
              <a:gd name="connsiteX124" fmla="*/ 1332 w 10000"/>
              <a:gd name="connsiteY124" fmla="*/ 2677 h 10000"/>
              <a:gd name="connsiteX125" fmla="*/ 1234 w 10000"/>
              <a:gd name="connsiteY125" fmla="*/ 2654 h 10000"/>
              <a:gd name="connsiteX126" fmla="*/ 1154 w 10000"/>
              <a:gd name="connsiteY126" fmla="*/ 2591 h 10000"/>
              <a:gd name="connsiteX127" fmla="*/ 1017 w 10000"/>
              <a:gd name="connsiteY127" fmla="*/ 2463 h 10000"/>
              <a:gd name="connsiteX128" fmla="*/ 936 w 10000"/>
              <a:gd name="connsiteY128" fmla="*/ 2377 h 10000"/>
              <a:gd name="connsiteX129" fmla="*/ 898 w 10000"/>
              <a:gd name="connsiteY129" fmla="*/ 2336 h 10000"/>
              <a:gd name="connsiteX130" fmla="*/ 877 w 10000"/>
              <a:gd name="connsiteY130" fmla="*/ 2273 h 10000"/>
              <a:gd name="connsiteX131" fmla="*/ 796 w 10000"/>
              <a:gd name="connsiteY131" fmla="*/ 2186 h 10000"/>
              <a:gd name="connsiteX132" fmla="*/ 719 w 10000"/>
              <a:gd name="connsiteY132" fmla="*/ 2082 h 10000"/>
              <a:gd name="connsiteX133" fmla="*/ 638 w 10000"/>
              <a:gd name="connsiteY133" fmla="*/ 1996 h 10000"/>
              <a:gd name="connsiteX134" fmla="*/ 519 w 10000"/>
              <a:gd name="connsiteY134" fmla="*/ 1849 h 10000"/>
              <a:gd name="connsiteX135" fmla="*/ 519 w 10000"/>
              <a:gd name="connsiteY135" fmla="*/ 1786 h 10000"/>
              <a:gd name="connsiteX136" fmla="*/ 498 w 10000"/>
              <a:gd name="connsiteY136" fmla="*/ 1677 h 10000"/>
              <a:gd name="connsiteX137" fmla="*/ 480 w 10000"/>
              <a:gd name="connsiteY137" fmla="*/ 1486 h 10000"/>
              <a:gd name="connsiteX138" fmla="*/ 459 w 10000"/>
              <a:gd name="connsiteY138" fmla="*/ 1359 h 10000"/>
              <a:gd name="connsiteX139" fmla="*/ 421 w 10000"/>
              <a:gd name="connsiteY139" fmla="*/ 1209 h 10000"/>
              <a:gd name="connsiteX140" fmla="*/ 361 w 10000"/>
              <a:gd name="connsiteY140" fmla="*/ 1127 h 10000"/>
              <a:gd name="connsiteX141" fmla="*/ 340 w 10000"/>
              <a:gd name="connsiteY141" fmla="*/ 1082 h 10000"/>
              <a:gd name="connsiteX142" fmla="*/ 259 w 10000"/>
              <a:gd name="connsiteY142" fmla="*/ 936 h 10000"/>
              <a:gd name="connsiteX143" fmla="*/ 242 w 10000"/>
              <a:gd name="connsiteY143" fmla="*/ 827 h 10000"/>
              <a:gd name="connsiteX144" fmla="*/ 242 w 10000"/>
              <a:gd name="connsiteY144" fmla="*/ 723 h 10000"/>
              <a:gd name="connsiteX145" fmla="*/ 242 w 10000"/>
              <a:gd name="connsiteY145" fmla="*/ 618 h 10000"/>
              <a:gd name="connsiteX146" fmla="*/ 221 w 10000"/>
              <a:gd name="connsiteY146" fmla="*/ 509 h 10000"/>
              <a:gd name="connsiteX147" fmla="*/ 179 w 10000"/>
              <a:gd name="connsiteY147" fmla="*/ 404 h 10000"/>
              <a:gd name="connsiteX148" fmla="*/ 161 w 10000"/>
              <a:gd name="connsiteY148" fmla="*/ 300 h 10000"/>
              <a:gd name="connsiteX149" fmla="*/ 102 w 10000"/>
              <a:gd name="connsiteY149" fmla="*/ 172 h 10000"/>
              <a:gd name="connsiteX150" fmla="*/ 0 w 10000"/>
              <a:gd name="connsiteY15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320 w 10000"/>
              <a:gd name="connsiteY84" fmla="*/ 5477 h 10000"/>
              <a:gd name="connsiteX85" fmla="*/ 3401 w 10000"/>
              <a:gd name="connsiteY85" fmla="*/ 3972 h 10000"/>
              <a:gd name="connsiteX86" fmla="*/ 3363 w 10000"/>
              <a:gd name="connsiteY86" fmla="*/ 3950 h 10000"/>
              <a:gd name="connsiteX87" fmla="*/ 3303 w 10000"/>
              <a:gd name="connsiteY87" fmla="*/ 3927 h 10000"/>
              <a:gd name="connsiteX88" fmla="*/ 3261 w 10000"/>
              <a:gd name="connsiteY88" fmla="*/ 3909 h 10000"/>
              <a:gd name="connsiteX89" fmla="*/ 3243 w 10000"/>
              <a:gd name="connsiteY89" fmla="*/ 3886 h 10000"/>
              <a:gd name="connsiteX90" fmla="*/ 3201 w 10000"/>
              <a:gd name="connsiteY90" fmla="*/ 3864 h 10000"/>
              <a:gd name="connsiteX91" fmla="*/ 3163 w 10000"/>
              <a:gd name="connsiteY91" fmla="*/ 3800 h 10000"/>
              <a:gd name="connsiteX92" fmla="*/ 3065 w 10000"/>
              <a:gd name="connsiteY92" fmla="*/ 3714 h 10000"/>
              <a:gd name="connsiteX93" fmla="*/ 2945 w 10000"/>
              <a:gd name="connsiteY93" fmla="*/ 3650 h 10000"/>
              <a:gd name="connsiteX94" fmla="*/ 2865 w 10000"/>
              <a:gd name="connsiteY94" fmla="*/ 3587 h 10000"/>
              <a:gd name="connsiteX95" fmla="*/ 2826 w 10000"/>
              <a:gd name="connsiteY95" fmla="*/ 3568 h 10000"/>
              <a:gd name="connsiteX96" fmla="*/ 2784 w 10000"/>
              <a:gd name="connsiteY96" fmla="*/ 3568 h 10000"/>
              <a:gd name="connsiteX97" fmla="*/ 2724 w 10000"/>
              <a:gd name="connsiteY97" fmla="*/ 3568 h 10000"/>
              <a:gd name="connsiteX98" fmla="*/ 2707 w 10000"/>
              <a:gd name="connsiteY98" fmla="*/ 3523 h 10000"/>
              <a:gd name="connsiteX99" fmla="*/ 2686 w 10000"/>
              <a:gd name="connsiteY99" fmla="*/ 3482 h 10000"/>
              <a:gd name="connsiteX100" fmla="*/ 2647 w 10000"/>
              <a:gd name="connsiteY100" fmla="*/ 3482 h 10000"/>
              <a:gd name="connsiteX101" fmla="*/ 2605 w 10000"/>
              <a:gd name="connsiteY101" fmla="*/ 3459 h 10000"/>
              <a:gd name="connsiteX102" fmla="*/ 2507 w 10000"/>
              <a:gd name="connsiteY102" fmla="*/ 3441 h 10000"/>
              <a:gd name="connsiteX103" fmla="*/ 2447 w 10000"/>
              <a:gd name="connsiteY103" fmla="*/ 3396 h 10000"/>
              <a:gd name="connsiteX104" fmla="*/ 2405 w 10000"/>
              <a:gd name="connsiteY104" fmla="*/ 3377 h 10000"/>
              <a:gd name="connsiteX105" fmla="*/ 2346 w 10000"/>
              <a:gd name="connsiteY105" fmla="*/ 3332 h 10000"/>
              <a:gd name="connsiteX106" fmla="*/ 2328 w 10000"/>
              <a:gd name="connsiteY106" fmla="*/ 3332 h 10000"/>
              <a:gd name="connsiteX107" fmla="*/ 2328 w 10000"/>
              <a:gd name="connsiteY107" fmla="*/ 3313 h 10000"/>
              <a:gd name="connsiteX108" fmla="*/ 2269 w 10000"/>
              <a:gd name="connsiteY108" fmla="*/ 3291 h 10000"/>
              <a:gd name="connsiteX109" fmla="*/ 2227 w 10000"/>
              <a:gd name="connsiteY109" fmla="*/ 3250 h 10000"/>
              <a:gd name="connsiteX110" fmla="*/ 2167 w 10000"/>
              <a:gd name="connsiteY110" fmla="*/ 3205 h 10000"/>
              <a:gd name="connsiteX111" fmla="*/ 2090 w 10000"/>
              <a:gd name="connsiteY111" fmla="*/ 3164 h 10000"/>
              <a:gd name="connsiteX112" fmla="*/ 2030 w 10000"/>
              <a:gd name="connsiteY112" fmla="*/ 3122 h 10000"/>
              <a:gd name="connsiteX113" fmla="*/ 1950 w 10000"/>
              <a:gd name="connsiteY113" fmla="*/ 3100 h 10000"/>
              <a:gd name="connsiteX114" fmla="*/ 1890 w 10000"/>
              <a:gd name="connsiteY114" fmla="*/ 3100 h 10000"/>
              <a:gd name="connsiteX115" fmla="*/ 1830 w 10000"/>
              <a:gd name="connsiteY115" fmla="*/ 3100 h 10000"/>
              <a:gd name="connsiteX116" fmla="*/ 1771 w 10000"/>
              <a:gd name="connsiteY116" fmla="*/ 3100 h 10000"/>
              <a:gd name="connsiteX117" fmla="*/ 1711 w 10000"/>
              <a:gd name="connsiteY117" fmla="*/ 3077 h 10000"/>
              <a:gd name="connsiteX118" fmla="*/ 1613 w 10000"/>
              <a:gd name="connsiteY118" fmla="*/ 2995 h 10000"/>
              <a:gd name="connsiteX119" fmla="*/ 1532 w 10000"/>
              <a:gd name="connsiteY119" fmla="*/ 2887 h 10000"/>
              <a:gd name="connsiteX120" fmla="*/ 1511 w 10000"/>
              <a:gd name="connsiteY120" fmla="*/ 2804 h 10000"/>
              <a:gd name="connsiteX121" fmla="*/ 1494 w 10000"/>
              <a:gd name="connsiteY121" fmla="*/ 2759 h 10000"/>
              <a:gd name="connsiteX122" fmla="*/ 1452 w 10000"/>
              <a:gd name="connsiteY122" fmla="*/ 2718 h 10000"/>
              <a:gd name="connsiteX123" fmla="*/ 1332 w 10000"/>
              <a:gd name="connsiteY123" fmla="*/ 2677 h 10000"/>
              <a:gd name="connsiteX124" fmla="*/ 1234 w 10000"/>
              <a:gd name="connsiteY124" fmla="*/ 2654 h 10000"/>
              <a:gd name="connsiteX125" fmla="*/ 1154 w 10000"/>
              <a:gd name="connsiteY125" fmla="*/ 2591 h 10000"/>
              <a:gd name="connsiteX126" fmla="*/ 1017 w 10000"/>
              <a:gd name="connsiteY126" fmla="*/ 2463 h 10000"/>
              <a:gd name="connsiteX127" fmla="*/ 936 w 10000"/>
              <a:gd name="connsiteY127" fmla="*/ 2377 h 10000"/>
              <a:gd name="connsiteX128" fmla="*/ 898 w 10000"/>
              <a:gd name="connsiteY128" fmla="*/ 2336 h 10000"/>
              <a:gd name="connsiteX129" fmla="*/ 877 w 10000"/>
              <a:gd name="connsiteY129" fmla="*/ 2273 h 10000"/>
              <a:gd name="connsiteX130" fmla="*/ 796 w 10000"/>
              <a:gd name="connsiteY130" fmla="*/ 2186 h 10000"/>
              <a:gd name="connsiteX131" fmla="*/ 719 w 10000"/>
              <a:gd name="connsiteY131" fmla="*/ 2082 h 10000"/>
              <a:gd name="connsiteX132" fmla="*/ 638 w 10000"/>
              <a:gd name="connsiteY132" fmla="*/ 1996 h 10000"/>
              <a:gd name="connsiteX133" fmla="*/ 519 w 10000"/>
              <a:gd name="connsiteY133" fmla="*/ 1849 h 10000"/>
              <a:gd name="connsiteX134" fmla="*/ 519 w 10000"/>
              <a:gd name="connsiteY134" fmla="*/ 1786 h 10000"/>
              <a:gd name="connsiteX135" fmla="*/ 498 w 10000"/>
              <a:gd name="connsiteY135" fmla="*/ 1677 h 10000"/>
              <a:gd name="connsiteX136" fmla="*/ 480 w 10000"/>
              <a:gd name="connsiteY136" fmla="*/ 1486 h 10000"/>
              <a:gd name="connsiteX137" fmla="*/ 459 w 10000"/>
              <a:gd name="connsiteY137" fmla="*/ 1359 h 10000"/>
              <a:gd name="connsiteX138" fmla="*/ 421 w 10000"/>
              <a:gd name="connsiteY138" fmla="*/ 1209 h 10000"/>
              <a:gd name="connsiteX139" fmla="*/ 361 w 10000"/>
              <a:gd name="connsiteY139" fmla="*/ 1127 h 10000"/>
              <a:gd name="connsiteX140" fmla="*/ 340 w 10000"/>
              <a:gd name="connsiteY140" fmla="*/ 1082 h 10000"/>
              <a:gd name="connsiteX141" fmla="*/ 259 w 10000"/>
              <a:gd name="connsiteY141" fmla="*/ 936 h 10000"/>
              <a:gd name="connsiteX142" fmla="*/ 242 w 10000"/>
              <a:gd name="connsiteY142" fmla="*/ 827 h 10000"/>
              <a:gd name="connsiteX143" fmla="*/ 242 w 10000"/>
              <a:gd name="connsiteY143" fmla="*/ 723 h 10000"/>
              <a:gd name="connsiteX144" fmla="*/ 242 w 10000"/>
              <a:gd name="connsiteY144" fmla="*/ 618 h 10000"/>
              <a:gd name="connsiteX145" fmla="*/ 221 w 10000"/>
              <a:gd name="connsiteY145" fmla="*/ 509 h 10000"/>
              <a:gd name="connsiteX146" fmla="*/ 179 w 10000"/>
              <a:gd name="connsiteY146" fmla="*/ 404 h 10000"/>
              <a:gd name="connsiteX147" fmla="*/ 161 w 10000"/>
              <a:gd name="connsiteY147" fmla="*/ 300 h 10000"/>
              <a:gd name="connsiteX148" fmla="*/ 102 w 10000"/>
              <a:gd name="connsiteY148" fmla="*/ 172 h 10000"/>
              <a:gd name="connsiteX149" fmla="*/ 0 w 10000"/>
              <a:gd name="connsiteY14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5563 h 10000"/>
              <a:gd name="connsiteX84" fmla="*/ 3401 w 10000"/>
              <a:gd name="connsiteY84" fmla="*/ 3972 h 10000"/>
              <a:gd name="connsiteX85" fmla="*/ 3363 w 10000"/>
              <a:gd name="connsiteY85" fmla="*/ 3950 h 10000"/>
              <a:gd name="connsiteX86" fmla="*/ 3303 w 10000"/>
              <a:gd name="connsiteY86" fmla="*/ 3927 h 10000"/>
              <a:gd name="connsiteX87" fmla="*/ 3261 w 10000"/>
              <a:gd name="connsiteY87" fmla="*/ 3909 h 10000"/>
              <a:gd name="connsiteX88" fmla="*/ 3243 w 10000"/>
              <a:gd name="connsiteY88" fmla="*/ 3886 h 10000"/>
              <a:gd name="connsiteX89" fmla="*/ 3201 w 10000"/>
              <a:gd name="connsiteY89" fmla="*/ 3864 h 10000"/>
              <a:gd name="connsiteX90" fmla="*/ 3163 w 10000"/>
              <a:gd name="connsiteY90" fmla="*/ 3800 h 10000"/>
              <a:gd name="connsiteX91" fmla="*/ 3065 w 10000"/>
              <a:gd name="connsiteY91" fmla="*/ 3714 h 10000"/>
              <a:gd name="connsiteX92" fmla="*/ 2945 w 10000"/>
              <a:gd name="connsiteY92" fmla="*/ 3650 h 10000"/>
              <a:gd name="connsiteX93" fmla="*/ 2865 w 10000"/>
              <a:gd name="connsiteY93" fmla="*/ 3587 h 10000"/>
              <a:gd name="connsiteX94" fmla="*/ 2826 w 10000"/>
              <a:gd name="connsiteY94" fmla="*/ 3568 h 10000"/>
              <a:gd name="connsiteX95" fmla="*/ 2784 w 10000"/>
              <a:gd name="connsiteY95" fmla="*/ 3568 h 10000"/>
              <a:gd name="connsiteX96" fmla="*/ 2724 w 10000"/>
              <a:gd name="connsiteY96" fmla="*/ 3568 h 10000"/>
              <a:gd name="connsiteX97" fmla="*/ 2707 w 10000"/>
              <a:gd name="connsiteY97" fmla="*/ 3523 h 10000"/>
              <a:gd name="connsiteX98" fmla="*/ 2686 w 10000"/>
              <a:gd name="connsiteY98" fmla="*/ 3482 h 10000"/>
              <a:gd name="connsiteX99" fmla="*/ 2647 w 10000"/>
              <a:gd name="connsiteY99" fmla="*/ 3482 h 10000"/>
              <a:gd name="connsiteX100" fmla="*/ 2605 w 10000"/>
              <a:gd name="connsiteY100" fmla="*/ 3459 h 10000"/>
              <a:gd name="connsiteX101" fmla="*/ 2507 w 10000"/>
              <a:gd name="connsiteY101" fmla="*/ 3441 h 10000"/>
              <a:gd name="connsiteX102" fmla="*/ 2447 w 10000"/>
              <a:gd name="connsiteY102" fmla="*/ 3396 h 10000"/>
              <a:gd name="connsiteX103" fmla="*/ 2405 w 10000"/>
              <a:gd name="connsiteY103" fmla="*/ 3377 h 10000"/>
              <a:gd name="connsiteX104" fmla="*/ 2346 w 10000"/>
              <a:gd name="connsiteY104" fmla="*/ 3332 h 10000"/>
              <a:gd name="connsiteX105" fmla="*/ 2328 w 10000"/>
              <a:gd name="connsiteY105" fmla="*/ 3332 h 10000"/>
              <a:gd name="connsiteX106" fmla="*/ 2328 w 10000"/>
              <a:gd name="connsiteY106" fmla="*/ 3313 h 10000"/>
              <a:gd name="connsiteX107" fmla="*/ 2269 w 10000"/>
              <a:gd name="connsiteY107" fmla="*/ 3291 h 10000"/>
              <a:gd name="connsiteX108" fmla="*/ 2227 w 10000"/>
              <a:gd name="connsiteY108" fmla="*/ 3250 h 10000"/>
              <a:gd name="connsiteX109" fmla="*/ 2167 w 10000"/>
              <a:gd name="connsiteY109" fmla="*/ 3205 h 10000"/>
              <a:gd name="connsiteX110" fmla="*/ 2090 w 10000"/>
              <a:gd name="connsiteY110" fmla="*/ 3164 h 10000"/>
              <a:gd name="connsiteX111" fmla="*/ 2030 w 10000"/>
              <a:gd name="connsiteY111" fmla="*/ 3122 h 10000"/>
              <a:gd name="connsiteX112" fmla="*/ 1950 w 10000"/>
              <a:gd name="connsiteY112" fmla="*/ 3100 h 10000"/>
              <a:gd name="connsiteX113" fmla="*/ 1890 w 10000"/>
              <a:gd name="connsiteY113" fmla="*/ 3100 h 10000"/>
              <a:gd name="connsiteX114" fmla="*/ 1830 w 10000"/>
              <a:gd name="connsiteY114" fmla="*/ 3100 h 10000"/>
              <a:gd name="connsiteX115" fmla="*/ 1771 w 10000"/>
              <a:gd name="connsiteY115" fmla="*/ 3100 h 10000"/>
              <a:gd name="connsiteX116" fmla="*/ 1711 w 10000"/>
              <a:gd name="connsiteY116" fmla="*/ 3077 h 10000"/>
              <a:gd name="connsiteX117" fmla="*/ 1613 w 10000"/>
              <a:gd name="connsiteY117" fmla="*/ 2995 h 10000"/>
              <a:gd name="connsiteX118" fmla="*/ 1532 w 10000"/>
              <a:gd name="connsiteY118" fmla="*/ 2887 h 10000"/>
              <a:gd name="connsiteX119" fmla="*/ 1511 w 10000"/>
              <a:gd name="connsiteY119" fmla="*/ 2804 h 10000"/>
              <a:gd name="connsiteX120" fmla="*/ 1494 w 10000"/>
              <a:gd name="connsiteY120" fmla="*/ 2759 h 10000"/>
              <a:gd name="connsiteX121" fmla="*/ 1452 w 10000"/>
              <a:gd name="connsiteY121" fmla="*/ 2718 h 10000"/>
              <a:gd name="connsiteX122" fmla="*/ 1332 w 10000"/>
              <a:gd name="connsiteY122" fmla="*/ 2677 h 10000"/>
              <a:gd name="connsiteX123" fmla="*/ 1234 w 10000"/>
              <a:gd name="connsiteY123" fmla="*/ 2654 h 10000"/>
              <a:gd name="connsiteX124" fmla="*/ 1154 w 10000"/>
              <a:gd name="connsiteY124" fmla="*/ 2591 h 10000"/>
              <a:gd name="connsiteX125" fmla="*/ 1017 w 10000"/>
              <a:gd name="connsiteY125" fmla="*/ 2463 h 10000"/>
              <a:gd name="connsiteX126" fmla="*/ 936 w 10000"/>
              <a:gd name="connsiteY126" fmla="*/ 2377 h 10000"/>
              <a:gd name="connsiteX127" fmla="*/ 898 w 10000"/>
              <a:gd name="connsiteY127" fmla="*/ 2336 h 10000"/>
              <a:gd name="connsiteX128" fmla="*/ 877 w 10000"/>
              <a:gd name="connsiteY128" fmla="*/ 2273 h 10000"/>
              <a:gd name="connsiteX129" fmla="*/ 796 w 10000"/>
              <a:gd name="connsiteY129" fmla="*/ 2186 h 10000"/>
              <a:gd name="connsiteX130" fmla="*/ 719 w 10000"/>
              <a:gd name="connsiteY130" fmla="*/ 2082 h 10000"/>
              <a:gd name="connsiteX131" fmla="*/ 638 w 10000"/>
              <a:gd name="connsiteY131" fmla="*/ 1996 h 10000"/>
              <a:gd name="connsiteX132" fmla="*/ 519 w 10000"/>
              <a:gd name="connsiteY132" fmla="*/ 1849 h 10000"/>
              <a:gd name="connsiteX133" fmla="*/ 519 w 10000"/>
              <a:gd name="connsiteY133" fmla="*/ 1786 h 10000"/>
              <a:gd name="connsiteX134" fmla="*/ 498 w 10000"/>
              <a:gd name="connsiteY134" fmla="*/ 1677 h 10000"/>
              <a:gd name="connsiteX135" fmla="*/ 480 w 10000"/>
              <a:gd name="connsiteY135" fmla="*/ 1486 h 10000"/>
              <a:gd name="connsiteX136" fmla="*/ 459 w 10000"/>
              <a:gd name="connsiteY136" fmla="*/ 1359 h 10000"/>
              <a:gd name="connsiteX137" fmla="*/ 421 w 10000"/>
              <a:gd name="connsiteY137" fmla="*/ 1209 h 10000"/>
              <a:gd name="connsiteX138" fmla="*/ 361 w 10000"/>
              <a:gd name="connsiteY138" fmla="*/ 1127 h 10000"/>
              <a:gd name="connsiteX139" fmla="*/ 340 w 10000"/>
              <a:gd name="connsiteY139" fmla="*/ 1082 h 10000"/>
              <a:gd name="connsiteX140" fmla="*/ 259 w 10000"/>
              <a:gd name="connsiteY140" fmla="*/ 936 h 10000"/>
              <a:gd name="connsiteX141" fmla="*/ 242 w 10000"/>
              <a:gd name="connsiteY141" fmla="*/ 827 h 10000"/>
              <a:gd name="connsiteX142" fmla="*/ 242 w 10000"/>
              <a:gd name="connsiteY142" fmla="*/ 723 h 10000"/>
              <a:gd name="connsiteX143" fmla="*/ 242 w 10000"/>
              <a:gd name="connsiteY143" fmla="*/ 618 h 10000"/>
              <a:gd name="connsiteX144" fmla="*/ 221 w 10000"/>
              <a:gd name="connsiteY144" fmla="*/ 509 h 10000"/>
              <a:gd name="connsiteX145" fmla="*/ 179 w 10000"/>
              <a:gd name="connsiteY145" fmla="*/ 404 h 10000"/>
              <a:gd name="connsiteX146" fmla="*/ 161 w 10000"/>
              <a:gd name="connsiteY146" fmla="*/ 300 h 10000"/>
              <a:gd name="connsiteX147" fmla="*/ 102 w 10000"/>
              <a:gd name="connsiteY147" fmla="*/ 172 h 10000"/>
              <a:gd name="connsiteX148" fmla="*/ 0 w 10000"/>
              <a:gd name="connsiteY14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22 w 10000"/>
              <a:gd name="connsiteY82" fmla="*/ 5605 h 10000"/>
              <a:gd name="connsiteX83" fmla="*/ 3401 w 10000"/>
              <a:gd name="connsiteY83" fmla="*/ 3972 h 10000"/>
              <a:gd name="connsiteX84" fmla="*/ 3363 w 10000"/>
              <a:gd name="connsiteY84" fmla="*/ 3950 h 10000"/>
              <a:gd name="connsiteX85" fmla="*/ 3303 w 10000"/>
              <a:gd name="connsiteY85" fmla="*/ 3927 h 10000"/>
              <a:gd name="connsiteX86" fmla="*/ 3261 w 10000"/>
              <a:gd name="connsiteY86" fmla="*/ 3909 h 10000"/>
              <a:gd name="connsiteX87" fmla="*/ 3243 w 10000"/>
              <a:gd name="connsiteY87" fmla="*/ 3886 h 10000"/>
              <a:gd name="connsiteX88" fmla="*/ 3201 w 10000"/>
              <a:gd name="connsiteY88" fmla="*/ 3864 h 10000"/>
              <a:gd name="connsiteX89" fmla="*/ 3163 w 10000"/>
              <a:gd name="connsiteY89" fmla="*/ 3800 h 10000"/>
              <a:gd name="connsiteX90" fmla="*/ 3065 w 10000"/>
              <a:gd name="connsiteY90" fmla="*/ 3714 h 10000"/>
              <a:gd name="connsiteX91" fmla="*/ 2945 w 10000"/>
              <a:gd name="connsiteY91" fmla="*/ 3650 h 10000"/>
              <a:gd name="connsiteX92" fmla="*/ 2865 w 10000"/>
              <a:gd name="connsiteY92" fmla="*/ 3587 h 10000"/>
              <a:gd name="connsiteX93" fmla="*/ 2826 w 10000"/>
              <a:gd name="connsiteY93" fmla="*/ 3568 h 10000"/>
              <a:gd name="connsiteX94" fmla="*/ 2784 w 10000"/>
              <a:gd name="connsiteY94" fmla="*/ 3568 h 10000"/>
              <a:gd name="connsiteX95" fmla="*/ 2724 w 10000"/>
              <a:gd name="connsiteY95" fmla="*/ 3568 h 10000"/>
              <a:gd name="connsiteX96" fmla="*/ 2707 w 10000"/>
              <a:gd name="connsiteY96" fmla="*/ 3523 h 10000"/>
              <a:gd name="connsiteX97" fmla="*/ 2686 w 10000"/>
              <a:gd name="connsiteY97" fmla="*/ 3482 h 10000"/>
              <a:gd name="connsiteX98" fmla="*/ 2647 w 10000"/>
              <a:gd name="connsiteY98" fmla="*/ 3482 h 10000"/>
              <a:gd name="connsiteX99" fmla="*/ 2605 w 10000"/>
              <a:gd name="connsiteY99" fmla="*/ 3459 h 10000"/>
              <a:gd name="connsiteX100" fmla="*/ 2507 w 10000"/>
              <a:gd name="connsiteY100" fmla="*/ 3441 h 10000"/>
              <a:gd name="connsiteX101" fmla="*/ 2447 w 10000"/>
              <a:gd name="connsiteY101" fmla="*/ 3396 h 10000"/>
              <a:gd name="connsiteX102" fmla="*/ 2405 w 10000"/>
              <a:gd name="connsiteY102" fmla="*/ 3377 h 10000"/>
              <a:gd name="connsiteX103" fmla="*/ 2346 w 10000"/>
              <a:gd name="connsiteY103" fmla="*/ 3332 h 10000"/>
              <a:gd name="connsiteX104" fmla="*/ 2328 w 10000"/>
              <a:gd name="connsiteY104" fmla="*/ 3332 h 10000"/>
              <a:gd name="connsiteX105" fmla="*/ 2328 w 10000"/>
              <a:gd name="connsiteY105" fmla="*/ 3313 h 10000"/>
              <a:gd name="connsiteX106" fmla="*/ 2269 w 10000"/>
              <a:gd name="connsiteY106" fmla="*/ 3291 h 10000"/>
              <a:gd name="connsiteX107" fmla="*/ 2227 w 10000"/>
              <a:gd name="connsiteY107" fmla="*/ 3250 h 10000"/>
              <a:gd name="connsiteX108" fmla="*/ 2167 w 10000"/>
              <a:gd name="connsiteY108" fmla="*/ 3205 h 10000"/>
              <a:gd name="connsiteX109" fmla="*/ 2090 w 10000"/>
              <a:gd name="connsiteY109" fmla="*/ 3164 h 10000"/>
              <a:gd name="connsiteX110" fmla="*/ 2030 w 10000"/>
              <a:gd name="connsiteY110" fmla="*/ 3122 h 10000"/>
              <a:gd name="connsiteX111" fmla="*/ 1950 w 10000"/>
              <a:gd name="connsiteY111" fmla="*/ 3100 h 10000"/>
              <a:gd name="connsiteX112" fmla="*/ 1890 w 10000"/>
              <a:gd name="connsiteY112" fmla="*/ 3100 h 10000"/>
              <a:gd name="connsiteX113" fmla="*/ 1830 w 10000"/>
              <a:gd name="connsiteY113" fmla="*/ 3100 h 10000"/>
              <a:gd name="connsiteX114" fmla="*/ 1771 w 10000"/>
              <a:gd name="connsiteY114" fmla="*/ 3100 h 10000"/>
              <a:gd name="connsiteX115" fmla="*/ 1711 w 10000"/>
              <a:gd name="connsiteY115" fmla="*/ 3077 h 10000"/>
              <a:gd name="connsiteX116" fmla="*/ 1613 w 10000"/>
              <a:gd name="connsiteY116" fmla="*/ 2995 h 10000"/>
              <a:gd name="connsiteX117" fmla="*/ 1532 w 10000"/>
              <a:gd name="connsiteY117" fmla="*/ 2887 h 10000"/>
              <a:gd name="connsiteX118" fmla="*/ 1511 w 10000"/>
              <a:gd name="connsiteY118" fmla="*/ 2804 h 10000"/>
              <a:gd name="connsiteX119" fmla="*/ 1494 w 10000"/>
              <a:gd name="connsiteY119" fmla="*/ 2759 h 10000"/>
              <a:gd name="connsiteX120" fmla="*/ 1452 w 10000"/>
              <a:gd name="connsiteY120" fmla="*/ 2718 h 10000"/>
              <a:gd name="connsiteX121" fmla="*/ 1332 w 10000"/>
              <a:gd name="connsiteY121" fmla="*/ 2677 h 10000"/>
              <a:gd name="connsiteX122" fmla="*/ 1234 w 10000"/>
              <a:gd name="connsiteY122" fmla="*/ 2654 h 10000"/>
              <a:gd name="connsiteX123" fmla="*/ 1154 w 10000"/>
              <a:gd name="connsiteY123" fmla="*/ 2591 h 10000"/>
              <a:gd name="connsiteX124" fmla="*/ 1017 w 10000"/>
              <a:gd name="connsiteY124" fmla="*/ 2463 h 10000"/>
              <a:gd name="connsiteX125" fmla="*/ 936 w 10000"/>
              <a:gd name="connsiteY125" fmla="*/ 2377 h 10000"/>
              <a:gd name="connsiteX126" fmla="*/ 898 w 10000"/>
              <a:gd name="connsiteY126" fmla="*/ 2336 h 10000"/>
              <a:gd name="connsiteX127" fmla="*/ 877 w 10000"/>
              <a:gd name="connsiteY127" fmla="*/ 2273 h 10000"/>
              <a:gd name="connsiteX128" fmla="*/ 796 w 10000"/>
              <a:gd name="connsiteY128" fmla="*/ 2186 h 10000"/>
              <a:gd name="connsiteX129" fmla="*/ 719 w 10000"/>
              <a:gd name="connsiteY129" fmla="*/ 2082 h 10000"/>
              <a:gd name="connsiteX130" fmla="*/ 638 w 10000"/>
              <a:gd name="connsiteY130" fmla="*/ 1996 h 10000"/>
              <a:gd name="connsiteX131" fmla="*/ 519 w 10000"/>
              <a:gd name="connsiteY131" fmla="*/ 1849 h 10000"/>
              <a:gd name="connsiteX132" fmla="*/ 519 w 10000"/>
              <a:gd name="connsiteY132" fmla="*/ 1786 h 10000"/>
              <a:gd name="connsiteX133" fmla="*/ 498 w 10000"/>
              <a:gd name="connsiteY133" fmla="*/ 1677 h 10000"/>
              <a:gd name="connsiteX134" fmla="*/ 480 w 10000"/>
              <a:gd name="connsiteY134" fmla="*/ 1486 h 10000"/>
              <a:gd name="connsiteX135" fmla="*/ 459 w 10000"/>
              <a:gd name="connsiteY135" fmla="*/ 1359 h 10000"/>
              <a:gd name="connsiteX136" fmla="*/ 421 w 10000"/>
              <a:gd name="connsiteY136" fmla="*/ 1209 h 10000"/>
              <a:gd name="connsiteX137" fmla="*/ 361 w 10000"/>
              <a:gd name="connsiteY137" fmla="*/ 1127 h 10000"/>
              <a:gd name="connsiteX138" fmla="*/ 340 w 10000"/>
              <a:gd name="connsiteY138" fmla="*/ 1082 h 10000"/>
              <a:gd name="connsiteX139" fmla="*/ 259 w 10000"/>
              <a:gd name="connsiteY139" fmla="*/ 936 h 10000"/>
              <a:gd name="connsiteX140" fmla="*/ 242 w 10000"/>
              <a:gd name="connsiteY140" fmla="*/ 827 h 10000"/>
              <a:gd name="connsiteX141" fmla="*/ 242 w 10000"/>
              <a:gd name="connsiteY141" fmla="*/ 723 h 10000"/>
              <a:gd name="connsiteX142" fmla="*/ 242 w 10000"/>
              <a:gd name="connsiteY142" fmla="*/ 618 h 10000"/>
              <a:gd name="connsiteX143" fmla="*/ 221 w 10000"/>
              <a:gd name="connsiteY143" fmla="*/ 509 h 10000"/>
              <a:gd name="connsiteX144" fmla="*/ 179 w 10000"/>
              <a:gd name="connsiteY144" fmla="*/ 404 h 10000"/>
              <a:gd name="connsiteX145" fmla="*/ 161 w 10000"/>
              <a:gd name="connsiteY145" fmla="*/ 300 h 10000"/>
              <a:gd name="connsiteX146" fmla="*/ 102 w 10000"/>
              <a:gd name="connsiteY146" fmla="*/ 172 h 10000"/>
              <a:gd name="connsiteX147" fmla="*/ 0 w 10000"/>
              <a:gd name="connsiteY14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5091 w 10000"/>
              <a:gd name="connsiteY70" fmla="*/ 6795 h 10000"/>
              <a:gd name="connsiteX71" fmla="*/ 4874 w 10000"/>
              <a:gd name="connsiteY71" fmla="*/ 6795 h 10000"/>
              <a:gd name="connsiteX72" fmla="*/ 4793 w 10000"/>
              <a:gd name="connsiteY72" fmla="*/ 6814 h 10000"/>
              <a:gd name="connsiteX73" fmla="*/ 4755 w 10000"/>
              <a:gd name="connsiteY73" fmla="*/ 6814 h 10000"/>
              <a:gd name="connsiteX74" fmla="*/ 4674 w 10000"/>
              <a:gd name="connsiteY74" fmla="*/ 6814 h 10000"/>
              <a:gd name="connsiteX75" fmla="*/ 4534 w 10000"/>
              <a:gd name="connsiteY75" fmla="*/ 6836 h 10000"/>
              <a:gd name="connsiteX76" fmla="*/ 4435 w 10000"/>
              <a:gd name="connsiteY76" fmla="*/ 6836 h 10000"/>
              <a:gd name="connsiteX77" fmla="*/ 4393 w 10000"/>
              <a:gd name="connsiteY77" fmla="*/ 6836 h 10000"/>
              <a:gd name="connsiteX78" fmla="*/ 4257 w 10000"/>
              <a:gd name="connsiteY78" fmla="*/ 6836 h 10000"/>
              <a:gd name="connsiteX79" fmla="*/ 4176 w 10000"/>
              <a:gd name="connsiteY79" fmla="*/ 6773 h 10000"/>
              <a:gd name="connsiteX80" fmla="*/ 4018 w 10000"/>
              <a:gd name="connsiteY80" fmla="*/ 6687 h 10000"/>
              <a:gd name="connsiteX81" fmla="*/ 3797 w 10000"/>
              <a:gd name="connsiteY81" fmla="*/ 6687 h 10000"/>
              <a:gd name="connsiteX82" fmla="*/ 3401 w 10000"/>
              <a:gd name="connsiteY82" fmla="*/ 3972 h 10000"/>
              <a:gd name="connsiteX83" fmla="*/ 3363 w 10000"/>
              <a:gd name="connsiteY83" fmla="*/ 3950 h 10000"/>
              <a:gd name="connsiteX84" fmla="*/ 3303 w 10000"/>
              <a:gd name="connsiteY84" fmla="*/ 3927 h 10000"/>
              <a:gd name="connsiteX85" fmla="*/ 3261 w 10000"/>
              <a:gd name="connsiteY85" fmla="*/ 3909 h 10000"/>
              <a:gd name="connsiteX86" fmla="*/ 3243 w 10000"/>
              <a:gd name="connsiteY86" fmla="*/ 3886 h 10000"/>
              <a:gd name="connsiteX87" fmla="*/ 3201 w 10000"/>
              <a:gd name="connsiteY87" fmla="*/ 3864 h 10000"/>
              <a:gd name="connsiteX88" fmla="*/ 3163 w 10000"/>
              <a:gd name="connsiteY88" fmla="*/ 3800 h 10000"/>
              <a:gd name="connsiteX89" fmla="*/ 3065 w 10000"/>
              <a:gd name="connsiteY89" fmla="*/ 3714 h 10000"/>
              <a:gd name="connsiteX90" fmla="*/ 2945 w 10000"/>
              <a:gd name="connsiteY90" fmla="*/ 3650 h 10000"/>
              <a:gd name="connsiteX91" fmla="*/ 2865 w 10000"/>
              <a:gd name="connsiteY91" fmla="*/ 3587 h 10000"/>
              <a:gd name="connsiteX92" fmla="*/ 2826 w 10000"/>
              <a:gd name="connsiteY92" fmla="*/ 3568 h 10000"/>
              <a:gd name="connsiteX93" fmla="*/ 2784 w 10000"/>
              <a:gd name="connsiteY93" fmla="*/ 3568 h 10000"/>
              <a:gd name="connsiteX94" fmla="*/ 2724 w 10000"/>
              <a:gd name="connsiteY94" fmla="*/ 3568 h 10000"/>
              <a:gd name="connsiteX95" fmla="*/ 2707 w 10000"/>
              <a:gd name="connsiteY95" fmla="*/ 3523 h 10000"/>
              <a:gd name="connsiteX96" fmla="*/ 2686 w 10000"/>
              <a:gd name="connsiteY96" fmla="*/ 3482 h 10000"/>
              <a:gd name="connsiteX97" fmla="*/ 2647 w 10000"/>
              <a:gd name="connsiteY97" fmla="*/ 3482 h 10000"/>
              <a:gd name="connsiteX98" fmla="*/ 2605 w 10000"/>
              <a:gd name="connsiteY98" fmla="*/ 3459 h 10000"/>
              <a:gd name="connsiteX99" fmla="*/ 2507 w 10000"/>
              <a:gd name="connsiteY99" fmla="*/ 3441 h 10000"/>
              <a:gd name="connsiteX100" fmla="*/ 2447 w 10000"/>
              <a:gd name="connsiteY100" fmla="*/ 3396 h 10000"/>
              <a:gd name="connsiteX101" fmla="*/ 2405 w 10000"/>
              <a:gd name="connsiteY101" fmla="*/ 3377 h 10000"/>
              <a:gd name="connsiteX102" fmla="*/ 2346 w 10000"/>
              <a:gd name="connsiteY102" fmla="*/ 3332 h 10000"/>
              <a:gd name="connsiteX103" fmla="*/ 2328 w 10000"/>
              <a:gd name="connsiteY103" fmla="*/ 3332 h 10000"/>
              <a:gd name="connsiteX104" fmla="*/ 2328 w 10000"/>
              <a:gd name="connsiteY104" fmla="*/ 3313 h 10000"/>
              <a:gd name="connsiteX105" fmla="*/ 2269 w 10000"/>
              <a:gd name="connsiteY105" fmla="*/ 3291 h 10000"/>
              <a:gd name="connsiteX106" fmla="*/ 2227 w 10000"/>
              <a:gd name="connsiteY106" fmla="*/ 3250 h 10000"/>
              <a:gd name="connsiteX107" fmla="*/ 2167 w 10000"/>
              <a:gd name="connsiteY107" fmla="*/ 3205 h 10000"/>
              <a:gd name="connsiteX108" fmla="*/ 2090 w 10000"/>
              <a:gd name="connsiteY108" fmla="*/ 3164 h 10000"/>
              <a:gd name="connsiteX109" fmla="*/ 2030 w 10000"/>
              <a:gd name="connsiteY109" fmla="*/ 3122 h 10000"/>
              <a:gd name="connsiteX110" fmla="*/ 1950 w 10000"/>
              <a:gd name="connsiteY110" fmla="*/ 3100 h 10000"/>
              <a:gd name="connsiteX111" fmla="*/ 1890 w 10000"/>
              <a:gd name="connsiteY111" fmla="*/ 3100 h 10000"/>
              <a:gd name="connsiteX112" fmla="*/ 1830 w 10000"/>
              <a:gd name="connsiteY112" fmla="*/ 3100 h 10000"/>
              <a:gd name="connsiteX113" fmla="*/ 1771 w 10000"/>
              <a:gd name="connsiteY113" fmla="*/ 3100 h 10000"/>
              <a:gd name="connsiteX114" fmla="*/ 1711 w 10000"/>
              <a:gd name="connsiteY114" fmla="*/ 3077 h 10000"/>
              <a:gd name="connsiteX115" fmla="*/ 1613 w 10000"/>
              <a:gd name="connsiteY115" fmla="*/ 2995 h 10000"/>
              <a:gd name="connsiteX116" fmla="*/ 1532 w 10000"/>
              <a:gd name="connsiteY116" fmla="*/ 2887 h 10000"/>
              <a:gd name="connsiteX117" fmla="*/ 1511 w 10000"/>
              <a:gd name="connsiteY117" fmla="*/ 2804 h 10000"/>
              <a:gd name="connsiteX118" fmla="*/ 1494 w 10000"/>
              <a:gd name="connsiteY118" fmla="*/ 2759 h 10000"/>
              <a:gd name="connsiteX119" fmla="*/ 1452 w 10000"/>
              <a:gd name="connsiteY119" fmla="*/ 2718 h 10000"/>
              <a:gd name="connsiteX120" fmla="*/ 1332 w 10000"/>
              <a:gd name="connsiteY120" fmla="*/ 2677 h 10000"/>
              <a:gd name="connsiteX121" fmla="*/ 1234 w 10000"/>
              <a:gd name="connsiteY121" fmla="*/ 2654 h 10000"/>
              <a:gd name="connsiteX122" fmla="*/ 1154 w 10000"/>
              <a:gd name="connsiteY122" fmla="*/ 2591 h 10000"/>
              <a:gd name="connsiteX123" fmla="*/ 1017 w 10000"/>
              <a:gd name="connsiteY123" fmla="*/ 2463 h 10000"/>
              <a:gd name="connsiteX124" fmla="*/ 936 w 10000"/>
              <a:gd name="connsiteY124" fmla="*/ 2377 h 10000"/>
              <a:gd name="connsiteX125" fmla="*/ 898 w 10000"/>
              <a:gd name="connsiteY125" fmla="*/ 2336 h 10000"/>
              <a:gd name="connsiteX126" fmla="*/ 877 w 10000"/>
              <a:gd name="connsiteY126" fmla="*/ 2273 h 10000"/>
              <a:gd name="connsiteX127" fmla="*/ 796 w 10000"/>
              <a:gd name="connsiteY127" fmla="*/ 2186 h 10000"/>
              <a:gd name="connsiteX128" fmla="*/ 719 w 10000"/>
              <a:gd name="connsiteY128" fmla="*/ 2082 h 10000"/>
              <a:gd name="connsiteX129" fmla="*/ 638 w 10000"/>
              <a:gd name="connsiteY129" fmla="*/ 1996 h 10000"/>
              <a:gd name="connsiteX130" fmla="*/ 519 w 10000"/>
              <a:gd name="connsiteY130" fmla="*/ 1849 h 10000"/>
              <a:gd name="connsiteX131" fmla="*/ 519 w 10000"/>
              <a:gd name="connsiteY131" fmla="*/ 1786 h 10000"/>
              <a:gd name="connsiteX132" fmla="*/ 498 w 10000"/>
              <a:gd name="connsiteY132" fmla="*/ 1677 h 10000"/>
              <a:gd name="connsiteX133" fmla="*/ 480 w 10000"/>
              <a:gd name="connsiteY133" fmla="*/ 1486 h 10000"/>
              <a:gd name="connsiteX134" fmla="*/ 459 w 10000"/>
              <a:gd name="connsiteY134" fmla="*/ 1359 h 10000"/>
              <a:gd name="connsiteX135" fmla="*/ 421 w 10000"/>
              <a:gd name="connsiteY135" fmla="*/ 1209 h 10000"/>
              <a:gd name="connsiteX136" fmla="*/ 361 w 10000"/>
              <a:gd name="connsiteY136" fmla="*/ 1127 h 10000"/>
              <a:gd name="connsiteX137" fmla="*/ 340 w 10000"/>
              <a:gd name="connsiteY137" fmla="*/ 1082 h 10000"/>
              <a:gd name="connsiteX138" fmla="*/ 259 w 10000"/>
              <a:gd name="connsiteY138" fmla="*/ 936 h 10000"/>
              <a:gd name="connsiteX139" fmla="*/ 242 w 10000"/>
              <a:gd name="connsiteY139" fmla="*/ 827 h 10000"/>
              <a:gd name="connsiteX140" fmla="*/ 242 w 10000"/>
              <a:gd name="connsiteY140" fmla="*/ 723 h 10000"/>
              <a:gd name="connsiteX141" fmla="*/ 242 w 10000"/>
              <a:gd name="connsiteY141" fmla="*/ 618 h 10000"/>
              <a:gd name="connsiteX142" fmla="*/ 221 w 10000"/>
              <a:gd name="connsiteY142" fmla="*/ 509 h 10000"/>
              <a:gd name="connsiteX143" fmla="*/ 179 w 10000"/>
              <a:gd name="connsiteY143" fmla="*/ 404 h 10000"/>
              <a:gd name="connsiteX144" fmla="*/ 161 w 10000"/>
              <a:gd name="connsiteY144" fmla="*/ 300 h 10000"/>
              <a:gd name="connsiteX145" fmla="*/ 102 w 10000"/>
              <a:gd name="connsiteY145" fmla="*/ 172 h 10000"/>
              <a:gd name="connsiteX146" fmla="*/ 0 w 10000"/>
              <a:gd name="connsiteY14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5189 w 10000"/>
              <a:gd name="connsiteY69" fmla="*/ 6814 h 10000"/>
              <a:gd name="connsiteX70" fmla="*/ 4874 w 10000"/>
              <a:gd name="connsiteY70" fmla="*/ 6795 h 10000"/>
              <a:gd name="connsiteX71" fmla="*/ 4793 w 10000"/>
              <a:gd name="connsiteY71" fmla="*/ 6814 h 10000"/>
              <a:gd name="connsiteX72" fmla="*/ 4755 w 10000"/>
              <a:gd name="connsiteY72" fmla="*/ 6814 h 10000"/>
              <a:gd name="connsiteX73" fmla="*/ 4674 w 10000"/>
              <a:gd name="connsiteY73" fmla="*/ 6814 h 10000"/>
              <a:gd name="connsiteX74" fmla="*/ 4534 w 10000"/>
              <a:gd name="connsiteY74" fmla="*/ 6836 h 10000"/>
              <a:gd name="connsiteX75" fmla="*/ 4435 w 10000"/>
              <a:gd name="connsiteY75" fmla="*/ 6836 h 10000"/>
              <a:gd name="connsiteX76" fmla="*/ 4393 w 10000"/>
              <a:gd name="connsiteY76" fmla="*/ 6836 h 10000"/>
              <a:gd name="connsiteX77" fmla="*/ 4257 w 10000"/>
              <a:gd name="connsiteY77" fmla="*/ 6836 h 10000"/>
              <a:gd name="connsiteX78" fmla="*/ 4176 w 10000"/>
              <a:gd name="connsiteY78" fmla="*/ 6773 h 10000"/>
              <a:gd name="connsiteX79" fmla="*/ 4018 w 10000"/>
              <a:gd name="connsiteY79" fmla="*/ 6687 h 10000"/>
              <a:gd name="connsiteX80" fmla="*/ 3797 w 10000"/>
              <a:gd name="connsiteY80" fmla="*/ 6687 h 10000"/>
              <a:gd name="connsiteX81" fmla="*/ 3401 w 10000"/>
              <a:gd name="connsiteY81" fmla="*/ 3972 h 10000"/>
              <a:gd name="connsiteX82" fmla="*/ 3363 w 10000"/>
              <a:gd name="connsiteY82" fmla="*/ 3950 h 10000"/>
              <a:gd name="connsiteX83" fmla="*/ 3303 w 10000"/>
              <a:gd name="connsiteY83" fmla="*/ 3927 h 10000"/>
              <a:gd name="connsiteX84" fmla="*/ 3261 w 10000"/>
              <a:gd name="connsiteY84" fmla="*/ 3909 h 10000"/>
              <a:gd name="connsiteX85" fmla="*/ 3243 w 10000"/>
              <a:gd name="connsiteY85" fmla="*/ 3886 h 10000"/>
              <a:gd name="connsiteX86" fmla="*/ 3201 w 10000"/>
              <a:gd name="connsiteY86" fmla="*/ 3864 h 10000"/>
              <a:gd name="connsiteX87" fmla="*/ 3163 w 10000"/>
              <a:gd name="connsiteY87" fmla="*/ 3800 h 10000"/>
              <a:gd name="connsiteX88" fmla="*/ 3065 w 10000"/>
              <a:gd name="connsiteY88" fmla="*/ 3714 h 10000"/>
              <a:gd name="connsiteX89" fmla="*/ 2945 w 10000"/>
              <a:gd name="connsiteY89" fmla="*/ 3650 h 10000"/>
              <a:gd name="connsiteX90" fmla="*/ 2865 w 10000"/>
              <a:gd name="connsiteY90" fmla="*/ 3587 h 10000"/>
              <a:gd name="connsiteX91" fmla="*/ 2826 w 10000"/>
              <a:gd name="connsiteY91" fmla="*/ 3568 h 10000"/>
              <a:gd name="connsiteX92" fmla="*/ 2784 w 10000"/>
              <a:gd name="connsiteY92" fmla="*/ 3568 h 10000"/>
              <a:gd name="connsiteX93" fmla="*/ 2724 w 10000"/>
              <a:gd name="connsiteY93" fmla="*/ 3568 h 10000"/>
              <a:gd name="connsiteX94" fmla="*/ 2707 w 10000"/>
              <a:gd name="connsiteY94" fmla="*/ 3523 h 10000"/>
              <a:gd name="connsiteX95" fmla="*/ 2686 w 10000"/>
              <a:gd name="connsiteY95" fmla="*/ 3482 h 10000"/>
              <a:gd name="connsiteX96" fmla="*/ 2647 w 10000"/>
              <a:gd name="connsiteY96" fmla="*/ 3482 h 10000"/>
              <a:gd name="connsiteX97" fmla="*/ 2605 w 10000"/>
              <a:gd name="connsiteY97" fmla="*/ 3459 h 10000"/>
              <a:gd name="connsiteX98" fmla="*/ 2507 w 10000"/>
              <a:gd name="connsiteY98" fmla="*/ 3441 h 10000"/>
              <a:gd name="connsiteX99" fmla="*/ 2447 w 10000"/>
              <a:gd name="connsiteY99" fmla="*/ 3396 h 10000"/>
              <a:gd name="connsiteX100" fmla="*/ 2405 w 10000"/>
              <a:gd name="connsiteY100" fmla="*/ 3377 h 10000"/>
              <a:gd name="connsiteX101" fmla="*/ 2346 w 10000"/>
              <a:gd name="connsiteY101" fmla="*/ 3332 h 10000"/>
              <a:gd name="connsiteX102" fmla="*/ 2328 w 10000"/>
              <a:gd name="connsiteY102" fmla="*/ 3332 h 10000"/>
              <a:gd name="connsiteX103" fmla="*/ 2328 w 10000"/>
              <a:gd name="connsiteY103" fmla="*/ 3313 h 10000"/>
              <a:gd name="connsiteX104" fmla="*/ 2269 w 10000"/>
              <a:gd name="connsiteY104" fmla="*/ 3291 h 10000"/>
              <a:gd name="connsiteX105" fmla="*/ 2227 w 10000"/>
              <a:gd name="connsiteY105" fmla="*/ 3250 h 10000"/>
              <a:gd name="connsiteX106" fmla="*/ 2167 w 10000"/>
              <a:gd name="connsiteY106" fmla="*/ 3205 h 10000"/>
              <a:gd name="connsiteX107" fmla="*/ 2090 w 10000"/>
              <a:gd name="connsiteY107" fmla="*/ 3164 h 10000"/>
              <a:gd name="connsiteX108" fmla="*/ 2030 w 10000"/>
              <a:gd name="connsiteY108" fmla="*/ 3122 h 10000"/>
              <a:gd name="connsiteX109" fmla="*/ 1950 w 10000"/>
              <a:gd name="connsiteY109" fmla="*/ 3100 h 10000"/>
              <a:gd name="connsiteX110" fmla="*/ 1890 w 10000"/>
              <a:gd name="connsiteY110" fmla="*/ 3100 h 10000"/>
              <a:gd name="connsiteX111" fmla="*/ 1830 w 10000"/>
              <a:gd name="connsiteY111" fmla="*/ 3100 h 10000"/>
              <a:gd name="connsiteX112" fmla="*/ 1771 w 10000"/>
              <a:gd name="connsiteY112" fmla="*/ 3100 h 10000"/>
              <a:gd name="connsiteX113" fmla="*/ 1711 w 10000"/>
              <a:gd name="connsiteY113" fmla="*/ 3077 h 10000"/>
              <a:gd name="connsiteX114" fmla="*/ 1613 w 10000"/>
              <a:gd name="connsiteY114" fmla="*/ 2995 h 10000"/>
              <a:gd name="connsiteX115" fmla="*/ 1532 w 10000"/>
              <a:gd name="connsiteY115" fmla="*/ 2887 h 10000"/>
              <a:gd name="connsiteX116" fmla="*/ 1511 w 10000"/>
              <a:gd name="connsiteY116" fmla="*/ 2804 h 10000"/>
              <a:gd name="connsiteX117" fmla="*/ 1494 w 10000"/>
              <a:gd name="connsiteY117" fmla="*/ 2759 h 10000"/>
              <a:gd name="connsiteX118" fmla="*/ 1452 w 10000"/>
              <a:gd name="connsiteY118" fmla="*/ 2718 h 10000"/>
              <a:gd name="connsiteX119" fmla="*/ 1332 w 10000"/>
              <a:gd name="connsiteY119" fmla="*/ 2677 h 10000"/>
              <a:gd name="connsiteX120" fmla="*/ 1234 w 10000"/>
              <a:gd name="connsiteY120" fmla="*/ 2654 h 10000"/>
              <a:gd name="connsiteX121" fmla="*/ 1154 w 10000"/>
              <a:gd name="connsiteY121" fmla="*/ 2591 h 10000"/>
              <a:gd name="connsiteX122" fmla="*/ 1017 w 10000"/>
              <a:gd name="connsiteY122" fmla="*/ 2463 h 10000"/>
              <a:gd name="connsiteX123" fmla="*/ 936 w 10000"/>
              <a:gd name="connsiteY123" fmla="*/ 2377 h 10000"/>
              <a:gd name="connsiteX124" fmla="*/ 898 w 10000"/>
              <a:gd name="connsiteY124" fmla="*/ 2336 h 10000"/>
              <a:gd name="connsiteX125" fmla="*/ 877 w 10000"/>
              <a:gd name="connsiteY125" fmla="*/ 2273 h 10000"/>
              <a:gd name="connsiteX126" fmla="*/ 796 w 10000"/>
              <a:gd name="connsiteY126" fmla="*/ 2186 h 10000"/>
              <a:gd name="connsiteX127" fmla="*/ 719 w 10000"/>
              <a:gd name="connsiteY127" fmla="*/ 2082 h 10000"/>
              <a:gd name="connsiteX128" fmla="*/ 638 w 10000"/>
              <a:gd name="connsiteY128" fmla="*/ 1996 h 10000"/>
              <a:gd name="connsiteX129" fmla="*/ 519 w 10000"/>
              <a:gd name="connsiteY129" fmla="*/ 1849 h 10000"/>
              <a:gd name="connsiteX130" fmla="*/ 519 w 10000"/>
              <a:gd name="connsiteY130" fmla="*/ 1786 h 10000"/>
              <a:gd name="connsiteX131" fmla="*/ 498 w 10000"/>
              <a:gd name="connsiteY131" fmla="*/ 1677 h 10000"/>
              <a:gd name="connsiteX132" fmla="*/ 480 w 10000"/>
              <a:gd name="connsiteY132" fmla="*/ 1486 h 10000"/>
              <a:gd name="connsiteX133" fmla="*/ 459 w 10000"/>
              <a:gd name="connsiteY133" fmla="*/ 1359 h 10000"/>
              <a:gd name="connsiteX134" fmla="*/ 421 w 10000"/>
              <a:gd name="connsiteY134" fmla="*/ 1209 h 10000"/>
              <a:gd name="connsiteX135" fmla="*/ 361 w 10000"/>
              <a:gd name="connsiteY135" fmla="*/ 1127 h 10000"/>
              <a:gd name="connsiteX136" fmla="*/ 340 w 10000"/>
              <a:gd name="connsiteY136" fmla="*/ 1082 h 10000"/>
              <a:gd name="connsiteX137" fmla="*/ 259 w 10000"/>
              <a:gd name="connsiteY137" fmla="*/ 936 h 10000"/>
              <a:gd name="connsiteX138" fmla="*/ 242 w 10000"/>
              <a:gd name="connsiteY138" fmla="*/ 827 h 10000"/>
              <a:gd name="connsiteX139" fmla="*/ 242 w 10000"/>
              <a:gd name="connsiteY139" fmla="*/ 723 h 10000"/>
              <a:gd name="connsiteX140" fmla="*/ 242 w 10000"/>
              <a:gd name="connsiteY140" fmla="*/ 618 h 10000"/>
              <a:gd name="connsiteX141" fmla="*/ 221 w 10000"/>
              <a:gd name="connsiteY141" fmla="*/ 509 h 10000"/>
              <a:gd name="connsiteX142" fmla="*/ 179 w 10000"/>
              <a:gd name="connsiteY142" fmla="*/ 404 h 10000"/>
              <a:gd name="connsiteX143" fmla="*/ 161 w 10000"/>
              <a:gd name="connsiteY143" fmla="*/ 300 h 10000"/>
              <a:gd name="connsiteX144" fmla="*/ 102 w 10000"/>
              <a:gd name="connsiteY144" fmla="*/ 172 h 10000"/>
              <a:gd name="connsiteX145" fmla="*/ 0 w 10000"/>
              <a:gd name="connsiteY14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5330 w 10000"/>
              <a:gd name="connsiteY68" fmla="*/ 6836 h 10000"/>
              <a:gd name="connsiteX69" fmla="*/ 4874 w 10000"/>
              <a:gd name="connsiteY69" fmla="*/ 6795 h 10000"/>
              <a:gd name="connsiteX70" fmla="*/ 4793 w 10000"/>
              <a:gd name="connsiteY70" fmla="*/ 6814 h 10000"/>
              <a:gd name="connsiteX71" fmla="*/ 4755 w 10000"/>
              <a:gd name="connsiteY71" fmla="*/ 6814 h 10000"/>
              <a:gd name="connsiteX72" fmla="*/ 4674 w 10000"/>
              <a:gd name="connsiteY72" fmla="*/ 6814 h 10000"/>
              <a:gd name="connsiteX73" fmla="*/ 4534 w 10000"/>
              <a:gd name="connsiteY73" fmla="*/ 6836 h 10000"/>
              <a:gd name="connsiteX74" fmla="*/ 4435 w 10000"/>
              <a:gd name="connsiteY74" fmla="*/ 6836 h 10000"/>
              <a:gd name="connsiteX75" fmla="*/ 4393 w 10000"/>
              <a:gd name="connsiteY75" fmla="*/ 6836 h 10000"/>
              <a:gd name="connsiteX76" fmla="*/ 4257 w 10000"/>
              <a:gd name="connsiteY76" fmla="*/ 6836 h 10000"/>
              <a:gd name="connsiteX77" fmla="*/ 4176 w 10000"/>
              <a:gd name="connsiteY77" fmla="*/ 6773 h 10000"/>
              <a:gd name="connsiteX78" fmla="*/ 4018 w 10000"/>
              <a:gd name="connsiteY78" fmla="*/ 6687 h 10000"/>
              <a:gd name="connsiteX79" fmla="*/ 3797 w 10000"/>
              <a:gd name="connsiteY79" fmla="*/ 6687 h 10000"/>
              <a:gd name="connsiteX80" fmla="*/ 3401 w 10000"/>
              <a:gd name="connsiteY80" fmla="*/ 3972 h 10000"/>
              <a:gd name="connsiteX81" fmla="*/ 3363 w 10000"/>
              <a:gd name="connsiteY81" fmla="*/ 3950 h 10000"/>
              <a:gd name="connsiteX82" fmla="*/ 3303 w 10000"/>
              <a:gd name="connsiteY82" fmla="*/ 3927 h 10000"/>
              <a:gd name="connsiteX83" fmla="*/ 3261 w 10000"/>
              <a:gd name="connsiteY83" fmla="*/ 3909 h 10000"/>
              <a:gd name="connsiteX84" fmla="*/ 3243 w 10000"/>
              <a:gd name="connsiteY84" fmla="*/ 3886 h 10000"/>
              <a:gd name="connsiteX85" fmla="*/ 3201 w 10000"/>
              <a:gd name="connsiteY85" fmla="*/ 3864 h 10000"/>
              <a:gd name="connsiteX86" fmla="*/ 3163 w 10000"/>
              <a:gd name="connsiteY86" fmla="*/ 3800 h 10000"/>
              <a:gd name="connsiteX87" fmla="*/ 3065 w 10000"/>
              <a:gd name="connsiteY87" fmla="*/ 3714 h 10000"/>
              <a:gd name="connsiteX88" fmla="*/ 2945 w 10000"/>
              <a:gd name="connsiteY88" fmla="*/ 3650 h 10000"/>
              <a:gd name="connsiteX89" fmla="*/ 2865 w 10000"/>
              <a:gd name="connsiteY89" fmla="*/ 3587 h 10000"/>
              <a:gd name="connsiteX90" fmla="*/ 2826 w 10000"/>
              <a:gd name="connsiteY90" fmla="*/ 3568 h 10000"/>
              <a:gd name="connsiteX91" fmla="*/ 2784 w 10000"/>
              <a:gd name="connsiteY91" fmla="*/ 3568 h 10000"/>
              <a:gd name="connsiteX92" fmla="*/ 2724 w 10000"/>
              <a:gd name="connsiteY92" fmla="*/ 3568 h 10000"/>
              <a:gd name="connsiteX93" fmla="*/ 2707 w 10000"/>
              <a:gd name="connsiteY93" fmla="*/ 3523 h 10000"/>
              <a:gd name="connsiteX94" fmla="*/ 2686 w 10000"/>
              <a:gd name="connsiteY94" fmla="*/ 3482 h 10000"/>
              <a:gd name="connsiteX95" fmla="*/ 2647 w 10000"/>
              <a:gd name="connsiteY95" fmla="*/ 3482 h 10000"/>
              <a:gd name="connsiteX96" fmla="*/ 2605 w 10000"/>
              <a:gd name="connsiteY96" fmla="*/ 3459 h 10000"/>
              <a:gd name="connsiteX97" fmla="*/ 2507 w 10000"/>
              <a:gd name="connsiteY97" fmla="*/ 3441 h 10000"/>
              <a:gd name="connsiteX98" fmla="*/ 2447 w 10000"/>
              <a:gd name="connsiteY98" fmla="*/ 3396 h 10000"/>
              <a:gd name="connsiteX99" fmla="*/ 2405 w 10000"/>
              <a:gd name="connsiteY99" fmla="*/ 3377 h 10000"/>
              <a:gd name="connsiteX100" fmla="*/ 2346 w 10000"/>
              <a:gd name="connsiteY100" fmla="*/ 3332 h 10000"/>
              <a:gd name="connsiteX101" fmla="*/ 2328 w 10000"/>
              <a:gd name="connsiteY101" fmla="*/ 3332 h 10000"/>
              <a:gd name="connsiteX102" fmla="*/ 2328 w 10000"/>
              <a:gd name="connsiteY102" fmla="*/ 3313 h 10000"/>
              <a:gd name="connsiteX103" fmla="*/ 2269 w 10000"/>
              <a:gd name="connsiteY103" fmla="*/ 3291 h 10000"/>
              <a:gd name="connsiteX104" fmla="*/ 2227 w 10000"/>
              <a:gd name="connsiteY104" fmla="*/ 3250 h 10000"/>
              <a:gd name="connsiteX105" fmla="*/ 2167 w 10000"/>
              <a:gd name="connsiteY105" fmla="*/ 3205 h 10000"/>
              <a:gd name="connsiteX106" fmla="*/ 2090 w 10000"/>
              <a:gd name="connsiteY106" fmla="*/ 3164 h 10000"/>
              <a:gd name="connsiteX107" fmla="*/ 2030 w 10000"/>
              <a:gd name="connsiteY107" fmla="*/ 3122 h 10000"/>
              <a:gd name="connsiteX108" fmla="*/ 1950 w 10000"/>
              <a:gd name="connsiteY108" fmla="*/ 3100 h 10000"/>
              <a:gd name="connsiteX109" fmla="*/ 1890 w 10000"/>
              <a:gd name="connsiteY109" fmla="*/ 3100 h 10000"/>
              <a:gd name="connsiteX110" fmla="*/ 1830 w 10000"/>
              <a:gd name="connsiteY110" fmla="*/ 3100 h 10000"/>
              <a:gd name="connsiteX111" fmla="*/ 1771 w 10000"/>
              <a:gd name="connsiteY111" fmla="*/ 3100 h 10000"/>
              <a:gd name="connsiteX112" fmla="*/ 1711 w 10000"/>
              <a:gd name="connsiteY112" fmla="*/ 3077 h 10000"/>
              <a:gd name="connsiteX113" fmla="*/ 1613 w 10000"/>
              <a:gd name="connsiteY113" fmla="*/ 2995 h 10000"/>
              <a:gd name="connsiteX114" fmla="*/ 1532 w 10000"/>
              <a:gd name="connsiteY114" fmla="*/ 2887 h 10000"/>
              <a:gd name="connsiteX115" fmla="*/ 1511 w 10000"/>
              <a:gd name="connsiteY115" fmla="*/ 2804 h 10000"/>
              <a:gd name="connsiteX116" fmla="*/ 1494 w 10000"/>
              <a:gd name="connsiteY116" fmla="*/ 2759 h 10000"/>
              <a:gd name="connsiteX117" fmla="*/ 1452 w 10000"/>
              <a:gd name="connsiteY117" fmla="*/ 2718 h 10000"/>
              <a:gd name="connsiteX118" fmla="*/ 1332 w 10000"/>
              <a:gd name="connsiteY118" fmla="*/ 2677 h 10000"/>
              <a:gd name="connsiteX119" fmla="*/ 1234 w 10000"/>
              <a:gd name="connsiteY119" fmla="*/ 2654 h 10000"/>
              <a:gd name="connsiteX120" fmla="*/ 1154 w 10000"/>
              <a:gd name="connsiteY120" fmla="*/ 2591 h 10000"/>
              <a:gd name="connsiteX121" fmla="*/ 1017 w 10000"/>
              <a:gd name="connsiteY121" fmla="*/ 2463 h 10000"/>
              <a:gd name="connsiteX122" fmla="*/ 936 w 10000"/>
              <a:gd name="connsiteY122" fmla="*/ 2377 h 10000"/>
              <a:gd name="connsiteX123" fmla="*/ 898 w 10000"/>
              <a:gd name="connsiteY123" fmla="*/ 2336 h 10000"/>
              <a:gd name="connsiteX124" fmla="*/ 877 w 10000"/>
              <a:gd name="connsiteY124" fmla="*/ 2273 h 10000"/>
              <a:gd name="connsiteX125" fmla="*/ 796 w 10000"/>
              <a:gd name="connsiteY125" fmla="*/ 2186 h 10000"/>
              <a:gd name="connsiteX126" fmla="*/ 719 w 10000"/>
              <a:gd name="connsiteY126" fmla="*/ 2082 h 10000"/>
              <a:gd name="connsiteX127" fmla="*/ 638 w 10000"/>
              <a:gd name="connsiteY127" fmla="*/ 1996 h 10000"/>
              <a:gd name="connsiteX128" fmla="*/ 519 w 10000"/>
              <a:gd name="connsiteY128" fmla="*/ 1849 h 10000"/>
              <a:gd name="connsiteX129" fmla="*/ 519 w 10000"/>
              <a:gd name="connsiteY129" fmla="*/ 1786 h 10000"/>
              <a:gd name="connsiteX130" fmla="*/ 498 w 10000"/>
              <a:gd name="connsiteY130" fmla="*/ 1677 h 10000"/>
              <a:gd name="connsiteX131" fmla="*/ 480 w 10000"/>
              <a:gd name="connsiteY131" fmla="*/ 1486 h 10000"/>
              <a:gd name="connsiteX132" fmla="*/ 459 w 10000"/>
              <a:gd name="connsiteY132" fmla="*/ 1359 h 10000"/>
              <a:gd name="connsiteX133" fmla="*/ 421 w 10000"/>
              <a:gd name="connsiteY133" fmla="*/ 1209 h 10000"/>
              <a:gd name="connsiteX134" fmla="*/ 361 w 10000"/>
              <a:gd name="connsiteY134" fmla="*/ 1127 h 10000"/>
              <a:gd name="connsiteX135" fmla="*/ 340 w 10000"/>
              <a:gd name="connsiteY135" fmla="*/ 1082 h 10000"/>
              <a:gd name="connsiteX136" fmla="*/ 259 w 10000"/>
              <a:gd name="connsiteY136" fmla="*/ 936 h 10000"/>
              <a:gd name="connsiteX137" fmla="*/ 242 w 10000"/>
              <a:gd name="connsiteY137" fmla="*/ 827 h 10000"/>
              <a:gd name="connsiteX138" fmla="*/ 242 w 10000"/>
              <a:gd name="connsiteY138" fmla="*/ 723 h 10000"/>
              <a:gd name="connsiteX139" fmla="*/ 242 w 10000"/>
              <a:gd name="connsiteY139" fmla="*/ 618 h 10000"/>
              <a:gd name="connsiteX140" fmla="*/ 221 w 10000"/>
              <a:gd name="connsiteY140" fmla="*/ 509 h 10000"/>
              <a:gd name="connsiteX141" fmla="*/ 179 w 10000"/>
              <a:gd name="connsiteY141" fmla="*/ 404 h 10000"/>
              <a:gd name="connsiteX142" fmla="*/ 161 w 10000"/>
              <a:gd name="connsiteY142" fmla="*/ 300 h 10000"/>
              <a:gd name="connsiteX143" fmla="*/ 102 w 10000"/>
              <a:gd name="connsiteY143" fmla="*/ 172 h 10000"/>
              <a:gd name="connsiteX144" fmla="*/ 0 w 10000"/>
              <a:gd name="connsiteY14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5470 w 10000"/>
              <a:gd name="connsiteY67" fmla="*/ 6878 h 10000"/>
              <a:gd name="connsiteX68" fmla="*/ 4874 w 10000"/>
              <a:gd name="connsiteY68" fmla="*/ 6795 h 10000"/>
              <a:gd name="connsiteX69" fmla="*/ 4793 w 10000"/>
              <a:gd name="connsiteY69" fmla="*/ 6814 h 10000"/>
              <a:gd name="connsiteX70" fmla="*/ 4755 w 10000"/>
              <a:gd name="connsiteY70" fmla="*/ 6814 h 10000"/>
              <a:gd name="connsiteX71" fmla="*/ 4674 w 10000"/>
              <a:gd name="connsiteY71" fmla="*/ 6814 h 10000"/>
              <a:gd name="connsiteX72" fmla="*/ 4534 w 10000"/>
              <a:gd name="connsiteY72" fmla="*/ 6836 h 10000"/>
              <a:gd name="connsiteX73" fmla="*/ 4435 w 10000"/>
              <a:gd name="connsiteY73" fmla="*/ 6836 h 10000"/>
              <a:gd name="connsiteX74" fmla="*/ 4393 w 10000"/>
              <a:gd name="connsiteY74" fmla="*/ 6836 h 10000"/>
              <a:gd name="connsiteX75" fmla="*/ 4257 w 10000"/>
              <a:gd name="connsiteY75" fmla="*/ 6836 h 10000"/>
              <a:gd name="connsiteX76" fmla="*/ 4176 w 10000"/>
              <a:gd name="connsiteY76" fmla="*/ 6773 h 10000"/>
              <a:gd name="connsiteX77" fmla="*/ 4018 w 10000"/>
              <a:gd name="connsiteY77" fmla="*/ 6687 h 10000"/>
              <a:gd name="connsiteX78" fmla="*/ 3797 w 10000"/>
              <a:gd name="connsiteY78" fmla="*/ 6687 h 10000"/>
              <a:gd name="connsiteX79" fmla="*/ 3401 w 10000"/>
              <a:gd name="connsiteY79" fmla="*/ 3972 h 10000"/>
              <a:gd name="connsiteX80" fmla="*/ 3363 w 10000"/>
              <a:gd name="connsiteY80" fmla="*/ 3950 h 10000"/>
              <a:gd name="connsiteX81" fmla="*/ 3303 w 10000"/>
              <a:gd name="connsiteY81" fmla="*/ 3927 h 10000"/>
              <a:gd name="connsiteX82" fmla="*/ 3261 w 10000"/>
              <a:gd name="connsiteY82" fmla="*/ 3909 h 10000"/>
              <a:gd name="connsiteX83" fmla="*/ 3243 w 10000"/>
              <a:gd name="connsiteY83" fmla="*/ 3886 h 10000"/>
              <a:gd name="connsiteX84" fmla="*/ 3201 w 10000"/>
              <a:gd name="connsiteY84" fmla="*/ 3864 h 10000"/>
              <a:gd name="connsiteX85" fmla="*/ 3163 w 10000"/>
              <a:gd name="connsiteY85" fmla="*/ 3800 h 10000"/>
              <a:gd name="connsiteX86" fmla="*/ 3065 w 10000"/>
              <a:gd name="connsiteY86" fmla="*/ 3714 h 10000"/>
              <a:gd name="connsiteX87" fmla="*/ 2945 w 10000"/>
              <a:gd name="connsiteY87" fmla="*/ 3650 h 10000"/>
              <a:gd name="connsiteX88" fmla="*/ 2865 w 10000"/>
              <a:gd name="connsiteY88" fmla="*/ 3587 h 10000"/>
              <a:gd name="connsiteX89" fmla="*/ 2826 w 10000"/>
              <a:gd name="connsiteY89" fmla="*/ 3568 h 10000"/>
              <a:gd name="connsiteX90" fmla="*/ 2784 w 10000"/>
              <a:gd name="connsiteY90" fmla="*/ 3568 h 10000"/>
              <a:gd name="connsiteX91" fmla="*/ 2724 w 10000"/>
              <a:gd name="connsiteY91" fmla="*/ 3568 h 10000"/>
              <a:gd name="connsiteX92" fmla="*/ 2707 w 10000"/>
              <a:gd name="connsiteY92" fmla="*/ 3523 h 10000"/>
              <a:gd name="connsiteX93" fmla="*/ 2686 w 10000"/>
              <a:gd name="connsiteY93" fmla="*/ 3482 h 10000"/>
              <a:gd name="connsiteX94" fmla="*/ 2647 w 10000"/>
              <a:gd name="connsiteY94" fmla="*/ 3482 h 10000"/>
              <a:gd name="connsiteX95" fmla="*/ 2605 w 10000"/>
              <a:gd name="connsiteY95" fmla="*/ 3459 h 10000"/>
              <a:gd name="connsiteX96" fmla="*/ 2507 w 10000"/>
              <a:gd name="connsiteY96" fmla="*/ 3441 h 10000"/>
              <a:gd name="connsiteX97" fmla="*/ 2447 w 10000"/>
              <a:gd name="connsiteY97" fmla="*/ 3396 h 10000"/>
              <a:gd name="connsiteX98" fmla="*/ 2405 w 10000"/>
              <a:gd name="connsiteY98" fmla="*/ 3377 h 10000"/>
              <a:gd name="connsiteX99" fmla="*/ 2346 w 10000"/>
              <a:gd name="connsiteY99" fmla="*/ 3332 h 10000"/>
              <a:gd name="connsiteX100" fmla="*/ 2328 w 10000"/>
              <a:gd name="connsiteY100" fmla="*/ 3332 h 10000"/>
              <a:gd name="connsiteX101" fmla="*/ 2328 w 10000"/>
              <a:gd name="connsiteY101" fmla="*/ 3313 h 10000"/>
              <a:gd name="connsiteX102" fmla="*/ 2269 w 10000"/>
              <a:gd name="connsiteY102" fmla="*/ 3291 h 10000"/>
              <a:gd name="connsiteX103" fmla="*/ 2227 w 10000"/>
              <a:gd name="connsiteY103" fmla="*/ 3250 h 10000"/>
              <a:gd name="connsiteX104" fmla="*/ 2167 w 10000"/>
              <a:gd name="connsiteY104" fmla="*/ 3205 h 10000"/>
              <a:gd name="connsiteX105" fmla="*/ 2090 w 10000"/>
              <a:gd name="connsiteY105" fmla="*/ 3164 h 10000"/>
              <a:gd name="connsiteX106" fmla="*/ 2030 w 10000"/>
              <a:gd name="connsiteY106" fmla="*/ 3122 h 10000"/>
              <a:gd name="connsiteX107" fmla="*/ 1950 w 10000"/>
              <a:gd name="connsiteY107" fmla="*/ 3100 h 10000"/>
              <a:gd name="connsiteX108" fmla="*/ 1890 w 10000"/>
              <a:gd name="connsiteY108" fmla="*/ 3100 h 10000"/>
              <a:gd name="connsiteX109" fmla="*/ 1830 w 10000"/>
              <a:gd name="connsiteY109" fmla="*/ 3100 h 10000"/>
              <a:gd name="connsiteX110" fmla="*/ 1771 w 10000"/>
              <a:gd name="connsiteY110" fmla="*/ 3100 h 10000"/>
              <a:gd name="connsiteX111" fmla="*/ 1711 w 10000"/>
              <a:gd name="connsiteY111" fmla="*/ 3077 h 10000"/>
              <a:gd name="connsiteX112" fmla="*/ 1613 w 10000"/>
              <a:gd name="connsiteY112" fmla="*/ 2995 h 10000"/>
              <a:gd name="connsiteX113" fmla="*/ 1532 w 10000"/>
              <a:gd name="connsiteY113" fmla="*/ 2887 h 10000"/>
              <a:gd name="connsiteX114" fmla="*/ 1511 w 10000"/>
              <a:gd name="connsiteY114" fmla="*/ 2804 h 10000"/>
              <a:gd name="connsiteX115" fmla="*/ 1494 w 10000"/>
              <a:gd name="connsiteY115" fmla="*/ 2759 h 10000"/>
              <a:gd name="connsiteX116" fmla="*/ 1452 w 10000"/>
              <a:gd name="connsiteY116" fmla="*/ 2718 h 10000"/>
              <a:gd name="connsiteX117" fmla="*/ 1332 w 10000"/>
              <a:gd name="connsiteY117" fmla="*/ 2677 h 10000"/>
              <a:gd name="connsiteX118" fmla="*/ 1234 w 10000"/>
              <a:gd name="connsiteY118" fmla="*/ 2654 h 10000"/>
              <a:gd name="connsiteX119" fmla="*/ 1154 w 10000"/>
              <a:gd name="connsiteY119" fmla="*/ 2591 h 10000"/>
              <a:gd name="connsiteX120" fmla="*/ 1017 w 10000"/>
              <a:gd name="connsiteY120" fmla="*/ 2463 h 10000"/>
              <a:gd name="connsiteX121" fmla="*/ 936 w 10000"/>
              <a:gd name="connsiteY121" fmla="*/ 2377 h 10000"/>
              <a:gd name="connsiteX122" fmla="*/ 898 w 10000"/>
              <a:gd name="connsiteY122" fmla="*/ 2336 h 10000"/>
              <a:gd name="connsiteX123" fmla="*/ 877 w 10000"/>
              <a:gd name="connsiteY123" fmla="*/ 2273 h 10000"/>
              <a:gd name="connsiteX124" fmla="*/ 796 w 10000"/>
              <a:gd name="connsiteY124" fmla="*/ 2186 h 10000"/>
              <a:gd name="connsiteX125" fmla="*/ 719 w 10000"/>
              <a:gd name="connsiteY125" fmla="*/ 2082 h 10000"/>
              <a:gd name="connsiteX126" fmla="*/ 638 w 10000"/>
              <a:gd name="connsiteY126" fmla="*/ 1996 h 10000"/>
              <a:gd name="connsiteX127" fmla="*/ 519 w 10000"/>
              <a:gd name="connsiteY127" fmla="*/ 1849 h 10000"/>
              <a:gd name="connsiteX128" fmla="*/ 519 w 10000"/>
              <a:gd name="connsiteY128" fmla="*/ 1786 h 10000"/>
              <a:gd name="connsiteX129" fmla="*/ 498 w 10000"/>
              <a:gd name="connsiteY129" fmla="*/ 1677 h 10000"/>
              <a:gd name="connsiteX130" fmla="*/ 480 w 10000"/>
              <a:gd name="connsiteY130" fmla="*/ 1486 h 10000"/>
              <a:gd name="connsiteX131" fmla="*/ 459 w 10000"/>
              <a:gd name="connsiteY131" fmla="*/ 1359 h 10000"/>
              <a:gd name="connsiteX132" fmla="*/ 421 w 10000"/>
              <a:gd name="connsiteY132" fmla="*/ 1209 h 10000"/>
              <a:gd name="connsiteX133" fmla="*/ 361 w 10000"/>
              <a:gd name="connsiteY133" fmla="*/ 1127 h 10000"/>
              <a:gd name="connsiteX134" fmla="*/ 340 w 10000"/>
              <a:gd name="connsiteY134" fmla="*/ 1082 h 10000"/>
              <a:gd name="connsiteX135" fmla="*/ 259 w 10000"/>
              <a:gd name="connsiteY135" fmla="*/ 936 h 10000"/>
              <a:gd name="connsiteX136" fmla="*/ 242 w 10000"/>
              <a:gd name="connsiteY136" fmla="*/ 827 h 10000"/>
              <a:gd name="connsiteX137" fmla="*/ 242 w 10000"/>
              <a:gd name="connsiteY137" fmla="*/ 723 h 10000"/>
              <a:gd name="connsiteX138" fmla="*/ 242 w 10000"/>
              <a:gd name="connsiteY138" fmla="*/ 618 h 10000"/>
              <a:gd name="connsiteX139" fmla="*/ 221 w 10000"/>
              <a:gd name="connsiteY139" fmla="*/ 509 h 10000"/>
              <a:gd name="connsiteX140" fmla="*/ 179 w 10000"/>
              <a:gd name="connsiteY140" fmla="*/ 404 h 10000"/>
              <a:gd name="connsiteX141" fmla="*/ 161 w 10000"/>
              <a:gd name="connsiteY141" fmla="*/ 300 h 10000"/>
              <a:gd name="connsiteX142" fmla="*/ 102 w 10000"/>
              <a:gd name="connsiteY142" fmla="*/ 172 h 10000"/>
              <a:gd name="connsiteX143" fmla="*/ 0 w 10000"/>
              <a:gd name="connsiteY14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5607 w 10000"/>
              <a:gd name="connsiteY66" fmla="*/ 6900 h 10000"/>
              <a:gd name="connsiteX67" fmla="*/ 4874 w 10000"/>
              <a:gd name="connsiteY67" fmla="*/ 6795 h 10000"/>
              <a:gd name="connsiteX68" fmla="*/ 4793 w 10000"/>
              <a:gd name="connsiteY68" fmla="*/ 6814 h 10000"/>
              <a:gd name="connsiteX69" fmla="*/ 4755 w 10000"/>
              <a:gd name="connsiteY69" fmla="*/ 6814 h 10000"/>
              <a:gd name="connsiteX70" fmla="*/ 4674 w 10000"/>
              <a:gd name="connsiteY70" fmla="*/ 6814 h 10000"/>
              <a:gd name="connsiteX71" fmla="*/ 4534 w 10000"/>
              <a:gd name="connsiteY71" fmla="*/ 6836 h 10000"/>
              <a:gd name="connsiteX72" fmla="*/ 4435 w 10000"/>
              <a:gd name="connsiteY72" fmla="*/ 6836 h 10000"/>
              <a:gd name="connsiteX73" fmla="*/ 4393 w 10000"/>
              <a:gd name="connsiteY73" fmla="*/ 6836 h 10000"/>
              <a:gd name="connsiteX74" fmla="*/ 4257 w 10000"/>
              <a:gd name="connsiteY74" fmla="*/ 6836 h 10000"/>
              <a:gd name="connsiteX75" fmla="*/ 4176 w 10000"/>
              <a:gd name="connsiteY75" fmla="*/ 6773 h 10000"/>
              <a:gd name="connsiteX76" fmla="*/ 4018 w 10000"/>
              <a:gd name="connsiteY76" fmla="*/ 6687 h 10000"/>
              <a:gd name="connsiteX77" fmla="*/ 3797 w 10000"/>
              <a:gd name="connsiteY77" fmla="*/ 6687 h 10000"/>
              <a:gd name="connsiteX78" fmla="*/ 3401 w 10000"/>
              <a:gd name="connsiteY78" fmla="*/ 3972 h 10000"/>
              <a:gd name="connsiteX79" fmla="*/ 3363 w 10000"/>
              <a:gd name="connsiteY79" fmla="*/ 3950 h 10000"/>
              <a:gd name="connsiteX80" fmla="*/ 3303 w 10000"/>
              <a:gd name="connsiteY80" fmla="*/ 3927 h 10000"/>
              <a:gd name="connsiteX81" fmla="*/ 3261 w 10000"/>
              <a:gd name="connsiteY81" fmla="*/ 3909 h 10000"/>
              <a:gd name="connsiteX82" fmla="*/ 3243 w 10000"/>
              <a:gd name="connsiteY82" fmla="*/ 3886 h 10000"/>
              <a:gd name="connsiteX83" fmla="*/ 3201 w 10000"/>
              <a:gd name="connsiteY83" fmla="*/ 3864 h 10000"/>
              <a:gd name="connsiteX84" fmla="*/ 3163 w 10000"/>
              <a:gd name="connsiteY84" fmla="*/ 3800 h 10000"/>
              <a:gd name="connsiteX85" fmla="*/ 3065 w 10000"/>
              <a:gd name="connsiteY85" fmla="*/ 3714 h 10000"/>
              <a:gd name="connsiteX86" fmla="*/ 2945 w 10000"/>
              <a:gd name="connsiteY86" fmla="*/ 3650 h 10000"/>
              <a:gd name="connsiteX87" fmla="*/ 2865 w 10000"/>
              <a:gd name="connsiteY87" fmla="*/ 3587 h 10000"/>
              <a:gd name="connsiteX88" fmla="*/ 2826 w 10000"/>
              <a:gd name="connsiteY88" fmla="*/ 3568 h 10000"/>
              <a:gd name="connsiteX89" fmla="*/ 2784 w 10000"/>
              <a:gd name="connsiteY89" fmla="*/ 3568 h 10000"/>
              <a:gd name="connsiteX90" fmla="*/ 2724 w 10000"/>
              <a:gd name="connsiteY90" fmla="*/ 3568 h 10000"/>
              <a:gd name="connsiteX91" fmla="*/ 2707 w 10000"/>
              <a:gd name="connsiteY91" fmla="*/ 3523 h 10000"/>
              <a:gd name="connsiteX92" fmla="*/ 2686 w 10000"/>
              <a:gd name="connsiteY92" fmla="*/ 3482 h 10000"/>
              <a:gd name="connsiteX93" fmla="*/ 2647 w 10000"/>
              <a:gd name="connsiteY93" fmla="*/ 3482 h 10000"/>
              <a:gd name="connsiteX94" fmla="*/ 2605 w 10000"/>
              <a:gd name="connsiteY94" fmla="*/ 3459 h 10000"/>
              <a:gd name="connsiteX95" fmla="*/ 2507 w 10000"/>
              <a:gd name="connsiteY95" fmla="*/ 3441 h 10000"/>
              <a:gd name="connsiteX96" fmla="*/ 2447 w 10000"/>
              <a:gd name="connsiteY96" fmla="*/ 3396 h 10000"/>
              <a:gd name="connsiteX97" fmla="*/ 2405 w 10000"/>
              <a:gd name="connsiteY97" fmla="*/ 3377 h 10000"/>
              <a:gd name="connsiteX98" fmla="*/ 2346 w 10000"/>
              <a:gd name="connsiteY98" fmla="*/ 3332 h 10000"/>
              <a:gd name="connsiteX99" fmla="*/ 2328 w 10000"/>
              <a:gd name="connsiteY99" fmla="*/ 3332 h 10000"/>
              <a:gd name="connsiteX100" fmla="*/ 2328 w 10000"/>
              <a:gd name="connsiteY100" fmla="*/ 3313 h 10000"/>
              <a:gd name="connsiteX101" fmla="*/ 2269 w 10000"/>
              <a:gd name="connsiteY101" fmla="*/ 3291 h 10000"/>
              <a:gd name="connsiteX102" fmla="*/ 2227 w 10000"/>
              <a:gd name="connsiteY102" fmla="*/ 3250 h 10000"/>
              <a:gd name="connsiteX103" fmla="*/ 2167 w 10000"/>
              <a:gd name="connsiteY103" fmla="*/ 3205 h 10000"/>
              <a:gd name="connsiteX104" fmla="*/ 2090 w 10000"/>
              <a:gd name="connsiteY104" fmla="*/ 3164 h 10000"/>
              <a:gd name="connsiteX105" fmla="*/ 2030 w 10000"/>
              <a:gd name="connsiteY105" fmla="*/ 3122 h 10000"/>
              <a:gd name="connsiteX106" fmla="*/ 1950 w 10000"/>
              <a:gd name="connsiteY106" fmla="*/ 3100 h 10000"/>
              <a:gd name="connsiteX107" fmla="*/ 1890 w 10000"/>
              <a:gd name="connsiteY107" fmla="*/ 3100 h 10000"/>
              <a:gd name="connsiteX108" fmla="*/ 1830 w 10000"/>
              <a:gd name="connsiteY108" fmla="*/ 3100 h 10000"/>
              <a:gd name="connsiteX109" fmla="*/ 1771 w 10000"/>
              <a:gd name="connsiteY109" fmla="*/ 3100 h 10000"/>
              <a:gd name="connsiteX110" fmla="*/ 1711 w 10000"/>
              <a:gd name="connsiteY110" fmla="*/ 3077 h 10000"/>
              <a:gd name="connsiteX111" fmla="*/ 1613 w 10000"/>
              <a:gd name="connsiteY111" fmla="*/ 2995 h 10000"/>
              <a:gd name="connsiteX112" fmla="*/ 1532 w 10000"/>
              <a:gd name="connsiteY112" fmla="*/ 2887 h 10000"/>
              <a:gd name="connsiteX113" fmla="*/ 1511 w 10000"/>
              <a:gd name="connsiteY113" fmla="*/ 2804 h 10000"/>
              <a:gd name="connsiteX114" fmla="*/ 1494 w 10000"/>
              <a:gd name="connsiteY114" fmla="*/ 2759 h 10000"/>
              <a:gd name="connsiteX115" fmla="*/ 1452 w 10000"/>
              <a:gd name="connsiteY115" fmla="*/ 2718 h 10000"/>
              <a:gd name="connsiteX116" fmla="*/ 1332 w 10000"/>
              <a:gd name="connsiteY116" fmla="*/ 2677 h 10000"/>
              <a:gd name="connsiteX117" fmla="*/ 1234 w 10000"/>
              <a:gd name="connsiteY117" fmla="*/ 2654 h 10000"/>
              <a:gd name="connsiteX118" fmla="*/ 1154 w 10000"/>
              <a:gd name="connsiteY118" fmla="*/ 2591 h 10000"/>
              <a:gd name="connsiteX119" fmla="*/ 1017 w 10000"/>
              <a:gd name="connsiteY119" fmla="*/ 2463 h 10000"/>
              <a:gd name="connsiteX120" fmla="*/ 936 w 10000"/>
              <a:gd name="connsiteY120" fmla="*/ 2377 h 10000"/>
              <a:gd name="connsiteX121" fmla="*/ 898 w 10000"/>
              <a:gd name="connsiteY121" fmla="*/ 2336 h 10000"/>
              <a:gd name="connsiteX122" fmla="*/ 877 w 10000"/>
              <a:gd name="connsiteY122" fmla="*/ 2273 h 10000"/>
              <a:gd name="connsiteX123" fmla="*/ 796 w 10000"/>
              <a:gd name="connsiteY123" fmla="*/ 2186 h 10000"/>
              <a:gd name="connsiteX124" fmla="*/ 719 w 10000"/>
              <a:gd name="connsiteY124" fmla="*/ 2082 h 10000"/>
              <a:gd name="connsiteX125" fmla="*/ 638 w 10000"/>
              <a:gd name="connsiteY125" fmla="*/ 1996 h 10000"/>
              <a:gd name="connsiteX126" fmla="*/ 519 w 10000"/>
              <a:gd name="connsiteY126" fmla="*/ 1849 h 10000"/>
              <a:gd name="connsiteX127" fmla="*/ 519 w 10000"/>
              <a:gd name="connsiteY127" fmla="*/ 1786 h 10000"/>
              <a:gd name="connsiteX128" fmla="*/ 498 w 10000"/>
              <a:gd name="connsiteY128" fmla="*/ 1677 h 10000"/>
              <a:gd name="connsiteX129" fmla="*/ 480 w 10000"/>
              <a:gd name="connsiteY129" fmla="*/ 1486 h 10000"/>
              <a:gd name="connsiteX130" fmla="*/ 459 w 10000"/>
              <a:gd name="connsiteY130" fmla="*/ 1359 h 10000"/>
              <a:gd name="connsiteX131" fmla="*/ 421 w 10000"/>
              <a:gd name="connsiteY131" fmla="*/ 1209 h 10000"/>
              <a:gd name="connsiteX132" fmla="*/ 361 w 10000"/>
              <a:gd name="connsiteY132" fmla="*/ 1127 h 10000"/>
              <a:gd name="connsiteX133" fmla="*/ 340 w 10000"/>
              <a:gd name="connsiteY133" fmla="*/ 1082 h 10000"/>
              <a:gd name="connsiteX134" fmla="*/ 259 w 10000"/>
              <a:gd name="connsiteY134" fmla="*/ 936 h 10000"/>
              <a:gd name="connsiteX135" fmla="*/ 242 w 10000"/>
              <a:gd name="connsiteY135" fmla="*/ 827 h 10000"/>
              <a:gd name="connsiteX136" fmla="*/ 242 w 10000"/>
              <a:gd name="connsiteY136" fmla="*/ 723 h 10000"/>
              <a:gd name="connsiteX137" fmla="*/ 242 w 10000"/>
              <a:gd name="connsiteY137" fmla="*/ 618 h 10000"/>
              <a:gd name="connsiteX138" fmla="*/ 221 w 10000"/>
              <a:gd name="connsiteY138" fmla="*/ 509 h 10000"/>
              <a:gd name="connsiteX139" fmla="*/ 179 w 10000"/>
              <a:gd name="connsiteY139" fmla="*/ 404 h 10000"/>
              <a:gd name="connsiteX140" fmla="*/ 161 w 10000"/>
              <a:gd name="connsiteY140" fmla="*/ 300 h 10000"/>
              <a:gd name="connsiteX141" fmla="*/ 102 w 10000"/>
              <a:gd name="connsiteY141" fmla="*/ 172 h 10000"/>
              <a:gd name="connsiteX142" fmla="*/ 0 w 10000"/>
              <a:gd name="connsiteY14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5687 w 10000"/>
              <a:gd name="connsiteY65" fmla="*/ 6923 h 10000"/>
              <a:gd name="connsiteX66" fmla="*/ 4874 w 10000"/>
              <a:gd name="connsiteY66" fmla="*/ 6795 h 10000"/>
              <a:gd name="connsiteX67" fmla="*/ 4793 w 10000"/>
              <a:gd name="connsiteY67" fmla="*/ 6814 h 10000"/>
              <a:gd name="connsiteX68" fmla="*/ 4755 w 10000"/>
              <a:gd name="connsiteY68" fmla="*/ 6814 h 10000"/>
              <a:gd name="connsiteX69" fmla="*/ 4674 w 10000"/>
              <a:gd name="connsiteY69" fmla="*/ 6814 h 10000"/>
              <a:gd name="connsiteX70" fmla="*/ 4534 w 10000"/>
              <a:gd name="connsiteY70" fmla="*/ 6836 h 10000"/>
              <a:gd name="connsiteX71" fmla="*/ 4435 w 10000"/>
              <a:gd name="connsiteY71" fmla="*/ 6836 h 10000"/>
              <a:gd name="connsiteX72" fmla="*/ 4393 w 10000"/>
              <a:gd name="connsiteY72" fmla="*/ 6836 h 10000"/>
              <a:gd name="connsiteX73" fmla="*/ 4257 w 10000"/>
              <a:gd name="connsiteY73" fmla="*/ 6836 h 10000"/>
              <a:gd name="connsiteX74" fmla="*/ 4176 w 10000"/>
              <a:gd name="connsiteY74" fmla="*/ 6773 h 10000"/>
              <a:gd name="connsiteX75" fmla="*/ 4018 w 10000"/>
              <a:gd name="connsiteY75" fmla="*/ 6687 h 10000"/>
              <a:gd name="connsiteX76" fmla="*/ 3797 w 10000"/>
              <a:gd name="connsiteY76" fmla="*/ 6687 h 10000"/>
              <a:gd name="connsiteX77" fmla="*/ 3401 w 10000"/>
              <a:gd name="connsiteY77" fmla="*/ 3972 h 10000"/>
              <a:gd name="connsiteX78" fmla="*/ 3363 w 10000"/>
              <a:gd name="connsiteY78" fmla="*/ 3950 h 10000"/>
              <a:gd name="connsiteX79" fmla="*/ 3303 w 10000"/>
              <a:gd name="connsiteY79" fmla="*/ 3927 h 10000"/>
              <a:gd name="connsiteX80" fmla="*/ 3261 w 10000"/>
              <a:gd name="connsiteY80" fmla="*/ 3909 h 10000"/>
              <a:gd name="connsiteX81" fmla="*/ 3243 w 10000"/>
              <a:gd name="connsiteY81" fmla="*/ 3886 h 10000"/>
              <a:gd name="connsiteX82" fmla="*/ 3201 w 10000"/>
              <a:gd name="connsiteY82" fmla="*/ 3864 h 10000"/>
              <a:gd name="connsiteX83" fmla="*/ 3163 w 10000"/>
              <a:gd name="connsiteY83" fmla="*/ 3800 h 10000"/>
              <a:gd name="connsiteX84" fmla="*/ 3065 w 10000"/>
              <a:gd name="connsiteY84" fmla="*/ 3714 h 10000"/>
              <a:gd name="connsiteX85" fmla="*/ 2945 w 10000"/>
              <a:gd name="connsiteY85" fmla="*/ 3650 h 10000"/>
              <a:gd name="connsiteX86" fmla="*/ 2865 w 10000"/>
              <a:gd name="connsiteY86" fmla="*/ 3587 h 10000"/>
              <a:gd name="connsiteX87" fmla="*/ 2826 w 10000"/>
              <a:gd name="connsiteY87" fmla="*/ 3568 h 10000"/>
              <a:gd name="connsiteX88" fmla="*/ 2784 w 10000"/>
              <a:gd name="connsiteY88" fmla="*/ 3568 h 10000"/>
              <a:gd name="connsiteX89" fmla="*/ 2724 w 10000"/>
              <a:gd name="connsiteY89" fmla="*/ 3568 h 10000"/>
              <a:gd name="connsiteX90" fmla="*/ 2707 w 10000"/>
              <a:gd name="connsiteY90" fmla="*/ 3523 h 10000"/>
              <a:gd name="connsiteX91" fmla="*/ 2686 w 10000"/>
              <a:gd name="connsiteY91" fmla="*/ 3482 h 10000"/>
              <a:gd name="connsiteX92" fmla="*/ 2647 w 10000"/>
              <a:gd name="connsiteY92" fmla="*/ 3482 h 10000"/>
              <a:gd name="connsiteX93" fmla="*/ 2605 w 10000"/>
              <a:gd name="connsiteY93" fmla="*/ 3459 h 10000"/>
              <a:gd name="connsiteX94" fmla="*/ 2507 w 10000"/>
              <a:gd name="connsiteY94" fmla="*/ 3441 h 10000"/>
              <a:gd name="connsiteX95" fmla="*/ 2447 w 10000"/>
              <a:gd name="connsiteY95" fmla="*/ 3396 h 10000"/>
              <a:gd name="connsiteX96" fmla="*/ 2405 w 10000"/>
              <a:gd name="connsiteY96" fmla="*/ 3377 h 10000"/>
              <a:gd name="connsiteX97" fmla="*/ 2346 w 10000"/>
              <a:gd name="connsiteY97" fmla="*/ 3332 h 10000"/>
              <a:gd name="connsiteX98" fmla="*/ 2328 w 10000"/>
              <a:gd name="connsiteY98" fmla="*/ 3332 h 10000"/>
              <a:gd name="connsiteX99" fmla="*/ 2328 w 10000"/>
              <a:gd name="connsiteY99" fmla="*/ 3313 h 10000"/>
              <a:gd name="connsiteX100" fmla="*/ 2269 w 10000"/>
              <a:gd name="connsiteY100" fmla="*/ 3291 h 10000"/>
              <a:gd name="connsiteX101" fmla="*/ 2227 w 10000"/>
              <a:gd name="connsiteY101" fmla="*/ 3250 h 10000"/>
              <a:gd name="connsiteX102" fmla="*/ 2167 w 10000"/>
              <a:gd name="connsiteY102" fmla="*/ 3205 h 10000"/>
              <a:gd name="connsiteX103" fmla="*/ 2090 w 10000"/>
              <a:gd name="connsiteY103" fmla="*/ 3164 h 10000"/>
              <a:gd name="connsiteX104" fmla="*/ 2030 w 10000"/>
              <a:gd name="connsiteY104" fmla="*/ 3122 h 10000"/>
              <a:gd name="connsiteX105" fmla="*/ 1950 w 10000"/>
              <a:gd name="connsiteY105" fmla="*/ 3100 h 10000"/>
              <a:gd name="connsiteX106" fmla="*/ 1890 w 10000"/>
              <a:gd name="connsiteY106" fmla="*/ 3100 h 10000"/>
              <a:gd name="connsiteX107" fmla="*/ 1830 w 10000"/>
              <a:gd name="connsiteY107" fmla="*/ 3100 h 10000"/>
              <a:gd name="connsiteX108" fmla="*/ 1771 w 10000"/>
              <a:gd name="connsiteY108" fmla="*/ 3100 h 10000"/>
              <a:gd name="connsiteX109" fmla="*/ 1711 w 10000"/>
              <a:gd name="connsiteY109" fmla="*/ 3077 h 10000"/>
              <a:gd name="connsiteX110" fmla="*/ 1613 w 10000"/>
              <a:gd name="connsiteY110" fmla="*/ 2995 h 10000"/>
              <a:gd name="connsiteX111" fmla="*/ 1532 w 10000"/>
              <a:gd name="connsiteY111" fmla="*/ 2887 h 10000"/>
              <a:gd name="connsiteX112" fmla="*/ 1511 w 10000"/>
              <a:gd name="connsiteY112" fmla="*/ 2804 h 10000"/>
              <a:gd name="connsiteX113" fmla="*/ 1494 w 10000"/>
              <a:gd name="connsiteY113" fmla="*/ 2759 h 10000"/>
              <a:gd name="connsiteX114" fmla="*/ 1452 w 10000"/>
              <a:gd name="connsiteY114" fmla="*/ 2718 h 10000"/>
              <a:gd name="connsiteX115" fmla="*/ 1332 w 10000"/>
              <a:gd name="connsiteY115" fmla="*/ 2677 h 10000"/>
              <a:gd name="connsiteX116" fmla="*/ 1234 w 10000"/>
              <a:gd name="connsiteY116" fmla="*/ 2654 h 10000"/>
              <a:gd name="connsiteX117" fmla="*/ 1154 w 10000"/>
              <a:gd name="connsiteY117" fmla="*/ 2591 h 10000"/>
              <a:gd name="connsiteX118" fmla="*/ 1017 w 10000"/>
              <a:gd name="connsiteY118" fmla="*/ 2463 h 10000"/>
              <a:gd name="connsiteX119" fmla="*/ 936 w 10000"/>
              <a:gd name="connsiteY119" fmla="*/ 2377 h 10000"/>
              <a:gd name="connsiteX120" fmla="*/ 898 w 10000"/>
              <a:gd name="connsiteY120" fmla="*/ 2336 h 10000"/>
              <a:gd name="connsiteX121" fmla="*/ 877 w 10000"/>
              <a:gd name="connsiteY121" fmla="*/ 2273 h 10000"/>
              <a:gd name="connsiteX122" fmla="*/ 796 w 10000"/>
              <a:gd name="connsiteY122" fmla="*/ 2186 h 10000"/>
              <a:gd name="connsiteX123" fmla="*/ 719 w 10000"/>
              <a:gd name="connsiteY123" fmla="*/ 2082 h 10000"/>
              <a:gd name="connsiteX124" fmla="*/ 638 w 10000"/>
              <a:gd name="connsiteY124" fmla="*/ 1996 h 10000"/>
              <a:gd name="connsiteX125" fmla="*/ 519 w 10000"/>
              <a:gd name="connsiteY125" fmla="*/ 1849 h 10000"/>
              <a:gd name="connsiteX126" fmla="*/ 519 w 10000"/>
              <a:gd name="connsiteY126" fmla="*/ 1786 h 10000"/>
              <a:gd name="connsiteX127" fmla="*/ 498 w 10000"/>
              <a:gd name="connsiteY127" fmla="*/ 1677 h 10000"/>
              <a:gd name="connsiteX128" fmla="*/ 480 w 10000"/>
              <a:gd name="connsiteY128" fmla="*/ 1486 h 10000"/>
              <a:gd name="connsiteX129" fmla="*/ 459 w 10000"/>
              <a:gd name="connsiteY129" fmla="*/ 1359 h 10000"/>
              <a:gd name="connsiteX130" fmla="*/ 421 w 10000"/>
              <a:gd name="connsiteY130" fmla="*/ 1209 h 10000"/>
              <a:gd name="connsiteX131" fmla="*/ 361 w 10000"/>
              <a:gd name="connsiteY131" fmla="*/ 1127 h 10000"/>
              <a:gd name="connsiteX132" fmla="*/ 340 w 10000"/>
              <a:gd name="connsiteY132" fmla="*/ 1082 h 10000"/>
              <a:gd name="connsiteX133" fmla="*/ 259 w 10000"/>
              <a:gd name="connsiteY133" fmla="*/ 936 h 10000"/>
              <a:gd name="connsiteX134" fmla="*/ 242 w 10000"/>
              <a:gd name="connsiteY134" fmla="*/ 827 h 10000"/>
              <a:gd name="connsiteX135" fmla="*/ 242 w 10000"/>
              <a:gd name="connsiteY135" fmla="*/ 723 h 10000"/>
              <a:gd name="connsiteX136" fmla="*/ 242 w 10000"/>
              <a:gd name="connsiteY136" fmla="*/ 618 h 10000"/>
              <a:gd name="connsiteX137" fmla="*/ 221 w 10000"/>
              <a:gd name="connsiteY137" fmla="*/ 509 h 10000"/>
              <a:gd name="connsiteX138" fmla="*/ 179 w 10000"/>
              <a:gd name="connsiteY138" fmla="*/ 404 h 10000"/>
              <a:gd name="connsiteX139" fmla="*/ 161 w 10000"/>
              <a:gd name="connsiteY139" fmla="*/ 300 h 10000"/>
              <a:gd name="connsiteX140" fmla="*/ 102 w 10000"/>
              <a:gd name="connsiteY140" fmla="*/ 172 h 10000"/>
              <a:gd name="connsiteX141" fmla="*/ 0 w 10000"/>
              <a:gd name="connsiteY14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5747 w 10000"/>
              <a:gd name="connsiteY64" fmla="*/ 6923 h 10000"/>
              <a:gd name="connsiteX65" fmla="*/ 4874 w 10000"/>
              <a:gd name="connsiteY65" fmla="*/ 6795 h 10000"/>
              <a:gd name="connsiteX66" fmla="*/ 4793 w 10000"/>
              <a:gd name="connsiteY66" fmla="*/ 6814 h 10000"/>
              <a:gd name="connsiteX67" fmla="*/ 4755 w 10000"/>
              <a:gd name="connsiteY67" fmla="*/ 6814 h 10000"/>
              <a:gd name="connsiteX68" fmla="*/ 4674 w 10000"/>
              <a:gd name="connsiteY68" fmla="*/ 6814 h 10000"/>
              <a:gd name="connsiteX69" fmla="*/ 4534 w 10000"/>
              <a:gd name="connsiteY69" fmla="*/ 6836 h 10000"/>
              <a:gd name="connsiteX70" fmla="*/ 4435 w 10000"/>
              <a:gd name="connsiteY70" fmla="*/ 6836 h 10000"/>
              <a:gd name="connsiteX71" fmla="*/ 4393 w 10000"/>
              <a:gd name="connsiteY71" fmla="*/ 6836 h 10000"/>
              <a:gd name="connsiteX72" fmla="*/ 4257 w 10000"/>
              <a:gd name="connsiteY72" fmla="*/ 6836 h 10000"/>
              <a:gd name="connsiteX73" fmla="*/ 4176 w 10000"/>
              <a:gd name="connsiteY73" fmla="*/ 6773 h 10000"/>
              <a:gd name="connsiteX74" fmla="*/ 4018 w 10000"/>
              <a:gd name="connsiteY74" fmla="*/ 6687 h 10000"/>
              <a:gd name="connsiteX75" fmla="*/ 3797 w 10000"/>
              <a:gd name="connsiteY75" fmla="*/ 6687 h 10000"/>
              <a:gd name="connsiteX76" fmla="*/ 3401 w 10000"/>
              <a:gd name="connsiteY76" fmla="*/ 3972 h 10000"/>
              <a:gd name="connsiteX77" fmla="*/ 3363 w 10000"/>
              <a:gd name="connsiteY77" fmla="*/ 3950 h 10000"/>
              <a:gd name="connsiteX78" fmla="*/ 3303 w 10000"/>
              <a:gd name="connsiteY78" fmla="*/ 3927 h 10000"/>
              <a:gd name="connsiteX79" fmla="*/ 3261 w 10000"/>
              <a:gd name="connsiteY79" fmla="*/ 3909 h 10000"/>
              <a:gd name="connsiteX80" fmla="*/ 3243 w 10000"/>
              <a:gd name="connsiteY80" fmla="*/ 3886 h 10000"/>
              <a:gd name="connsiteX81" fmla="*/ 3201 w 10000"/>
              <a:gd name="connsiteY81" fmla="*/ 3864 h 10000"/>
              <a:gd name="connsiteX82" fmla="*/ 3163 w 10000"/>
              <a:gd name="connsiteY82" fmla="*/ 3800 h 10000"/>
              <a:gd name="connsiteX83" fmla="*/ 3065 w 10000"/>
              <a:gd name="connsiteY83" fmla="*/ 3714 h 10000"/>
              <a:gd name="connsiteX84" fmla="*/ 2945 w 10000"/>
              <a:gd name="connsiteY84" fmla="*/ 3650 h 10000"/>
              <a:gd name="connsiteX85" fmla="*/ 2865 w 10000"/>
              <a:gd name="connsiteY85" fmla="*/ 3587 h 10000"/>
              <a:gd name="connsiteX86" fmla="*/ 2826 w 10000"/>
              <a:gd name="connsiteY86" fmla="*/ 3568 h 10000"/>
              <a:gd name="connsiteX87" fmla="*/ 2784 w 10000"/>
              <a:gd name="connsiteY87" fmla="*/ 3568 h 10000"/>
              <a:gd name="connsiteX88" fmla="*/ 2724 w 10000"/>
              <a:gd name="connsiteY88" fmla="*/ 3568 h 10000"/>
              <a:gd name="connsiteX89" fmla="*/ 2707 w 10000"/>
              <a:gd name="connsiteY89" fmla="*/ 3523 h 10000"/>
              <a:gd name="connsiteX90" fmla="*/ 2686 w 10000"/>
              <a:gd name="connsiteY90" fmla="*/ 3482 h 10000"/>
              <a:gd name="connsiteX91" fmla="*/ 2647 w 10000"/>
              <a:gd name="connsiteY91" fmla="*/ 3482 h 10000"/>
              <a:gd name="connsiteX92" fmla="*/ 2605 w 10000"/>
              <a:gd name="connsiteY92" fmla="*/ 3459 h 10000"/>
              <a:gd name="connsiteX93" fmla="*/ 2507 w 10000"/>
              <a:gd name="connsiteY93" fmla="*/ 3441 h 10000"/>
              <a:gd name="connsiteX94" fmla="*/ 2447 w 10000"/>
              <a:gd name="connsiteY94" fmla="*/ 3396 h 10000"/>
              <a:gd name="connsiteX95" fmla="*/ 2405 w 10000"/>
              <a:gd name="connsiteY95" fmla="*/ 3377 h 10000"/>
              <a:gd name="connsiteX96" fmla="*/ 2346 w 10000"/>
              <a:gd name="connsiteY96" fmla="*/ 3332 h 10000"/>
              <a:gd name="connsiteX97" fmla="*/ 2328 w 10000"/>
              <a:gd name="connsiteY97" fmla="*/ 3332 h 10000"/>
              <a:gd name="connsiteX98" fmla="*/ 2328 w 10000"/>
              <a:gd name="connsiteY98" fmla="*/ 3313 h 10000"/>
              <a:gd name="connsiteX99" fmla="*/ 2269 w 10000"/>
              <a:gd name="connsiteY99" fmla="*/ 3291 h 10000"/>
              <a:gd name="connsiteX100" fmla="*/ 2227 w 10000"/>
              <a:gd name="connsiteY100" fmla="*/ 3250 h 10000"/>
              <a:gd name="connsiteX101" fmla="*/ 2167 w 10000"/>
              <a:gd name="connsiteY101" fmla="*/ 3205 h 10000"/>
              <a:gd name="connsiteX102" fmla="*/ 2090 w 10000"/>
              <a:gd name="connsiteY102" fmla="*/ 3164 h 10000"/>
              <a:gd name="connsiteX103" fmla="*/ 2030 w 10000"/>
              <a:gd name="connsiteY103" fmla="*/ 3122 h 10000"/>
              <a:gd name="connsiteX104" fmla="*/ 1950 w 10000"/>
              <a:gd name="connsiteY104" fmla="*/ 3100 h 10000"/>
              <a:gd name="connsiteX105" fmla="*/ 1890 w 10000"/>
              <a:gd name="connsiteY105" fmla="*/ 3100 h 10000"/>
              <a:gd name="connsiteX106" fmla="*/ 1830 w 10000"/>
              <a:gd name="connsiteY106" fmla="*/ 3100 h 10000"/>
              <a:gd name="connsiteX107" fmla="*/ 1771 w 10000"/>
              <a:gd name="connsiteY107" fmla="*/ 3100 h 10000"/>
              <a:gd name="connsiteX108" fmla="*/ 1711 w 10000"/>
              <a:gd name="connsiteY108" fmla="*/ 3077 h 10000"/>
              <a:gd name="connsiteX109" fmla="*/ 1613 w 10000"/>
              <a:gd name="connsiteY109" fmla="*/ 2995 h 10000"/>
              <a:gd name="connsiteX110" fmla="*/ 1532 w 10000"/>
              <a:gd name="connsiteY110" fmla="*/ 2887 h 10000"/>
              <a:gd name="connsiteX111" fmla="*/ 1511 w 10000"/>
              <a:gd name="connsiteY111" fmla="*/ 2804 h 10000"/>
              <a:gd name="connsiteX112" fmla="*/ 1494 w 10000"/>
              <a:gd name="connsiteY112" fmla="*/ 2759 h 10000"/>
              <a:gd name="connsiteX113" fmla="*/ 1452 w 10000"/>
              <a:gd name="connsiteY113" fmla="*/ 2718 h 10000"/>
              <a:gd name="connsiteX114" fmla="*/ 1332 w 10000"/>
              <a:gd name="connsiteY114" fmla="*/ 2677 h 10000"/>
              <a:gd name="connsiteX115" fmla="*/ 1234 w 10000"/>
              <a:gd name="connsiteY115" fmla="*/ 2654 h 10000"/>
              <a:gd name="connsiteX116" fmla="*/ 1154 w 10000"/>
              <a:gd name="connsiteY116" fmla="*/ 2591 h 10000"/>
              <a:gd name="connsiteX117" fmla="*/ 1017 w 10000"/>
              <a:gd name="connsiteY117" fmla="*/ 2463 h 10000"/>
              <a:gd name="connsiteX118" fmla="*/ 936 w 10000"/>
              <a:gd name="connsiteY118" fmla="*/ 2377 h 10000"/>
              <a:gd name="connsiteX119" fmla="*/ 898 w 10000"/>
              <a:gd name="connsiteY119" fmla="*/ 2336 h 10000"/>
              <a:gd name="connsiteX120" fmla="*/ 877 w 10000"/>
              <a:gd name="connsiteY120" fmla="*/ 2273 h 10000"/>
              <a:gd name="connsiteX121" fmla="*/ 796 w 10000"/>
              <a:gd name="connsiteY121" fmla="*/ 2186 h 10000"/>
              <a:gd name="connsiteX122" fmla="*/ 719 w 10000"/>
              <a:gd name="connsiteY122" fmla="*/ 2082 h 10000"/>
              <a:gd name="connsiteX123" fmla="*/ 638 w 10000"/>
              <a:gd name="connsiteY123" fmla="*/ 1996 h 10000"/>
              <a:gd name="connsiteX124" fmla="*/ 519 w 10000"/>
              <a:gd name="connsiteY124" fmla="*/ 1849 h 10000"/>
              <a:gd name="connsiteX125" fmla="*/ 519 w 10000"/>
              <a:gd name="connsiteY125" fmla="*/ 1786 h 10000"/>
              <a:gd name="connsiteX126" fmla="*/ 498 w 10000"/>
              <a:gd name="connsiteY126" fmla="*/ 1677 h 10000"/>
              <a:gd name="connsiteX127" fmla="*/ 480 w 10000"/>
              <a:gd name="connsiteY127" fmla="*/ 1486 h 10000"/>
              <a:gd name="connsiteX128" fmla="*/ 459 w 10000"/>
              <a:gd name="connsiteY128" fmla="*/ 1359 h 10000"/>
              <a:gd name="connsiteX129" fmla="*/ 421 w 10000"/>
              <a:gd name="connsiteY129" fmla="*/ 1209 h 10000"/>
              <a:gd name="connsiteX130" fmla="*/ 361 w 10000"/>
              <a:gd name="connsiteY130" fmla="*/ 1127 h 10000"/>
              <a:gd name="connsiteX131" fmla="*/ 340 w 10000"/>
              <a:gd name="connsiteY131" fmla="*/ 1082 h 10000"/>
              <a:gd name="connsiteX132" fmla="*/ 259 w 10000"/>
              <a:gd name="connsiteY132" fmla="*/ 936 h 10000"/>
              <a:gd name="connsiteX133" fmla="*/ 242 w 10000"/>
              <a:gd name="connsiteY133" fmla="*/ 827 h 10000"/>
              <a:gd name="connsiteX134" fmla="*/ 242 w 10000"/>
              <a:gd name="connsiteY134" fmla="*/ 723 h 10000"/>
              <a:gd name="connsiteX135" fmla="*/ 242 w 10000"/>
              <a:gd name="connsiteY135" fmla="*/ 618 h 10000"/>
              <a:gd name="connsiteX136" fmla="*/ 221 w 10000"/>
              <a:gd name="connsiteY136" fmla="*/ 509 h 10000"/>
              <a:gd name="connsiteX137" fmla="*/ 179 w 10000"/>
              <a:gd name="connsiteY137" fmla="*/ 404 h 10000"/>
              <a:gd name="connsiteX138" fmla="*/ 161 w 10000"/>
              <a:gd name="connsiteY138" fmla="*/ 300 h 10000"/>
              <a:gd name="connsiteX139" fmla="*/ 102 w 10000"/>
              <a:gd name="connsiteY139" fmla="*/ 172 h 10000"/>
              <a:gd name="connsiteX140" fmla="*/ 0 w 10000"/>
              <a:gd name="connsiteY14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5785 w 10000"/>
              <a:gd name="connsiteY63" fmla="*/ 6941 h 10000"/>
              <a:gd name="connsiteX64" fmla="*/ 4874 w 10000"/>
              <a:gd name="connsiteY64" fmla="*/ 6795 h 10000"/>
              <a:gd name="connsiteX65" fmla="*/ 4793 w 10000"/>
              <a:gd name="connsiteY65" fmla="*/ 6814 h 10000"/>
              <a:gd name="connsiteX66" fmla="*/ 4755 w 10000"/>
              <a:gd name="connsiteY66" fmla="*/ 6814 h 10000"/>
              <a:gd name="connsiteX67" fmla="*/ 4674 w 10000"/>
              <a:gd name="connsiteY67" fmla="*/ 6814 h 10000"/>
              <a:gd name="connsiteX68" fmla="*/ 4534 w 10000"/>
              <a:gd name="connsiteY68" fmla="*/ 6836 h 10000"/>
              <a:gd name="connsiteX69" fmla="*/ 4435 w 10000"/>
              <a:gd name="connsiteY69" fmla="*/ 6836 h 10000"/>
              <a:gd name="connsiteX70" fmla="*/ 4393 w 10000"/>
              <a:gd name="connsiteY70" fmla="*/ 6836 h 10000"/>
              <a:gd name="connsiteX71" fmla="*/ 4257 w 10000"/>
              <a:gd name="connsiteY71" fmla="*/ 6836 h 10000"/>
              <a:gd name="connsiteX72" fmla="*/ 4176 w 10000"/>
              <a:gd name="connsiteY72" fmla="*/ 6773 h 10000"/>
              <a:gd name="connsiteX73" fmla="*/ 4018 w 10000"/>
              <a:gd name="connsiteY73" fmla="*/ 6687 h 10000"/>
              <a:gd name="connsiteX74" fmla="*/ 3797 w 10000"/>
              <a:gd name="connsiteY74" fmla="*/ 6687 h 10000"/>
              <a:gd name="connsiteX75" fmla="*/ 3401 w 10000"/>
              <a:gd name="connsiteY75" fmla="*/ 3972 h 10000"/>
              <a:gd name="connsiteX76" fmla="*/ 3363 w 10000"/>
              <a:gd name="connsiteY76" fmla="*/ 3950 h 10000"/>
              <a:gd name="connsiteX77" fmla="*/ 3303 w 10000"/>
              <a:gd name="connsiteY77" fmla="*/ 3927 h 10000"/>
              <a:gd name="connsiteX78" fmla="*/ 3261 w 10000"/>
              <a:gd name="connsiteY78" fmla="*/ 3909 h 10000"/>
              <a:gd name="connsiteX79" fmla="*/ 3243 w 10000"/>
              <a:gd name="connsiteY79" fmla="*/ 3886 h 10000"/>
              <a:gd name="connsiteX80" fmla="*/ 3201 w 10000"/>
              <a:gd name="connsiteY80" fmla="*/ 3864 h 10000"/>
              <a:gd name="connsiteX81" fmla="*/ 3163 w 10000"/>
              <a:gd name="connsiteY81" fmla="*/ 3800 h 10000"/>
              <a:gd name="connsiteX82" fmla="*/ 3065 w 10000"/>
              <a:gd name="connsiteY82" fmla="*/ 3714 h 10000"/>
              <a:gd name="connsiteX83" fmla="*/ 2945 w 10000"/>
              <a:gd name="connsiteY83" fmla="*/ 3650 h 10000"/>
              <a:gd name="connsiteX84" fmla="*/ 2865 w 10000"/>
              <a:gd name="connsiteY84" fmla="*/ 3587 h 10000"/>
              <a:gd name="connsiteX85" fmla="*/ 2826 w 10000"/>
              <a:gd name="connsiteY85" fmla="*/ 3568 h 10000"/>
              <a:gd name="connsiteX86" fmla="*/ 2784 w 10000"/>
              <a:gd name="connsiteY86" fmla="*/ 3568 h 10000"/>
              <a:gd name="connsiteX87" fmla="*/ 2724 w 10000"/>
              <a:gd name="connsiteY87" fmla="*/ 3568 h 10000"/>
              <a:gd name="connsiteX88" fmla="*/ 2707 w 10000"/>
              <a:gd name="connsiteY88" fmla="*/ 3523 h 10000"/>
              <a:gd name="connsiteX89" fmla="*/ 2686 w 10000"/>
              <a:gd name="connsiteY89" fmla="*/ 3482 h 10000"/>
              <a:gd name="connsiteX90" fmla="*/ 2647 w 10000"/>
              <a:gd name="connsiteY90" fmla="*/ 3482 h 10000"/>
              <a:gd name="connsiteX91" fmla="*/ 2605 w 10000"/>
              <a:gd name="connsiteY91" fmla="*/ 3459 h 10000"/>
              <a:gd name="connsiteX92" fmla="*/ 2507 w 10000"/>
              <a:gd name="connsiteY92" fmla="*/ 3441 h 10000"/>
              <a:gd name="connsiteX93" fmla="*/ 2447 w 10000"/>
              <a:gd name="connsiteY93" fmla="*/ 3396 h 10000"/>
              <a:gd name="connsiteX94" fmla="*/ 2405 w 10000"/>
              <a:gd name="connsiteY94" fmla="*/ 3377 h 10000"/>
              <a:gd name="connsiteX95" fmla="*/ 2346 w 10000"/>
              <a:gd name="connsiteY95" fmla="*/ 3332 h 10000"/>
              <a:gd name="connsiteX96" fmla="*/ 2328 w 10000"/>
              <a:gd name="connsiteY96" fmla="*/ 3332 h 10000"/>
              <a:gd name="connsiteX97" fmla="*/ 2328 w 10000"/>
              <a:gd name="connsiteY97" fmla="*/ 3313 h 10000"/>
              <a:gd name="connsiteX98" fmla="*/ 2269 w 10000"/>
              <a:gd name="connsiteY98" fmla="*/ 3291 h 10000"/>
              <a:gd name="connsiteX99" fmla="*/ 2227 w 10000"/>
              <a:gd name="connsiteY99" fmla="*/ 3250 h 10000"/>
              <a:gd name="connsiteX100" fmla="*/ 2167 w 10000"/>
              <a:gd name="connsiteY100" fmla="*/ 3205 h 10000"/>
              <a:gd name="connsiteX101" fmla="*/ 2090 w 10000"/>
              <a:gd name="connsiteY101" fmla="*/ 3164 h 10000"/>
              <a:gd name="connsiteX102" fmla="*/ 2030 w 10000"/>
              <a:gd name="connsiteY102" fmla="*/ 3122 h 10000"/>
              <a:gd name="connsiteX103" fmla="*/ 1950 w 10000"/>
              <a:gd name="connsiteY103" fmla="*/ 3100 h 10000"/>
              <a:gd name="connsiteX104" fmla="*/ 1890 w 10000"/>
              <a:gd name="connsiteY104" fmla="*/ 3100 h 10000"/>
              <a:gd name="connsiteX105" fmla="*/ 1830 w 10000"/>
              <a:gd name="connsiteY105" fmla="*/ 3100 h 10000"/>
              <a:gd name="connsiteX106" fmla="*/ 1771 w 10000"/>
              <a:gd name="connsiteY106" fmla="*/ 3100 h 10000"/>
              <a:gd name="connsiteX107" fmla="*/ 1711 w 10000"/>
              <a:gd name="connsiteY107" fmla="*/ 3077 h 10000"/>
              <a:gd name="connsiteX108" fmla="*/ 1613 w 10000"/>
              <a:gd name="connsiteY108" fmla="*/ 2995 h 10000"/>
              <a:gd name="connsiteX109" fmla="*/ 1532 w 10000"/>
              <a:gd name="connsiteY109" fmla="*/ 2887 h 10000"/>
              <a:gd name="connsiteX110" fmla="*/ 1511 w 10000"/>
              <a:gd name="connsiteY110" fmla="*/ 2804 h 10000"/>
              <a:gd name="connsiteX111" fmla="*/ 1494 w 10000"/>
              <a:gd name="connsiteY111" fmla="*/ 2759 h 10000"/>
              <a:gd name="connsiteX112" fmla="*/ 1452 w 10000"/>
              <a:gd name="connsiteY112" fmla="*/ 2718 h 10000"/>
              <a:gd name="connsiteX113" fmla="*/ 1332 w 10000"/>
              <a:gd name="connsiteY113" fmla="*/ 2677 h 10000"/>
              <a:gd name="connsiteX114" fmla="*/ 1234 w 10000"/>
              <a:gd name="connsiteY114" fmla="*/ 2654 h 10000"/>
              <a:gd name="connsiteX115" fmla="*/ 1154 w 10000"/>
              <a:gd name="connsiteY115" fmla="*/ 2591 h 10000"/>
              <a:gd name="connsiteX116" fmla="*/ 1017 w 10000"/>
              <a:gd name="connsiteY116" fmla="*/ 2463 h 10000"/>
              <a:gd name="connsiteX117" fmla="*/ 936 w 10000"/>
              <a:gd name="connsiteY117" fmla="*/ 2377 h 10000"/>
              <a:gd name="connsiteX118" fmla="*/ 898 w 10000"/>
              <a:gd name="connsiteY118" fmla="*/ 2336 h 10000"/>
              <a:gd name="connsiteX119" fmla="*/ 877 w 10000"/>
              <a:gd name="connsiteY119" fmla="*/ 2273 h 10000"/>
              <a:gd name="connsiteX120" fmla="*/ 796 w 10000"/>
              <a:gd name="connsiteY120" fmla="*/ 2186 h 10000"/>
              <a:gd name="connsiteX121" fmla="*/ 719 w 10000"/>
              <a:gd name="connsiteY121" fmla="*/ 2082 h 10000"/>
              <a:gd name="connsiteX122" fmla="*/ 638 w 10000"/>
              <a:gd name="connsiteY122" fmla="*/ 1996 h 10000"/>
              <a:gd name="connsiteX123" fmla="*/ 519 w 10000"/>
              <a:gd name="connsiteY123" fmla="*/ 1849 h 10000"/>
              <a:gd name="connsiteX124" fmla="*/ 519 w 10000"/>
              <a:gd name="connsiteY124" fmla="*/ 1786 h 10000"/>
              <a:gd name="connsiteX125" fmla="*/ 498 w 10000"/>
              <a:gd name="connsiteY125" fmla="*/ 1677 h 10000"/>
              <a:gd name="connsiteX126" fmla="*/ 480 w 10000"/>
              <a:gd name="connsiteY126" fmla="*/ 1486 h 10000"/>
              <a:gd name="connsiteX127" fmla="*/ 459 w 10000"/>
              <a:gd name="connsiteY127" fmla="*/ 1359 h 10000"/>
              <a:gd name="connsiteX128" fmla="*/ 421 w 10000"/>
              <a:gd name="connsiteY128" fmla="*/ 1209 h 10000"/>
              <a:gd name="connsiteX129" fmla="*/ 361 w 10000"/>
              <a:gd name="connsiteY129" fmla="*/ 1127 h 10000"/>
              <a:gd name="connsiteX130" fmla="*/ 340 w 10000"/>
              <a:gd name="connsiteY130" fmla="*/ 1082 h 10000"/>
              <a:gd name="connsiteX131" fmla="*/ 259 w 10000"/>
              <a:gd name="connsiteY131" fmla="*/ 936 h 10000"/>
              <a:gd name="connsiteX132" fmla="*/ 242 w 10000"/>
              <a:gd name="connsiteY132" fmla="*/ 827 h 10000"/>
              <a:gd name="connsiteX133" fmla="*/ 242 w 10000"/>
              <a:gd name="connsiteY133" fmla="*/ 723 h 10000"/>
              <a:gd name="connsiteX134" fmla="*/ 242 w 10000"/>
              <a:gd name="connsiteY134" fmla="*/ 618 h 10000"/>
              <a:gd name="connsiteX135" fmla="*/ 221 w 10000"/>
              <a:gd name="connsiteY135" fmla="*/ 509 h 10000"/>
              <a:gd name="connsiteX136" fmla="*/ 179 w 10000"/>
              <a:gd name="connsiteY136" fmla="*/ 404 h 10000"/>
              <a:gd name="connsiteX137" fmla="*/ 161 w 10000"/>
              <a:gd name="connsiteY137" fmla="*/ 300 h 10000"/>
              <a:gd name="connsiteX138" fmla="*/ 102 w 10000"/>
              <a:gd name="connsiteY138" fmla="*/ 172 h 10000"/>
              <a:gd name="connsiteX139" fmla="*/ 0 w 10000"/>
              <a:gd name="connsiteY13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5806 w 10000"/>
              <a:gd name="connsiteY62" fmla="*/ 6941 h 10000"/>
              <a:gd name="connsiteX63" fmla="*/ 4874 w 10000"/>
              <a:gd name="connsiteY63" fmla="*/ 6795 h 10000"/>
              <a:gd name="connsiteX64" fmla="*/ 4793 w 10000"/>
              <a:gd name="connsiteY64" fmla="*/ 6814 h 10000"/>
              <a:gd name="connsiteX65" fmla="*/ 4755 w 10000"/>
              <a:gd name="connsiteY65" fmla="*/ 6814 h 10000"/>
              <a:gd name="connsiteX66" fmla="*/ 4674 w 10000"/>
              <a:gd name="connsiteY66" fmla="*/ 6814 h 10000"/>
              <a:gd name="connsiteX67" fmla="*/ 4534 w 10000"/>
              <a:gd name="connsiteY67" fmla="*/ 6836 h 10000"/>
              <a:gd name="connsiteX68" fmla="*/ 4435 w 10000"/>
              <a:gd name="connsiteY68" fmla="*/ 6836 h 10000"/>
              <a:gd name="connsiteX69" fmla="*/ 4393 w 10000"/>
              <a:gd name="connsiteY69" fmla="*/ 6836 h 10000"/>
              <a:gd name="connsiteX70" fmla="*/ 4257 w 10000"/>
              <a:gd name="connsiteY70" fmla="*/ 6836 h 10000"/>
              <a:gd name="connsiteX71" fmla="*/ 4176 w 10000"/>
              <a:gd name="connsiteY71" fmla="*/ 6773 h 10000"/>
              <a:gd name="connsiteX72" fmla="*/ 4018 w 10000"/>
              <a:gd name="connsiteY72" fmla="*/ 6687 h 10000"/>
              <a:gd name="connsiteX73" fmla="*/ 3797 w 10000"/>
              <a:gd name="connsiteY73" fmla="*/ 6687 h 10000"/>
              <a:gd name="connsiteX74" fmla="*/ 3401 w 10000"/>
              <a:gd name="connsiteY74" fmla="*/ 3972 h 10000"/>
              <a:gd name="connsiteX75" fmla="*/ 3363 w 10000"/>
              <a:gd name="connsiteY75" fmla="*/ 3950 h 10000"/>
              <a:gd name="connsiteX76" fmla="*/ 3303 w 10000"/>
              <a:gd name="connsiteY76" fmla="*/ 3927 h 10000"/>
              <a:gd name="connsiteX77" fmla="*/ 3261 w 10000"/>
              <a:gd name="connsiteY77" fmla="*/ 3909 h 10000"/>
              <a:gd name="connsiteX78" fmla="*/ 3243 w 10000"/>
              <a:gd name="connsiteY78" fmla="*/ 3886 h 10000"/>
              <a:gd name="connsiteX79" fmla="*/ 3201 w 10000"/>
              <a:gd name="connsiteY79" fmla="*/ 3864 h 10000"/>
              <a:gd name="connsiteX80" fmla="*/ 3163 w 10000"/>
              <a:gd name="connsiteY80" fmla="*/ 3800 h 10000"/>
              <a:gd name="connsiteX81" fmla="*/ 3065 w 10000"/>
              <a:gd name="connsiteY81" fmla="*/ 3714 h 10000"/>
              <a:gd name="connsiteX82" fmla="*/ 2945 w 10000"/>
              <a:gd name="connsiteY82" fmla="*/ 3650 h 10000"/>
              <a:gd name="connsiteX83" fmla="*/ 2865 w 10000"/>
              <a:gd name="connsiteY83" fmla="*/ 3587 h 10000"/>
              <a:gd name="connsiteX84" fmla="*/ 2826 w 10000"/>
              <a:gd name="connsiteY84" fmla="*/ 3568 h 10000"/>
              <a:gd name="connsiteX85" fmla="*/ 2784 w 10000"/>
              <a:gd name="connsiteY85" fmla="*/ 3568 h 10000"/>
              <a:gd name="connsiteX86" fmla="*/ 2724 w 10000"/>
              <a:gd name="connsiteY86" fmla="*/ 3568 h 10000"/>
              <a:gd name="connsiteX87" fmla="*/ 2707 w 10000"/>
              <a:gd name="connsiteY87" fmla="*/ 3523 h 10000"/>
              <a:gd name="connsiteX88" fmla="*/ 2686 w 10000"/>
              <a:gd name="connsiteY88" fmla="*/ 3482 h 10000"/>
              <a:gd name="connsiteX89" fmla="*/ 2647 w 10000"/>
              <a:gd name="connsiteY89" fmla="*/ 3482 h 10000"/>
              <a:gd name="connsiteX90" fmla="*/ 2605 w 10000"/>
              <a:gd name="connsiteY90" fmla="*/ 3459 h 10000"/>
              <a:gd name="connsiteX91" fmla="*/ 2507 w 10000"/>
              <a:gd name="connsiteY91" fmla="*/ 3441 h 10000"/>
              <a:gd name="connsiteX92" fmla="*/ 2447 w 10000"/>
              <a:gd name="connsiteY92" fmla="*/ 3396 h 10000"/>
              <a:gd name="connsiteX93" fmla="*/ 2405 w 10000"/>
              <a:gd name="connsiteY93" fmla="*/ 3377 h 10000"/>
              <a:gd name="connsiteX94" fmla="*/ 2346 w 10000"/>
              <a:gd name="connsiteY94" fmla="*/ 3332 h 10000"/>
              <a:gd name="connsiteX95" fmla="*/ 2328 w 10000"/>
              <a:gd name="connsiteY95" fmla="*/ 3332 h 10000"/>
              <a:gd name="connsiteX96" fmla="*/ 2328 w 10000"/>
              <a:gd name="connsiteY96" fmla="*/ 3313 h 10000"/>
              <a:gd name="connsiteX97" fmla="*/ 2269 w 10000"/>
              <a:gd name="connsiteY97" fmla="*/ 3291 h 10000"/>
              <a:gd name="connsiteX98" fmla="*/ 2227 w 10000"/>
              <a:gd name="connsiteY98" fmla="*/ 3250 h 10000"/>
              <a:gd name="connsiteX99" fmla="*/ 2167 w 10000"/>
              <a:gd name="connsiteY99" fmla="*/ 3205 h 10000"/>
              <a:gd name="connsiteX100" fmla="*/ 2090 w 10000"/>
              <a:gd name="connsiteY100" fmla="*/ 3164 h 10000"/>
              <a:gd name="connsiteX101" fmla="*/ 2030 w 10000"/>
              <a:gd name="connsiteY101" fmla="*/ 3122 h 10000"/>
              <a:gd name="connsiteX102" fmla="*/ 1950 w 10000"/>
              <a:gd name="connsiteY102" fmla="*/ 3100 h 10000"/>
              <a:gd name="connsiteX103" fmla="*/ 1890 w 10000"/>
              <a:gd name="connsiteY103" fmla="*/ 3100 h 10000"/>
              <a:gd name="connsiteX104" fmla="*/ 1830 w 10000"/>
              <a:gd name="connsiteY104" fmla="*/ 3100 h 10000"/>
              <a:gd name="connsiteX105" fmla="*/ 1771 w 10000"/>
              <a:gd name="connsiteY105" fmla="*/ 3100 h 10000"/>
              <a:gd name="connsiteX106" fmla="*/ 1711 w 10000"/>
              <a:gd name="connsiteY106" fmla="*/ 3077 h 10000"/>
              <a:gd name="connsiteX107" fmla="*/ 1613 w 10000"/>
              <a:gd name="connsiteY107" fmla="*/ 2995 h 10000"/>
              <a:gd name="connsiteX108" fmla="*/ 1532 w 10000"/>
              <a:gd name="connsiteY108" fmla="*/ 2887 h 10000"/>
              <a:gd name="connsiteX109" fmla="*/ 1511 w 10000"/>
              <a:gd name="connsiteY109" fmla="*/ 2804 h 10000"/>
              <a:gd name="connsiteX110" fmla="*/ 1494 w 10000"/>
              <a:gd name="connsiteY110" fmla="*/ 2759 h 10000"/>
              <a:gd name="connsiteX111" fmla="*/ 1452 w 10000"/>
              <a:gd name="connsiteY111" fmla="*/ 2718 h 10000"/>
              <a:gd name="connsiteX112" fmla="*/ 1332 w 10000"/>
              <a:gd name="connsiteY112" fmla="*/ 2677 h 10000"/>
              <a:gd name="connsiteX113" fmla="*/ 1234 w 10000"/>
              <a:gd name="connsiteY113" fmla="*/ 2654 h 10000"/>
              <a:gd name="connsiteX114" fmla="*/ 1154 w 10000"/>
              <a:gd name="connsiteY114" fmla="*/ 2591 h 10000"/>
              <a:gd name="connsiteX115" fmla="*/ 1017 w 10000"/>
              <a:gd name="connsiteY115" fmla="*/ 2463 h 10000"/>
              <a:gd name="connsiteX116" fmla="*/ 936 w 10000"/>
              <a:gd name="connsiteY116" fmla="*/ 2377 h 10000"/>
              <a:gd name="connsiteX117" fmla="*/ 898 w 10000"/>
              <a:gd name="connsiteY117" fmla="*/ 2336 h 10000"/>
              <a:gd name="connsiteX118" fmla="*/ 877 w 10000"/>
              <a:gd name="connsiteY118" fmla="*/ 2273 h 10000"/>
              <a:gd name="connsiteX119" fmla="*/ 796 w 10000"/>
              <a:gd name="connsiteY119" fmla="*/ 2186 h 10000"/>
              <a:gd name="connsiteX120" fmla="*/ 719 w 10000"/>
              <a:gd name="connsiteY120" fmla="*/ 2082 h 10000"/>
              <a:gd name="connsiteX121" fmla="*/ 638 w 10000"/>
              <a:gd name="connsiteY121" fmla="*/ 1996 h 10000"/>
              <a:gd name="connsiteX122" fmla="*/ 519 w 10000"/>
              <a:gd name="connsiteY122" fmla="*/ 1849 h 10000"/>
              <a:gd name="connsiteX123" fmla="*/ 519 w 10000"/>
              <a:gd name="connsiteY123" fmla="*/ 1786 h 10000"/>
              <a:gd name="connsiteX124" fmla="*/ 498 w 10000"/>
              <a:gd name="connsiteY124" fmla="*/ 1677 h 10000"/>
              <a:gd name="connsiteX125" fmla="*/ 480 w 10000"/>
              <a:gd name="connsiteY125" fmla="*/ 1486 h 10000"/>
              <a:gd name="connsiteX126" fmla="*/ 459 w 10000"/>
              <a:gd name="connsiteY126" fmla="*/ 1359 h 10000"/>
              <a:gd name="connsiteX127" fmla="*/ 421 w 10000"/>
              <a:gd name="connsiteY127" fmla="*/ 1209 h 10000"/>
              <a:gd name="connsiteX128" fmla="*/ 361 w 10000"/>
              <a:gd name="connsiteY128" fmla="*/ 1127 h 10000"/>
              <a:gd name="connsiteX129" fmla="*/ 340 w 10000"/>
              <a:gd name="connsiteY129" fmla="*/ 1082 h 10000"/>
              <a:gd name="connsiteX130" fmla="*/ 259 w 10000"/>
              <a:gd name="connsiteY130" fmla="*/ 936 h 10000"/>
              <a:gd name="connsiteX131" fmla="*/ 242 w 10000"/>
              <a:gd name="connsiteY131" fmla="*/ 827 h 10000"/>
              <a:gd name="connsiteX132" fmla="*/ 242 w 10000"/>
              <a:gd name="connsiteY132" fmla="*/ 723 h 10000"/>
              <a:gd name="connsiteX133" fmla="*/ 242 w 10000"/>
              <a:gd name="connsiteY133" fmla="*/ 618 h 10000"/>
              <a:gd name="connsiteX134" fmla="*/ 221 w 10000"/>
              <a:gd name="connsiteY134" fmla="*/ 509 h 10000"/>
              <a:gd name="connsiteX135" fmla="*/ 179 w 10000"/>
              <a:gd name="connsiteY135" fmla="*/ 404 h 10000"/>
              <a:gd name="connsiteX136" fmla="*/ 161 w 10000"/>
              <a:gd name="connsiteY136" fmla="*/ 300 h 10000"/>
              <a:gd name="connsiteX137" fmla="*/ 102 w 10000"/>
              <a:gd name="connsiteY137" fmla="*/ 172 h 10000"/>
              <a:gd name="connsiteX138" fmla="*/ 0 w 10000"/>
              <a:gd name="connsiteY13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964 w 10000"/>
              <a:gd name="connsiteY60" fmla="*/ 7050 h 10000"/>
              <a:gd name="connsiteX61" fmla="*/ 5845 w 10000"/>
              <a:gd name="connsiteY61" fmla="*/ 6964 h 10000"/>
              <a:gd name="connsiteX62" fmla="*/ 4874 w 10000"/>
              <a:gd name="connsiteY62" fmla="*/ 6795 h 10000"/>
              <a:gd name="connsiteX63" fmla="*/ 4793 w 10000"/>
              <a:gd name="connsiteY63" fmla="*/ 6814 h 10000"/>
              <a:gd name="connsiteX64" fmla="*/ 4755 w 10000"/>
              <a:gd name="connsiteY64" fmla="*/ 6814 h 10000"/>
              <a:gd name="connsiteX65" fmla="*/ 4674 w 10000"/>
              <a:gd name="connsiteY65" fmla="*/ 6814 h 10000"/>
              <a:gd name="connsiteX66" fmla="*/ 4534 w 10000"/>
              <a:gd name="connsiteY66" fmla="*/ 6836 h 10000"/>
              <a:gd name="connsiteX67" fmla="*/ 4435 w 10000"/>
              <a:gd name="connsiteY67" fmla="*/ 6836 h 10000"/>
              <a:gd name="connsiteX68" fmla="*/ 4393 w 10000"/>
              <a:gd name="connsiteY68" fmla="*/ 6836 h 10000"/>
              <a:gd name="connsiteX69" fmla="*/ 4257 w 10000"/>
              <a:gd name="connsiteY69" fmla="*/ 6836 h 10000"/>
              <a:gd name="connsiteX70" fmla="*/ 4176 w 10000"/>
              <a:gd name="connsiteY70" fmla="*/ 6773 h 10000"/>
              <a:gd name="connsiteX71" fmla="*/ 4018 w 10000"/>
              <a:gd name="connsiteY71" fmla="*/ 6687 h 10000"/>
              <a:gd name="connsiteX72" fmla="*/ 3797 w 10000"/>
              <a:gd name="connsiteY72" fmla="*/ 6687 h 10000"/>
              <a:gd name="connsiteX73" fmla="*/ 3401 w 10000"/>
              <a:gd name="connsiteY73" fmla="*/ 3972 h 10000"/>
              <a:gd name="connsiteX74" fmla="*/ 3363 w 10000"/>
              <a:gd name="connsiteY74" fmla="*/ 3950 h 10000"/>
              <a:gd name="connsiteX75" fmla="*/ 3303 w 10000"/>
              <a:gd name="connsiteY75" fmla="*/ 3927 h 10000"/>
              <a:gd name="connsiteX76" fmla="*/ 3261 w 10000"/>
              <a:gd name="connsiteY76" fmla="*/ 3909 h 10000"/>
              <a:gd name="connsiteX77" fmla="*/ 3243 w 10000"/>
              <a:gd name="connsiteY77" fmla="*/ 3886 h 10000"/>
              <a:gd name="connsiteX78" fmla="*/ 3201 w 10000"/>
              <a:gd name="connsiteY78" fmla="*/ 3864 h 10000"/>
              <a:gd name="connsiteX79" fmla="*/ 3163 w 10000"/>
              <a:gd name="connsiteY79" fmla="*/ 3800 h 10000"/>
              <a:gd name="connsiteX80" fmla="*/ 3065 w 10000"/>
              <a:gd name="connsiteY80" fmla="*/ 3714 h 10000"/>
              <a:gd name="connsiteX81" fmla="*/ 2945 w 10000"/>
              <a:gd name="connsiteY81" fmla="*/ 3650 h 10000"/>
              <a:gd name="connsiteX82" fmla="*/ 2865 w 10000"/>
              <a:gd name="connsiteY82" fmla="*/ 3587 h 10000"/>
              <a:gd name="connsiteX83" fmla="*/ 2826 w 10000"/>
              <a:gd name="connsiteY83" fmla="*/ 3568 h 10000"/>
              <a:gd name="connsiteX84" fmla="*/ 2784 w 10000"/>
              <a:gd name="connsiteY84" fmla="*/ 3568 h 10000"/>
              <a:gd name="connsiteX85" fmla="*/ 2724 w 10000"/>
              <a:gd name="connsiteY85" fmla="*/ 3568 h 10000"/>
              <a:gd name="connsiteX86" fmla="*/ 2707 w 10000"/>
              <a:gd name="connsiteY86" fmla="*/ 3523 h 10000"/>
              <a:gd name="connsiteX87" fmla="*/ 2686 w 10000"/>
              <a:gd name="connsiteY87" fmla="*/ 3482 h 10000"/>
              <a:gd name="connsiteX88" fmla="*/ 2647 w 10000"/>
              <a:gd name="connsiteY88" fmla="*/ 3482 h 10000"/>
              <a:gd name="connsiteX89" fmla="*/ 2605 w 10000"/>
              <a:gd name="connsiteY89" fmla="*/ 3459 h 10000"/>
              <a:gd name="connsiteX90" fmla="*/ 2507 w 10000"/>
              <a:gd name="connsiteY90" fmla="*/ 3441 h 10000"/>
              <a:gd name="connsiteX91" fmla="*/ 2447 w 10000"/>
              <a:gd name="connsiteY91" fmla="*/ 3396 h 10000"/>
              <a:gd name="connsiteX92" fmla="*/ 2405 w 10000"/>
              <a:gd name="connsiteY92" fmla="*/ 3377 h 10000"/>
              <a:gd name="connsiteX93" fmla="*/ 2346 w 10000"/>
              <a:gd name="connsiteY93" fmla="*/ 3332 h 10000"/>
              <a:gd name="connsiteX94" fmla="*/ 2328 w 10000"/>
              <a:gd name="connsiteY94" fmla="*/ 3332 h 10000"/>
              <a:gd name="connsiteX95" fmla="*/ 2328 w 10000"/>
              <a:gd name="connsiteY95" fmla="*/ 3313 h 10000"/>
              <a:gd name="connsiteX96" fmla="*/ 2269 w 10000"/>
              <a:gd name="connsiteY96" fmla="*/ 3291 h 10000"/>
              <a:gd name="connsiteX97" fmla="*/ 2227 w 10000"/>
              <a:gd name="connsiteY97" fmla="*/ 3250 h 10000"/>
              <a:gd name="connsiteX98" fmla="*/ 2167 w 10000"/>
              <a:gd name="connsiteY98" fmla="*/ 3205 h 10000"/>
              <a:gd name="connsiteX99" fmla="*/ 2090 w 10000"/>
              <a:gd name="connsiteY99" fmla="*/ 3164 h 10000"/>
              <a:gd name="connsiteX100" fmla="*/ 2030 w 10000"/>
              <a:gd name="connsiteY100" fmla="*/ 3122 h 10000"/>
              <a:gd name="connsiteX101" fmla="*/ 1950 w 10000"/>
              <a:gd name="connsiteY101" fmla="*/ 3100 h 10000"/>
              <a:gd name="connsiteX102" fmla="*/ 1890 w 10000"/>
              <a:gd name="connsiteY102" fmla="*/ 3100 h 10000"/>
              <a:gd name="connsiteX103" fmla="*/ 1830 w 10000"/>
              <a:gd name="connsiteY103" fmla="*/ 3100 h 10000"/>
              <a:gd name="connsiteX104" fmla="*/ 1771 w 10000"/>
              <a:gd name="connsiteY104" fmla="*/ 3100 h 10000"/>
              <a:gd name="connsiteX105" fmla="*/ 1711 w 10000"/>
              <a:gd name="connsiteY105" fmla="*/ 3077 h 10000"/>
              <a:gd name="connsiteX106" fmla="*/ 1613 w 10000"/>
              <a:gd name="connsiteY106" fmla="*/ 2995 h 10000"/>
              <a:gd name="connsiteX107" fmla="*/ 1532 w 10000"/>
              <a:gd name="connsiteY107" fmla="*/ 2887 h 10000"/>
              <a:gd name="connsiteX108" fmla="*/ 1511 w 10000"/>
              <a:gd name="connsiteY108" fmla="*/ 2804 h 10000"/>
              <a:gd name="connsiteX109" fmla="*/ 1494 w 10000"/>
              <a:gd name="connsiteY109" fmla="*/ 2759 h 10000"/>
              <a:gd name="connsiteX110" fmla="*/ 1452 w 10000"/>
              <a:gd name="connsiteY110" fmla="*/ 2718 h 10000"/>
              <a:gd name="connsiteX111" fmla="*/ 1332 w 10000"/>
              <a:gd name="connsiteY111" fmla="*/ 2677 h 10000"/>
              <a:gd name="connsiteX112" fmla="*/ 1234 w 10000"/>
              <a:gd name="connsiteY112" fmla="*/ 2654 h 10000"/>
              <a:gd name="connsiteX113" fmla="*/ 1154 w 10000"/>
              <a:gd name="connsiteY113" fmla="*/ 2591 h 10000"/>
              <a:gd name="connsiteX114" fmla="*/ 1017 w 10000"/>
              <a:gd name="connsiteY114" fmla="*/ 2463 h 10000"/>
              <a:gd name="connsiteX115" fmla="*/ 936 w 10000"/>
              <a:gd name="connsiteY115" fmla="*/ 2377 h 10000"/>
              <a:gd name="connsiteX116" fmla="*/ 898 w 10000"/>
              <a:gd name="connsiteY116" fmla="*/ 2336 h 10000"/>
              <a:gd name="connsiteX117" fmla="*/ 877 w 10000"/>
              <a:gd name="connsiteY117" fmla="*/ 2273 h 10000"/>
              <a:gd name="connsiteX118" fmla="*/ 796 w 10000"/>
              <a:gd name="connsiteY118" fmla="*/ 2186 h 10000"/>
              <a:gd name="connsiteX119" fmla="*/ 719 w 10000"/>
              <a:gd name="connsiteY119" fmla="*/ 2082 h 10000"/>
              <a:gd name="connsiteX120" fmla="*/ 638 w 10000"/>
              <a:gd name="connsiteY120" fmla="*/ 1996 h 10000"/>
              <a:gd name="connsiteX121" fmla="*/ 519 w 10000"/>
              <a:gd name="connsiteY121" fmla="*/ 1849 h 10000"/>
              <a:gd name="connsiteX122" fmla="*/ 519 w 10000"/>
              <a:gd name="connsiteY122" fmla="*/ 1786 h 10000"/>
              <a:gd name="connsiteX123" fmla="*/ 498 w 10000"/>
              <a:gd name="connsiteY123" fmla="*/ 1677 h 10000"/>
              <a:gd name="connsiteX124" fmla="*/ 480 w 10000"/>
              <a:gd name="connsiteY124" fmla="*/ 1486 h 10000"/>
              <a:gd name="connsiteX125" fmla="*/ 459 w 10000"/>
              <a:gd name="connsiteY125" fmla="*/ 1359 h 10000"/>
              <a:gd name="connsiteX126" fmla="*/ 421 w 10000"/>
              <a:gd name="connsiteY126" fmla="*/ 1209 h 10000"/>
              <a:gd name="connsiteX127" fmla="*/ 361 w 10000"/>
              <a:gd name="connsiteY127" fmla="*/ 1127 h 10000"/>
              <a:gd name="connsiteX128" fmla="*/ 340 w 10000"/>
              <a:gd name="connsiteY128" fmla="*/ 1082 h 10000"/>
              <a:gd name="connsiteX129" fmla="*/ 259 w 10000"/>
              <a:gd name="connsiteY129" fmla="*/ 936 h 10000"/>
              <a:gd name="connsiteX130" fmla="*/ 242 w 10000"/>
              <a:gd name="connsiteY130" fmla="*/ 827 h 10000"/>
              <a:gd name="connsiteX131" fmla="*/ 242 w 10000"/>
              <a:gd name="connsiteY131" fmla="*/ 723 h 10000"/>
              <a:gd name="connsiteX132" fmla="*/ 242 w 10000"/>
              <a:gd name="connsiteY132" fmla="*/ 618 h 10000"/>
              <a:gd name="connsiteX133" fmla="*/ 221 w 10000"/>
              <a:gd name="connsiteY133" fmla="*/ 509 h 10000"/>
              <a:gd name="connsiteX134" fmla="*/ 179 w 10000"/>
              <a:gd name="connsiteY134" fmla="*/ 404 h 10000"/>
              <a:gd name="connsiteX135" fmla="*/ 161 w 10000"/>
              <a:gd name="connsiteY135" fmla="*/ 300 h 10000"/>
              <a:gd name="connsiteX136" fmla="*/ 102 w 10000"/>
              <a:gd name="connsiteY136" fmla="*/ 172 h 10000"/>
              <a:gd name="connsiteX137" fmla="*/ 0 w 10000"/>
              <a:gd name="connsiteY13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5845 w 10000"/>
              <a:gd name="connsiteY60" fmla="*/ 6964 h 10000"/>
              <a:gd name="connsiteX61" fmla="*/ 4874 w 10000"/>
              <a:gd name="connsiteY61" fmla="*/ 6795 h 10000"/>
              <a:gd name="connsiteX62" fmla="*/ 4793 w 10000"/>
              <a:gd name="connsiteY62" fmla="*/ 6814 h 10000"/>
              <a:gd name="connsiteX63" fmla="*/ 4755 w 10000"/>
              <a:gd name="connsiteY63" fmla="*/ 6814 h 10000"/>
              <a:gd name="connsiteX64" fmla="*/ 4674 w 10000"/>
              <a:gd name="connsiteY64" fmla="*/ 6814 h 10000"/>
              <a:gd name="connsiteX65" fmla="*/ 4534 w 10000"/>
              <a:gd name="connsiteY65" fmla="*/ 6836 h 10000"/>
              <a:gd name="connsiteX66" fmla="*/ 4435 w 10000"/>
              <a:gd name="connsiteY66" fmla="*/ 6836 h 10000"/>
              <a:gd name="connsiteX67" fmla="*/ 4393 w 10000"/>
              <a:gd name="connsiteY67" fmla="*/ 6836 h 10000"/>
              <a:gd name="connsiteX68" fmla="*/ 4257 w 10000"/>
              <a:gd name="connsiteY68" fmla="*/ 6836 h 10000"/>
              <a:gd name="connsiteX69" fmla="*/ 4176 w 10000"/>
              <a:gd name="connsiteY69" fmla="*/ 6773 h 10000"/>
              <a:gd name="connsiteX70" fmla="*/ 4018 w 10000"/>
              <a:gd name="connsiteY70" fmla="*/ 6687 h 10000"/>
              <a:gd name="connsiteX71" fmla="*/ 3797 w 10000"/>
              <a:gd name="connsiteY71" fmla="*/ 6687 h 10000"/>
              <a:gd name="connsiteX72" fmla="*/ 3401 w 10000"/>
              <a:gd name="connsiteY72" fmla="*/ 3972 h 10000"/>
              <a:gd name="connsiteX73" fmla="*/ 3363 w 10000"/>
              <a:gd name="connsiteY73" fmla="*/ 3950 h 10000"/>
              <a:gd name="connsiteX74" fmla="*/ 3303 w 10000"/>
              <a:gd name="connsiteY74" fmla="*/ 3927 h 10000"/>
              <a:gd name="connsiteX75" fmla="*/ 3261 w 10000"/>
              <a:gd name="connsiteY75" fmla="*/ 3909 h 10000"/>
              <a:gd name="connsiteX76" fmla="*/ 3243 w 10000"/>
              <a:gd name="connsiteY76" fmla="*/ 3886 h 10000"/>
              <a:gd name="connsiteX77" fmla="*/ 3201 w 10000"/>
              <a:gd name="connsiteY77" fmla="*/ 3864 h 10000"/>
              <a:gd name="connsiteX78" fmla="*/ 3163 w 10000"/>
              <a:gd name="connsiteY78" fmla="*/ 3800 h 10000"/>
              <a:gd name="connsiteX79" fmla="*/ 3065 w 10000"/>
              <a:gd name="connsiteY79" fmla="*/ 3714 h 10000"/>
              <a:gd name="connsiteX80" fmla="*/ 2945 w 10000"/>
              <a:gd name="connsiteY80" fmla="*/ 3650 h 10000"/>
              <a:gd name="connsiteX81" fmla="*/ 2865 w 10000"/>
              <a:gd name="connsiteY81" fmla="*/ 3587 h 10000"/>
              <a:gd name="connsiteX82" fmla="*/ 2826 w 10000"/>
              <a:gd name="connsiteY82" fmla="*/ 3568 h 10000"/>
              <a:gd name="connsiteX83" fmla="*/ 2784 w 10000"/>
              <a:gd name="connsiteY83" fmla="*/ 3568 h 10000"/>
              <a:gd name="connsiteX84" fmla="*/ 2724 w 10000"/>
              <a:gd name="connsiteY84" fmla="*/ 3568 h 10000"/>
              <a:gd name="connsiteX85" fmla="*/ 2707 w 10000"/>
              <a:gd name="connsiteY85" fmla="*/ 3523 h 10000"/>
              <a:gd name="connsiteX86" fmla="*/ 2686 w 10000"/>
              <a:gd name="connsiteY86" fmla="*/ 3482 h 10000"/>
              <a:gd name="connsiteX87" fmla="*/ 2647 w 10000"/>
              <a:gd name="connsiteY87" fmla="*/ 3482 h 10000"/>
              <a:gd name="connsiteX88" fmla="*/ 2605 w 10000"/>
              <a:gd name="connsiteY88" fmla="*/ 3459 h 10000"/>
              <a:gd name="connsiteX89" fmla="*/ 2507 w 10000"/>
              <a:gd name="connsiteY89" fmla="*/ 3441 h 10000"/>
              <a:gd name="connsiteX90" fmla="*/ 2447 w 10000"/>
              <a:gd name="connsiteY90" fmla="*/ 3396 h 10000"/>
              <a:gd name="connsiteX91" fmla="*/ 2405 w 10000"/>
              <a:gd name="connsiteY91" fmla="*/ 3377 h 10000"/>
              <a:gd name="connsiteX92" fmla="*/ 2346 w 10000"/>
              <a:gd name="connsiteY92" fmla="*/ 3332 h 10000"/>
              <a:gd name="connsiteX93" fmla="*/ 2328 w 10000"/>
              <a:gd name="connsiteY93" fmla="*/ 3332 h 10000"/>
              <a:gd name="connsiteX94" fmla="*/ 2328 w 10000"/>
              <a:gd name="connsiteY94" fmla="*/ 3313 h 10000"/>
              <a:gd name="connsiteX95" fmla="*/ 2269 w 10000"/>
              <a:gd name="connsiteY95" fmla="*/ 3291 h 10000"/>
              <a:gd name="connsiteX96" fmla="*/ 2227 w 10000"/>
              <a:gd name="connsiteY96" fmla="*/ 3250 h 10000"/>
              <a:gd name="connsiteX97" fmla="*/ 2167 w 10000"/>
              <a:gd name="connsiteY97" fmla="*/ 3205 h 10000"/>
              <a:gd name="connsiteX98" fmla="*/ 2090 w 10000"/>
              <a:gd name="connsiteY98" fmla="*/ 3164 h 10000"/>
              <a:gd name="connsiteX99" fmla="*/ 2030 w 10000"/>
              <a:gd name="connsiteY99" fmla="*/ 3122 h 10000"/>
              <a:gd name="connsiteX100" fmla="*/ 1950 w 10000"/>
              <a:gd name="connsiteY100" fmla="*/ 3100 h 10000"/>
              <a:gd name="connsiteX101" fmla="*/ 1890 w 10000"/>
              <a:gd name="connsiteY101" fmla="*/ 3100 h 10000"/>
              <a:gd name="connsiteX102" fmla="*/ 1830 w 10000"/>
              <a:gd name="connsiteY102" fmla="*/ 3100 h 10000"/>
              <a:gd name="connsiteX103" fmla="*/ 1771 w 10000"/>
              <a:gd name="connsiteY103" fmla="*/ 3100 h 10000"/>
              <a:gd name="connsiteX104" fmla="*/ 1711 w 10000"/>
              <a:gd name="connsiteY104" fmla="*/ 3077 h 10000"/>
              <a:gd name="connsiteX105" fmla="*/ 1613 w 10000"/>
              <a:gd name="connsiteY105" fmla="*/ 2995 h 10000"/>
              <a:gd name="connsiteX106" fmla="*/ 1532 w 10000"/>
              <a:gd name="connsiteY106" fmla="*/ 2887 h 10000"/>
              <a:gd name="connsiteX107" fmla="*/ 1511 w 10000"/>
              <a:gd name="connsiteY107" fmla="*/ 2804 h 10000"/>
              <a:gd name="connsiteX108" fmla="*/ 1494 w 10000"/>
              <a:gd name="connsiteY108" fmla="*/ 2759 h 10000"/>
              <a:gd name="connsiteX109" fmla="*/ 1452 w 10000"/>
              <a:gd name="connsiteY109" fmla="*/ 2718 h 10000"/>
              <a:gd name="connsiteX110" fmla="*/ 1332 w 10000"/>
              <a:gd name="connsiteY110" fmla="*/ 2677 h 10000"/>
              <a:gd name="connsiteX111" fmla="*/ 1234 w 10000"/>
              <a:gd name="connsiteY111" fmla="*/ 2654 h 10000"/>
              <a:gd name="connsiteX112" fmla="*/ 1154 w 10000"/>
              <a:gd name="connsiteY112" fmla="*/ 2591 h 10000"/>
              <a:gd name="connsiteX113" fmla="*/ 1017 w 10000"/>
              <a:gd name="connsiteY113" fmla="*/ 2463 h 10000"/>
              <a:gd name="connsiteX114" fmla="*/ 936 w 10000"/>
              <a:gd name="connsiteY114" fmla="*/ 2377 h 10000"/>
              <a:gd name="connsiteX115" fmla="*/ 898 w 10000"/>
              <a:gd name="connsiteY115" fmla="*/ 2336 h 10000"/>
              <a:gd name="connsiteX116" fmla="*/ 877 w 10000"/>
              <a:gd name="connsiteY116" fmla="*/ 2273 h 10000"/>
              <a:gd name="connsiteX117" fmla="*/ 796 w 10000"/>
              <a:gd name="connsiteY117" fmla="*/ 2186 h 10000"/>
              <a:gd name="connsiteX118" fmla="*/ 719 w 10000"/>
              <a:gd name="connsiteY118" fmla="*/ 2082 h 10000"/>
              <a:gd name="connsiteX119" fmla="*/ 638 w 10000"/>
              <a:gd name="connsiteY119" fmla="*/ 1996 h 10000"/>
              <a:gd name="connsiteX120" fmla="*/ 519 w 10000"/>
              <a:gd name="connsiteY120" fmla="*/ 1849 h 10000"/>
              <a:gd name="connsiteX121" fmla="*/ 519 w 10000"/>
              <a:gd name="connsiteY121" fmla="*/ 1786 h 10000"/>
              <a:gd name="connsiteX122" fmla="*/ 498 w 10000"/>
              <a:gd name="connsiteY122" fmla="*/ 1677 h 10000"/>
              <a:gd name="connsiteX123" fmla="*/ 480 w 10000"/>
              <a:gd name="connsiteY123" fmla="*/ 1486 h 10000"/>
              <a:gd name="connsiteX124" fmla="*/ 459 w 10000"/>
              <a:gd name="connsiteY124" fmla="*/ 1359 h 10000"/>
              <a:gd name="connsiteX125" fmla="*/ 421 w 10000"/>
              <a:gd name="connsiteY125" fmla="*/ 1209 h 10000"/>
              <a:gd name="connsiteX126" fmla="*/ 361 w 10000"/>
              <a:gd name="connsiteY126" fmla="*/ 1127 h 10000"/>
              <a:gd name="connsiteX127" fmla="*/ 340 w 10000"/>
              <a:gd name="connsiteY127" fmla="*/ 1082 h 10000"/>
              <a:gd name="connsiteX128" fmla="*/ 259 w 10000"/>
              <a:gd name="connsiteY128" fmla="*/ 936 h 10000"/>
              <a:gd name="connsiteX129" fmla="*/ 242 w 10000"/>
              <a:gd name="connsiteY129" fmla="*/ 827 h 10000"/>
              <a:gd name="connsiteX130" fmla="*/ 242 w 10000"/>
              <a:gd name="connsiteY130" fmla="*/ 723 h 10000"/>
              <a:gd name="connsiteX131" fmla="*/ 242 w 10000"/>
              <a:gd name="connsiteY131" fmla="*/ 618 h 10000"/>
              <a:gd name="connsiteX132" fmla="*/ 221 w 10000"/>
              <a:gd name="connsiteY132" fmla="*/ 509 h 10000"/>
              <a:gd name="connsiteX133" fmla="*/ 179 w 10000"/>
              <a:gd name="connsiteY133" fmla="*/ 404 h 10000"/>
              <a:gd name="connsiteX134" fmla="*/ 161 w 10000"/>
              <a:gd name="connsiteY134" fmla="*/ 300 h 10000"/>
              <a:gd name="connsiteX135" fmla="*/ 102 w 10000"/>
              <a:gd name="connsiteY135" fmla="*/ 172 h 10000"/>
              <a:gd name="connsiteX136" fmla="*/ 0 w 10000"/>
              <a:gd name="connsiteY13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6083 w 10000"/>
              <a:gd name="connsiteY59" fmla="*/ 7113 h 10000"/>
              <a:gd name="connsiteX60" fmla="*/ 4874 w 10000"/>
              <a:gd name="connsiteY60" fmla="*/ 6795 h 10000"/>
              <a:gd name="connsiteX61" fmla="*/ 4793 w 10000"/>
              <a:gd name="connsiteY61" fmla="*/ 6814 h 10000"/>
              <a:gd name="connsiteX62" fmla="*/ 4755 w 10000"/>
              <a:gd name="connsiteY62" fmla="*/ 6814 h 10000"/>
              <a:gd name="connsiteX63" fmla="*/ 4674 w 10000"/>
              <a:gd name="connsiteY63" fmla="*/ 6814 h 10000"/>
              <a:gd name="connsiteX64" fmla="*/ 4534 w 10000"/>
              <a:gd name="connsiteY64" fmla="*/ 6836 h 10000"/>
              <a:gd name="connsiteX65" fmla="*/ 4435 w 10000"/>
              <a:gd name="connsiteY65" fmla="*/ 6836 h 10000"/>
              <a:gd name="connsiteX66" fmla="*/ 4393 w 10000"/>
              <a:gd name="connsiteY66" fmla="*/ 6836 h 10000"/>
              <a:gd name="connsiteX67" fmla="*/ 4257 w 10000"/>
              <a:gd name="connsiteY67" fmla="*/ 6836 h 10000"/>
              <a:gd name="connsiteX68" fmla="*/ 4176 w 10000"/>
              <a:gd name="connsiteY68" fmla="*/ 6773 h 10000"/>
              <a:gd name="connsiteX69" fmla="*/ 4018 w 10000"/>
              <a:gd name="connsiteY69" fmla="*/ 6687 h 10000"/>
              <a:gd name="connsiteX70" fmla="*/ 3797 w 10000"/>
              <a:gd name="connsiteY70" fmla="*/ 6687 h 10000"/>
              <a:gd name="connsiteX71" fmla="*/ 3401 w 10000"/>
              <a:gd name="connsiteY71" fmla="*/ 3972 h 10000"/>
              <a:gd name="connsiteX72" fmla="*/ 3363 w 10000"/>
              <a:gd name="connsiteY72" fmla="*/ 3950 h 10000"/>
              <a:gd name="connsiteX73" fmla="*/ 3303 w 10000"/>
              <a:gd name="connsiteY73" fmla="*/ 3927 h 10000"/>
              <a:gd name="connsiteX74" fmla="*/ 3261 w 10000"/>
              <a:gd name="connsiteY74" fmla="*/ 3909 h 10000"/>
              <a:gd name="connsiteX75" fmla="*/ 3243 w 10000"/>
              <a:gd name="connsiteY75" fmla="*/ 3886 h 10000"/>
              <a:gd name="connsiteX76" fmla="*/ 3201 w 10000"/>
              <a:gd name="connsiteY76" fmla="*/ 3864 h 10000"/>
              <a:gd name="connsiteX77" fmla="*/ 3163 w 10000"/>
              <a:gd name="connsiteY77" fmla="*/ 3800 h 10000"/>
              <a:gd name="connsiteX78" fmla="*/ 3065 w 10000"/>
              <a:gd name="connsiteY78" fmla="*/ 3714 h 10000"/>
              <a:gd name="connsiteX79" fmla="*/ 2945 w 10000"/>
              <a:gd name="connsiteY79" fmla="*/ 3650 h 10000"/>
              <a:gd name="connsiteX80" fmla="*/ 2865 w 10000"/>
              <a:gd name="connsiteY80" fmla="*/ 3587 h 10000"/>
              <a:gd name="connsiteX81" fmla="*/ 2826 w 10000"/>
              <a:gd name="connsiteY81" fmla="*/ 3568 h 10000"/>
              <a:gd name="connsiteX82" fmla="*/ 2784 w 10000"/>
              <a:gd name="connsiteY82" fmla="*/ 3568 h 10000"/>
              <a:gd name="connsiteX83" fmla="*/ 2724 w 10000"/>
              <a:gd name="connsiteY83" fmla="*/ 3568 h 10000"/>
              <a:gd name="connsiteX84" fmla="*/ 2707 w 10000"/>
              <a:gd name="connsiteY84" fmla="*/ 3523 h 10000"/>
              <a:gd name="connsiteX85" fmla="*/ 2686 w 10000"/>
              <a:gd name="connsiteY85" fmla="*/ 3482 h 10000"/>
              <a:gd name="connsiteX86" fmla="*/ 2647 w 10000"/>
              <a:gd name="connsiteY86" fmla="*/ 3482 h 10000"/>
              <a:gd name="connsiteX87" fmla="*/ 2605 w 10000"/>
              <a:gd name="connsiteY87" fmla="*/ 3459 h 10000"/>
              <a:gd name="connsiteX88" fmla="*/ 2507 w 10000"/>
              <a:gd name="connsiteY88" fmla="*/ 3441 h 10000"/>
              <a:gd name="connsiteX89" fmla="*/ 2447 w 10000"/>
              <a:gd name="connsiteY89" fmla="*/ 3396 h 10000"/>
              <a:gd name="connsiteX90" fmla="*/ 2405 w 10000"/>
              <a:gd name="connsiteY90" fmla="*/ 3377 h 10000"/>
              <a:gd name="connsiteX91" fmla="*/ 2346 w 10000"/>
              <a:gd name="connsiteY91" fmla="*/ 3332 h 10000"/>
              <a:gd name="connsiteX92" fmla="*/ 2328 w 10000"/>
              <a:gd name="connsiteY92" fmla="*/ 3332 h 10000"/>
              <a:gd name="connsiteX93" fmla="*/ 2328 w 10000"/>
              <a:gd name="connsiteY93" fmla="*/ 3313 h 10000"/>
              <a:gd name="connsiteX94" fmla="*/ 2269 w 10000"/>
              <a:gd name="connsiteY94" fmla="*/ 3291 h 10000"/>
              <a:gd name="connsiteX95" fmla="*/ 2227 w 10000"/>
              <a:gd name="connsiteY95" fmla="*/ 3250 h 10000"/>
              <a:gd name="connsiteX96" fmla="*/ 2167 w 10000"/>
              <a:gd name="connsiteY96" fmla="*/ 3205 h 10000"/>
              <a:gd name="connsiteX97" fmla="*/ 2090 w 10000"/>
              <a:gd name="connsiteY97" fmla="*/ 3164 h 10000"/>
              <a:gd name="connsiteX98" fmla="*/ 2030 w 10000"/>
              <a:gd name="connsiteY98" fmla="*/ 3122 h 10000"/>
              <a:gd name="connsiteX99" fmla="*/ 1950 w 10000"/>
              <a:gd name="connsiteY99" fmla="*/ 3100 h 10000"/>
              <a:gd name="connsiteX100" fmla="*/ 1890 w 10000"/>
              <a:gd name="connsiteY100" fmla="*/ 3100 h 10000"/>
              <a:gd name="connsiteX101" fmla="*/ 1830 w 10000"/>
              <a:gd name="connsiteY101" fmla="*/ 3100 h 10000"/>
              <a:gd name="connsiteX102" fmla="*/ 1771 w 10000"/>
              <a:gd name="connsiteY102" fmla="*/ 3100 h 10000"/>
              <a:gd name="connsiteX103" fmla="*/ 1711 w 10000"/>
              <a:gd name="connsiteY103" fmla="*/ 3077 h 10000"/>
              <a:gd name="connsiteX104" fmla="*/ 1613 w 10000"/>
              <a:gd name="connsiteY104" fmla="*/ 2995 h 10000"/>
              <a:gd name="connsiteX105" fmla="*/ 1532 w 10000"/>
              <a:gd name="connsiteY105" fmla="*/ 2887 h 10000"/>
              <a:gd name="connsiteX106" fmla="*/ 1511 w 10000"/>
              <a:gd name="connsiteY106" fmla="*/ 2804 h 10000"/>
              <a:gd name="connsiteX107" fmla="*/ 1494 w 10000"/>
              <a:gd name="connsiteY107" fmla="*/ 2759 h 10000"/>
              <a:gd name="connsiteX108" fmla="*/ 1452 w 10000"/>
              <a:gd name="connsiteY108" fmla="*/ 2718 h 10000"/>
              <a:gd name="connsiteX109" fmla="*/ 1332 w 10000"/>
              <a:gd name="connsiteY109" fmla="*/ 2677 h 10000"/>
              <a:gd name="connsiteX110" fmla="*/ 1234 w 10000"/>
              <a:gd name="connsiteY110" fmla="*/ 2654 h 10000"/>
              <a:gd name="connsiteX111" fmla="*/ 1154 w 10000"/>
              <a:gd name="connsiteY111" fmla="*/ 2591 h 10000"/>
              <a:gd name="connsiteX112" fmla="*/ 1017 w 10000"/>
              <a:gd name="connsiteY112" fmla="*/ 2463 h 10000"/>
              <a:gd name="connsiteX113" fmla="*/ 936 w 10000"/>
              <a:gd name="connsiteY113" fmla="*/ 2377 h 10000"/>
              <a:gd name="connsiteX114" fmla="*/ 898 w 10000"/>
              <a:gd name="connsiteY114" fmla="*/ 2336 h 10000"/>
              <a:gd name="connsiteX115" fmla="*/ 877 w 10000"/>
              <a:gd name="connsiteY115" fmla="*/ 2273 h 10000"/>
              <a:gd name="connsiteX116" fmla="*/ 796 w 10000"/>
              <a:gd name="connsiteY116" fmla="*/ 2186 h 10000"/>
              <a:gd name="connsiteX117" fmla="*/ 719 w 10000"/>
              <a:gd name="connsiteY117" fmla="*/ 2082 h 10000"/>
              <a:gd name="connsiteX118" fmla="*/ 638 w 10000"/>
              <a:gd name="connsiteY118" fmla="*/ 1996 h 10000"/>
              <a:gd name="connsiteX119" fmla="*/ 519 w 10000"/>
              <a:gd name="connsiteY119" fmla="*/ 1849 h 10000"/>
              <a:gd name="connsiteX120" fmla="*/ 519 w 10000"/>
              <a:gd name="connsiteY120" fmla="*/ 1786 h 10000"/>
              <a:gd name="connsiteX121" fmla="*/ 498 w 10000"/>
              <a:gd name="connsiteY121" fmla="*/ 1677 h 10000"/>
              <a:gd name="connsiteX122" fmla="*/ 480 w 10000"/>
              <a:gd name="connsiteY122" fmla="*/ 1486 h 10000"/>
              <a:gd name="connsiteX123" fmla="*/ 459 w 10000"/>
              <a:gd name="connsiteY123" fmla="*/ 1359 h 10000"/>
              <a:gd name="connsiteX124" fmla="*/ 421 w 10000"/>
              <a:gd name="connsiteY124" fmla="*/ 1209 h 10000"/>
              <a:gd name="connsiteX125" fmla="*/ 361 w 10000"/>
              <a:gd name="connsiteY125" fmla="*/ 1127 h 10000"/>
              <a:gd name="connsiteX126" fmla="*/ 340 w 10000"/>
              <a:gd name="connsiteY126" fmla="*/ 1082 h 10000"/>
              <a:gd name="connsiteX127" fmla="*/ 259 w 10000"/>
              <a:gd name="connsiteY127" fmla="*/ 936 h 10000"/>
              <a:gd name="connsiteX128" fmla="*/ 242 w 10000"/>
              <a:gd name="connsiteY128" fmla="*/ 827 h 10000"/>
              <a:gd name="connsiteX129" fmla="*/ 242 w 10000"/>
              <a:gd name="connsiteY129" fmla="*/ 723 h 10000"/>
              <a:gd name="connsiteX130" fmla="*/ 242 w 10000"/>
              <a:gd name="connsiteY130" fmla="*/ 618 h 10000"/>
              <a:gd name="connsiteX131" fmla="*/ 221 w 10000"/>
              <a:gd name="connsiteY131" fmla="*/ 509 h 10000"/>
              <a:gd name="connsiteX132" fmla="*/ 179 w 10000"/>
              <a:gd name="connsiteY132" fmla="*/ 404 h 10000"/>
              <a:gd name="connsiteX133" fmla="*/ 161 w 10000"/>
              <a:gd name="connsiteY133" fmla="*/ 300 h 10000"/>
              <a:gd name="connsiteX134" fmla="*/ 102 w 10000"/>
              <a:gd name="connsiteY134" fmla="*/ 172 h 10000"/>
              <a:gd name="connsiteX135" fmla="*/ 0 w 10000"/>
              <a:gd name="connsiteY13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620 w 10000"/>
              <a:gd name="connsiteY53" fmla="*/ 7282 h 10000"/>
              <a:gd name="connsiteX54" fmla="*/ 6581 w 10000"/>
              <a:gd name="connsiteY54" fmla="*/ 7282 h 10000"/>
              <a:gd name="connsiteX55" fmla="*/ 6501 w 10000"/>
              <a:gd name="connsiteY55" fmla="*/ 7323 h 10000"/>
              <a:gd name="connsiteX56" fmla="*/ 6462 w 10000"/>
              <a:gd name="connsiteY56" fmla="*/ 7323 h 10000"/>
              <a:gd name="connsiteX57" fmla="*/ 6424 w 10000"/>
              <a:gd name="connsiteY57" fmla="*/ 7304 h 10000"/>
              <a:gd name="connsiteX58" fmla="*/ 6322 w 10000"/>
              <a:gd name="connsiteY58" fmla="*/ 7241 h 10000"/>
              <a:gd name="connsiteX59" fmla="*/ 4874 w 10000"/>
              <a:gd name="connsiteY59" fmla="*/ 6795 h 10000"/>
              <a:gd name="connsiteX60" fmla="*/ 4793 w 10000"/>
              <a:gd name="connsiteY60" fmla="*/ 6814 h 10000"/>
              <a:gd name="connsiteX61" fmla="*/ 4755 w 10000"/>
              <a:gd name="connsiteY61" fmla="*/ 6814 h 10000"/>
              <a:gd name="connsiteX62" fmla="*/ 4674 w 10000"/>
              <a:gd name="connsiteY62" fmla="*/ 6814 h 10000"/>
              <a:gd name="connsiteX63" fmla="*/ 4534 w 10000"/>
              <a:gd name="connsiteY63" fmla="*/ 6836 h 10000"/>
              <a:gd name="connsiteX64" fmla="*/ 4435 w 10000"/>
              <a:gd name="connsiteY64" fmla="*/ 6836 h 10000"/>
              <a:gd name="connsiteX65" fmla="*/ 4393 w 10000"/>
              <a:gd name="connsiteY65" fmla="*/ 6836 h 10000"/>
              <a:gd name="connsiteX66" fmla="*/ 4257 w 10000"/>
              <a:gd name="connsiteY66" fmla="*/ 6836 h 10000"/>
              <a:gd name="connsiteX67" fmla="*/ 4176 w 10000"/>
              <a:gd name="connsiteY67" fmla="*/ 6773 h 10000"/>
              <a:gd name="connsiteX68" fmla="*/ 4018 w 10000"/>
              <a:gd name="connsiteY68" fmla="*/ 6687 h 10000"/>
              <a:gd name="connsiteX69" fmla="*/ 3797 w 10000"/>
              <a:gd name="connsiteY69" fmla="*/ 6687 h 10000"/>
              <a:gd name="connsiteX70" fmla="*/ 3401 w 10000"/>
              <a:gd name="connsiteY70" fmla="*/ 3972 h 10000"/>
              <a:gd name="connsiteX71" fmla="*/ 3363 w 10000"/>
              <a:gd name="connsiteY71" fmla="*/ 3950 h 10000"/>
              <a:gd name="connsiteX72" fmla="*/ 3303 w 10000"/>
              <a:gd name="connsiteY72" fmla="*/ 3927 h 10000"/>
              <a:gd name="connsiteX73" fmla="*/ 3261 w 10000"/>
              <a:gd name="connsiteY73" fmla="*/ 3909 h 10000"/>
              <a:gd name="connsiteX74" fmla="*/ 3243 w 10000"/>
              <a:gd name="connsiteY74" fmla="*/ 3886 h 10000"/>
              <a:gd name="connsiteX75" fmla="*/ 3201 w 10000"/>
              <a:gd name="connsiteY75" fmla="*/ 3864 h 10000"/>
              <a:gd name="connsiteX76" fmla="*/ 3163 w 10000"/>
              <a:gd name="connsiteY76" fmla="*/ 3800 h 10000"/>
              <a:gd name="connsiteX77" fmla="*/ 3065 w 10000"/>
              <a:gd name="connsiteY77" fmla="*/ 3714 h 10000"/>
              <a:gd name="connsiteX78" fmla="*/ 2945 w 10000"/>
              <a:gd name="connsiteY78" fmla="*/ 3650 h 10000"/>
              <a:gd name="connsiteX79" fmla="*/ 2865 w 10000"/>
              <a:gd name="connsiteY79" fmla="*/ 3587 h 10000"/>
              <a:gd name="connsiteX80" fmla="*/ 2826 w 10000"/>
              <a:gd name="connsiteY80" fmla="*/ 3568 h 10000"/>
              <a:gd name="connsiteX81" fmla="*/ 2784 w 10000"/>
              <a:gd name="connsiteY81" fmla="*/ 3568 h 10000"/>
              <a:gd name="connsiteX82" fmla="*/ 2724 w 10000"/>
              <a:gd name="connsiteY82" fmla="*/ 3568 h 10000"/>
              <a:gd name="connsiteX83" fmla="*/ 2707 w 10000"/>
              <a:gd name="connsiteY83" fmla="*/ 3523 h 10000"/>
              <a:gd name="connsiteX84" fmla="*/ 2686 w 10000"/>
              <a:gd name="connsiteY84" fmla="*/ 3482 h 10000"/>
              <a:gd name="connsiteX85" fmla="*/ 2647 w 10000"/>
              <a:gd name="connsiteY85" fmla="*/ 3482 h 10000"/>
              <a:gd name="connsiteX86" fmla="*/ 2605 w 10000"/>
              <a:gd name="connsiteY86" fmla="*/ 3459 h 10000"/>
              <a:gd name="connsiteX87" fmla="*/ 2507 w 10000"/>
              <a:gd name="connsiteY87" fmla="*/ 3441 h 10000"/>
              <a:gd name="connsiteX88" fmla="*/ 2447 w 10000"/>
              <a:gd name="connsiteY88" fmla="*/ 3396 h 10000"/>
              <a:gd name="connsiteX89" fmla="*/ 2405 w 10000"/>
              <a:gd name="connsiteY89" fmla="*/ 3377 h 10000"/>
              <a:gd name="connsiteX90" fmla="*/ 2346 w 10000"/>
              <a:gd name="connsiteY90" fmla="*/ 3332 h 10000"/>
              <a:gd name="connsiteX91" fmla="*/ 2328 w 10000"/>
              <a:gd name="connsiteY91" fmla="*/ 3332 h 10000"/>
              <a:gd name="connsiteX92" fmla="*/ 2328 w 10000"/>
              <a:gd name="connsiteY92" fmla="*/ 3313 h 10000"/>
              <a:gd name="connsiteX93" fmla="*/ 2269 w 10000"/>
              <a:gd name="connsiteY93" fmla="*/ 3291 h 10000"/>
              <a:gd name="connsiteX94" fmla="*/ 2227 w 10000"/>
              <a:gd name="connsiteY94" fmla="*/ 3250 h 10000"/>
              <a:gd name="connsiteX95" fmla="*/ 2167 w 10000"/>
              <a:gd name="connsiteY95" fmla="*/ 3205 h 10000"/>
              <a:gd name="connsiteX96" fmla="*/ 2090 w 10000"/>
              <a:gd name="connsiteY96" fmla="*/ 3164 h 10000"/>
              <a:gd name="connsiteX97" fmla="*/ 2030 w 10000"/>
              <a:gd name="connsiteY97" fmla="*/ 3122 h 10000"/>
              <a:gd name="connsiteX98" fmla="*/ 1950 w 10000"/>
              <a:gd name="connsiteY98" fmla="*/ 3100 h 10000"/>
              <a:gd name="connsiteX99" fmla="*/ 1890 w 10000"/>
              <a:gd name="connsiteY99" fmla="*/ 3100 h 10000"/>
              <a:gd name="connsiteX100" fmla="*/ 1830 w 10000"/>
              <a:gd name="connsiteY100" fmla="*/ 3100 h 10000"/>
              <a:gd name="connsiteX101" fmla="*/ 1771 w 10000"/>
              <a:gd name="connsiteY101" fmla="*/ 3100 h 10000"/>
              <a:gd name="connsiteX102" fmla="*/ 1711 w 10000"/>
              <a:gd name="connsiteY102" fmla="*/ 3077 h 10000"/>
              <a:gd name="connsiteX103" fmla="*/ 1613 w 10000"/>
              <a:gd name="connsiteY103" fmla="*/ 2995 h 10000"/>
              <a:gd name="connsiteX104" fmla="*/ 1532 w 10000"/>
              <a:gd name="connsiteY104" fmla="*/ 2887 h 10000"/>
              <a:gd name="connsiteX105" fmla="*/ 1511 w 10000"/>
              <a:gd name="connsiteY105" fmla="*/ 2804 h 10000"/>
              <a:gd name="connsiteX106" fmla="*/ 1494 w 10000"/>
              <a:gd name="connsiteY106" fmla="*/ 2759 h 10000"/>
              <a:gd name="connsiteX107" fmla="*/ 1452 w 10000"/>
              <a:gd name="connsiteY107" fmla="*/ 2718 h 10000"/>
              <a:gd name="connsiteX108" fmla="*/ 1332 w 10000"/>
              <a:gd name="connsiteY108" fmla="*/ 2677 h 10000"/>
              <a:gd name="connsiteX109" fmla="*/ 1234 w 10000"/>
              <a:gd name="connsiteY109" fmla="*/ 2654 h 10000"/>
              <a:gd name="connsiteX110" fmla="*/ 1154 w 10000"/>
              <a:gd name="connsiteY110" fmla="*/ 2591 h 10000"/>
              <a:gd name="connsiteX111" fmla="*/ 1017 w 10000"/>
              <a:gd name="connsiteY111" fmla="*/ 2463 h 10000"/>
              <a:gd name="connsiteX112" fmla="*/ 936 w 10000"/>
              <a:gd name="connsiteY112" fmla="*/ 2377 h 10000"/>
              <a:gd name="connsiteX113" fmla="*/ 898 w 10000"/>
              <a:gd name="connsiteY113" fmla="*/ 2336 h 10000"/>
              <a:gd name="connsiteX114" fmla="*/ 877 w 10000"/>
              <a:gd name="connsiteY114" fmla="*/ 2273 h 10000"/>
              <a:gd name="connsiteX115" fmla="*/ 796 w 10000"/>
              <a:gd name="connsiteY115" fmla="*/ 2186 h 10000"/>
              <a:gd name="connsiteX116" fmla="*/ 719 w 10000"/>
              <a:gd name="connsiteY116" fmla="*/ 2082 h 10000"/>
              <a:gd name="connsiteX117" fmla="*/ 638 w 10000"/>
              <a:gd name="connsiteY117" fmla="*/ 1996 h 10000"/>
              <a:gd name="connsiteX118" fmla="*/ 519 w 10000"/>
              <a:gd name="connsiteY118" fmla="*/ 1849 h 10000"/>
              <a:gd name="connsiteX119" fmla="*/ 519 w 10000"/>
              <a:gd name="connsiteY119" fmla="*/ 1786 h 10000"/>
              <a:gd name="connsiteX120" fmla="*/ 498 w 10000"/>
              <a:gd name="connsiteY120" fmla="*/ 1677 h 10000"/>
              <a:gd name="connsiteX121" fmla="*/ 480 w 10000"/>
              <a:gd name="connsiteY121" fmla="*/ 1486 h 10000"/>
              <a:gd name="connsiteX122" fmla="*/ 459 w 10000"/>
              <a:gd name="connsiteY122" fmla="*/ 1359 h 10000"/>
              <a:gd name="connsiteX123" fmla="*/ 421 w 10000"/>
              <a:gd name="connsiteY123" fmla="*/ 1209 h 10000"/>
              <a:gd name="connsiteX124" fmla="*/ 361 w 10000"/>
              <a:gd name="connsiteY124" fmla="*/ 1127 h 10000"/>
              <a:gd name="connsiteX125" fmla="*/ 340 w 10000"/>
              <a:gd name="connsiteY125" fmla="*/ 1082 h 10000"/>
              <a:gd name="connsiteX126" fmla="*/ 259 w 10000"/>
              <a:gd name="connsiteY126" fmla="*/ 936 h 10000"/>
              <a:gd name="connsiteX127" fmla="*/ 242 w 10000"/>
              <a:gd name="connsiteY127" fmla="*/ 827 h 10000"/>
              <a:gd name="connsiteX128" fmla="*/ 242 w 10000"/>
              <a:gd name="connsiteY128" fmla="*/ 723 h 10000"/>
              <a:gd name="connsiteX129" fmla="*/ 242 w 10000"/>
              <a:gd name="connsiteY129" fmla="*/ 618 h 10000"/>
              <a:gd name="connsiteX130" fmla="*/ 221 w 10000"/>
              <a:gd name="connsiteY130" fmla="*/ 509 h 10000"/>
              <a:gd name="connsiteX131" fmla="*/ 179 w 10000"/>
              <a:gd name="connsiteY131" fmla="*/ 404 h 10000"/>
              <a:gd name="connsiteX132" fmla="*/ 161 w 10000"/>
              <a:gd name="connsiteY132" fmla="*/ 300 h 10000"/>
              <a:gd name="connsiteX133" fmla="*/ 102 w 10000"/>
              <a:gd name="connsiteY133" fmla="*/ 172 h 10000"/>
              <a:gd name="connsiteX134" fmla="*/ 0 w 10000"/>
              <a:gd name="connsiteY13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739 w 10000"/>
              <a:gd name="connsiteY51" fmla="*/ 7346 h 10000"/>
              <a:gd name="connsiteX52" fmla="*/ 6662 w 10000"/>
              <a:gd name="connsiteY52" fmla="*/ 7282 h 10000"/>
              <a:gd name="connsiteX53" fmla="*/ 6581 w 10000"/>
              <a:gd name="connsiteY53" fmla="*/ 7282 h 10000"/>
              <a:gd name="connsiteX54" fmla="*/ 6501 w 10000"/>
              <a:gd name="connsiteY54" fmla="*/ 7323 h 10000"/>
              <a:gd name="connsiteX55" fmla="*/ 6462 w 10000"/>
              <a:gd name="connsiteY55" fmla="*/ 7323 h 10000"/>
              <a:gd name="connsiteX56" fmla="*/ 6424 w 10000"/>
              <a:gd name="connsiteY56" fmla="*/ 7304 h 10000"/>
              <a:gd name="connsiteX57" fmla="*/ 6322 w 10000"/>
              <a:gd name="connsiteY57" fmla="*/ 7241 h 10000"/>
              <a:gd name="connsiteX58" fmla="*/ 4874 w 10000"/>
              <a:gd name="connsiteY58" fmla="*/ 6795 h 10000"/>
              <a:gd name="connsiteX59" fmla="*/ 4793 w 10000"/>
              <a:gd name="connsiteY59" fmla="*/ 6814 h 10000"/>
              <a:gd name="connsiteX60" fmla="*/ 4755 w 10000"/>
              <a:gd name="connsiteY60" fmla="*/ 6814 h 10000"/>
              <a:gd name="connsiteX61" fmla="*/ 4674 w 10000"/>
              <a:gd name="connsiteY61" fmla="*/ 6814 h 10000"/>
              <a:gd name="connsiteX62" fmla="*/ 4534 w 10000"/>
              <a:gd name="connsiteY62" fmla="*/ 6836 h 10000"/>
              <a:gd name="connsiteX63" fmla="*/ 4435 w 10000"/>
              <a:gd name="connsiteY63" fmla="*/ 6836 h 10000"/>
              <a:gd name="connsiteX64" fmla="*/ 4393 w 10000"/>
              <a:gd name="connsiteY64" fmla="*/ 6836 h 10000"/>
              <a:gd name="connsiteX65" fmla="*/ 4257 w 10000"/>
              <a:gd name="connsiteY65" fmla="*/ 6836 h 10000"/>
              <a:gd name="connsiteX66" fmla="*/ 4176 w 10000"/>
              <a:gd name="connsiteY66" fmla="*/ 6773 h 10000"/>
              <a:gd name="connsiteX67" fmla="*/ 4018 w 10000"/>
              <a:gd name="connsiteY67" fmla="*/ 6687 h 10000"/>
              <a:gd name="connsiteX68" fmla="*/ 3797 w 10000"/>
              <a:gd name="connsiteY68" fmla="*/ 6687 h 10000"/>
              <a:gd name="connsiteX69" fmla="*/ 3401 w 10000"/>
              <a:gd name="connsiteY69" fmla="*/ 3972 h 10000"/>
              <a:gd name="connsiteX70" fmla="*/ 3363 w 10000"/>
              <a:gd name="connsiteY70" fmla="*/ 3950 h 10000"/>
              <a:gd name="connsiteX71" fmla="*/ 3303 w 10000"/>
              <a:gd name="connsiteY71" fmla="*/ 3927 h 10000"/>
              <a:gd name="connsiteX72" fmla="*/ 3261 w 10000"/>
              <a:gd name="connsiteY72" fmla="*/ 3909 h 10000"/>
              <a:gd name="connsiteX73" fmla="*/ 3243 w 10000"/>
              <a:gd name="connsiteY73" fmla="*/ 3886 h 10000"/>
              <a:gd name="connsiteX74" fmla="*/ 3201 w 10000"/>
              <a:gd name="connsiteY74" fmla="*/ 3864 h 10000"/>
              <a:gd name="connsiteX75" fmla="*/ 3163 w 10000"/>
              <a:gd name="connsiteY75" fmla="*/ 3800 h 10000"/>
              <a:gd name="connsiteX76" fmla="*/ 3065 w 10000"/>
              <a:gd name="connsiteY76" fmla="*/ 3714 h 10000"/>
              <a:gd name="connsiteX77" fmla="*/ 2945 w 10000"/>
              <a:gd name="connsiteY77" fmla="*/ 3650 h 10000"/>
              <a:gd name="connsiteX78" fmla="*/ 2865 w 10000"/>
              <a:gd name="connsiteY78" fmla="*/ 3587 h 10000"/>
              <a:gd name="connsiteX79" fmla="*/ 2826 w 10000"/>
              <a:gd name="connsiteY79" fmla="*/ 3568 h 10000"/>
              <a:gd name="connsiteX80" fmla="*/ 2784 w 10000"/>
              <a:gd name="connsiteY80" fmla="*/ 3568 h 10000"/>
              <a:gd name="connsiteX81" fmla="*/ 2724 w 10000"/>
              <a:gd name="connsiteY81" fmla="*/ 3568 h 10000"/>
              <a:gd name="connsiteX82" fmla="*/ 2707 w 10000"/>
              <a:gd name="connsiteY82" fmla="*/ 3523 h 10000"/>
              <a:gd name="connsiteX83" fmla="*/ 2686 w 10000"/>
              <a:gd name="connsiteY83" fmla="*/ 3482 h 10000"/>
              <a:gd name="connsiteX84" fmla="*/ 2647 w 10000"/>
              <a:gd name="connsiteY84" fmla="*/ 3482 h 10000"/>
              <a:gd name="connsiteX85" fmla="*/ 2605 w 10000"/>
              <a:gd name="connsiteY85" fmla="*/ 3459 h 10000"/>
              <a:gd name="connsiteX86" fmla="*/ 2507 w 10000"/>
              <a:gd name="connsiteY86" fmla="*/ 3441 h 10000"/>
              <a:gd name="connsiteX87" fmla="*/ 2447 w 10000"/>
              <a:gd name="connsiteY87" fmla="*/ 3396 h 10000"/>
              <a:gd name="connsiteX88" fmla="*/ 2405 w 10000"/>
              <a:gd name="connsiteY88" fmla="*/ 3377 h 10000"/>
              <a:gd name="connsiteX89" fmla="*/ 2346 w 10000"/>
              <a:gd name="connsiteY89" fmla="*/ 3332 h 10000"/>
              <a:gd name="connsiteX90" fmla="*/ 2328 w 10000"/>
              <a:gd name="connsiteY90" fmla="*/ 3332 h 10000"/>
              <a:gd name="connsiteX91" fmla="*/ 2328 w 10000"/>
              <a:gd name="connsiteY91" fmla="*/ 3313 h 10000"/>
              <a:gd name="connsiteX92" fmla="*/ 2269 w 10000"/>
              <a:gd name="connsiteY92" fmla="*/ 3291 h 10000"/>
              <a:gd name="connsiteX93" fmla="*/ 2227 w 10000"/>
              <a:gd name="connsiteY93" fmla="*/ 3250 h 10000"/>
              <a:gd name="connsiteX94" fmla="*/ 2167 w 10000"/>
              <a:gd name="connsiteY94" fmla="*/ 3205 h 10000"/>
              <a:gd name="connsiteX95" fmla="*/ 2090 w 10000"/>
              <a:gd name="connsiteY95" fmla="*/ 3164 h 10000"/>
              <a:gd name="connsiteX96" fmla="*/ 2030 w 10000"/>
              <a:gd name="connsiteY96" fmla="*/ 3122 h 10000"/>
              <a:gd name="connsiteX97" fmla="*/ 1950 w 10000"/>
              <a:gd name="connsiteY97" fmla="*/ 3100 h 10000"/>
              <a:gd name="connsiteX98" fmla="*/ 1890 w 10000"/>
              <a:gd name="connsiteY98" fmla="*/ 3100 h 10000"/>
              <a:gd name="connsiteX99" fmla="*/ 1830 w 10000"/>
              <a:gd name="connsiteY99" fmla="*/ 3100 h 10000"/>
              <a:gd name="connsiteX100" fmla="*/ 1771 w 10000"/>
              <a:gd name="connsiteY100" fmla="*/ 3100 h 10000"/>
              <a:gd name="connsiteX101" fmla="*/ 1711 w 10000"/>
              <a:gd name="connsiteY101" fmla="*/ 3077 h 10000"/>
              <a:gd name="connsiteX102" fmla="*/ 1613 w 10000"/>
              <a:gd name="connsiteY102" fmla="*/ 2995 h 10000"/>
              <a:gd name="connsiteX103" fmla="*/ 1532 w 10000"/>
              <a:gd name="connsiteY103" fmla="*/ 2887 h 10000"/>
              <a:gd name="connsiteX104" fmla="*/ 1511 w 10000"/>
              <a:gd name="connsiteY104" fmla="*/ 2804 h 10000"/>
              <a:gd name="connsiteX105" fmla="*/ 1494 w 10000"/>
              <a:gd name="connsiteY105" fmla="*/ 2759 h 10000"/>
              <a:gd name="connsiteX106" fmla="*/ 1452 w 10000"/>
              <a:gd name="connsiteY106" fmla="*/ 2718 h 10000"/>
              <a:gd name="connsiteX107" fmla="*/ 1332 w 10000"/>
              <a:gd name="connsiteY107" fmla="*/ 2677 h 10000"/>
              <a:gd name="connsiteX108" fmla="*/ 1234 w 10000"/>
              <a:gd name="connsiteY108" fmla="*/ 2654 h 10000"/>
              <a:gd name="connsiteX109" fmla="*/ 1154 w 10000"/>
              <a:gd name="connsiteY109" fmla="*/ 2591 h 10000"/>
              <a:gd name="connsiteX110" fmla="*/ 1017 w 10000"/>
              <a:gd name="connsiteY110" fmla="*/ 2463 h 10000"/>
              <a:gd name="connsiteX111" fmla="*/ 936 w 10000"/>
              <a:gd name="connsiteY111" fmla="*/ 2377 h 10000"/>
              <a:gd name="connsiteX112" fmla="*/ 898 w 10000"/>
              <a:gd name="connsiteY112" fmla="*/ 2336 h 10000"/>
              <a:gd name="connsiteX113" fmla="*/ 877 w 10000"/>
              <a:gd name="connsiteY113" fmla="*/ 2273 h 10000"/>
              <a:gd name="connsiteX114" fmla="*/ 796 w 10000"/>
              <a:gd name="connsiteY114" fmla="*/ 2186 h 10000"/>
              <a:gd name="connsiteX115" fmla="*/ 719 w 10000"/>
              <a:gd name="connsiteY115" fmla="*/ 2082 h 10000"/>
              <a:gd name="connsiteX116" fmla="*/ 638 w 10000"/>
              <a:gd name="connsiteY116" fmla="*/ 1996 h 10000"/>
              <a:gd name="connsiteX117" fmla="*/ 519 w 10000"/>
              <a:gd name="connsiteY117" fmla="*/ 1849 h 10000"/>
              <a:gd name="connsiteX118" fmla="*/ 519 w 10000"/>
              <a:gd name="connsiteY118" fmla="*/ 1786 h 10000"/>
              <a:gd name="connsiteX119" fmla="*/ 498 w 10000"/>
              <a:gd name="connsiteY119" fmla="*/ 1677 h 10000"/>
              <a:gd name="connsiteX120" fmla="*/ 480 w 10000"/>
              <a:gd name="connsiteY120" fmla="*/ 1486 h 10000"/>
              <a:gd name="connsiteX121" fmla="*/ 459 w 10000"/>
              <a:gd name="connsiteY121" fmla="*/ 1359 h 10000"/>
              <a:gd name="connsiteX122" fmla="*/ 421 w 10000"/>
              <a:gd name="connsiteY122" fmla="*/ 1209 h 10000"/>
              <a:gd name="connsiteX123" fmla="*/ 361 w 10000"/>
              <a:gd name="connsiteY123" fmla="*/ 1127 h 10000"/>
              <a:gd name="connsiteX124" fmla="*/ 340 w 10000"/>
              <a:gd name="connsiteY124" fmla="*/ 1082 h 10000"/>
              <a:gd name="connsiteX125" fmla="*/ 259 w 10000"/>
              <a:gd name="connsiteY125" fmla="*/ 936 h 10000"/>
              <a:gd name="connsiteX126" fmla="*/ 242 w 10000"/>
              <a:gd name="connsiteY126" fmla="*/ 827 h 10000"/>
              <a:gd name="connsiteX127" fmla="*/ 242 w 10000"/>
              <a:gd name="connsiteY127" fmla="*/ 723 h 10000"/>
              <a:gd name="connsiteX128" fmla="*/ 242 w 10000"/>
              <a:gd name="connsiteY128" fmla="*/ 618 h 10000"/>
              <a:gd name="connsiteX129" fmla="*/ 221 w 10000"/>
              <a:gd name="connsiteY129" fmla="*/ 509 h 10000"/>
              <a:gd name="connsiteX130" fmla="*/ 179 w 10000"/>
              <a:gd name="connsiteY130" fmla="*/ 404 h 10000"/>
              <a:gd name="connsiteX131" fmla="*/ 161 w 10000"/>
              <a:gd name="connsiteY131" fmla="*/ 300 h 10000"/>
              <a:gd name="connsiteX132" fmla="*/ 102 w 10000"/>
              <a:gd name="connsiteY132" fmla="*/ 172 h 10000"/>
              <a:gd name="connsiteX133" fmla="*/ 0 w 10000"/>
              <a:gd name="connsiteY13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858 w 10000"/>
              <a:gd name="connsiteY49" fmla="*/ 7409 h 10000"/>
              <a:gd name="connsiteX50" fmla="*/ 6799 w 10000"/>
              <a:gd name="connsiteY50" fmla="*/ 7387 h 10000"/>
              <a:gd name="connsiteX51" fmla="*/ 6662 w 10000"/>
              <a:gd name="connsiteY51" fmla="*/ 7282 h 10000"/>
              <a:gd name="connsiteX52" fmla="*/ 6581 w 10000"/>
              <a:gd name="connsiteY52" fmla="*/ 7282 h 10000"/>
              <a:gd name="connsiteX53" fmla="*/ 6501 w 10000"/>
              <a:gd name="connsiteY53" fmla="*/ 7323 h 10000"/>
              <a:gd name="connsiteX54" fmla="*/ 6462 w 10000"/>
              <a:gd name="connsiteY54" fmla="*/ 7323 h 10000"/>
              <a:gd name="connsiteX55" fmla="*/ 6424 w 10000"/>
              <a:gd name="connsiteY55" fmla="*/ 7304 h 10000"/>
              <a:gd name="connsiteX56" fmla="*/ 6322 w 10000"/>
              <a:gd name="connsiteY56" fmla="*/ 7241 h 10000"/>
              <a:gd name="connsiteX57" fmla="*/ 4874 w 10000"/>
              <a:gd name="connsiteY57" fmla="*/ 6795 h 10000"/>
              <a:gd name="connsiteX58" fmla="*/ 4793 w 10000"/>
              <a:gd name="connsiteY58" fmla="*/ 6814 h 10000"/>
              <a:gd name="connsiteX59" fmla="*/ 4755 w 10000"/>
              <a:gd name="connsiteY59" fmla="*/ 6814 h 10000"/>
              <a:gd name="connsiteX60" fmla="*/ 4674 w 10000"/>
              <a:gd name="connsiteY60" fmla="*/ 6814 h 10000"/>
              <a:gd name="connsiteX61" fmla="*/ 4534 w 10000"/>
              <a:gd name="connsiteY61" fmla="*/ 6836 h 10000"/>
              <a:gd name="connsiteX62" fmla="*/ 4435 w 10000"/>
              <a:gd name="connsiteY62" fmla="*/ 6836 h 10000"/>
              <a:gd name="connsiteX63" fmla="*/ 4393 w 10000"/>
              <a:gd name="connsiteY63" fmla="*/ 6836 h 10000"/>
              <a:gd name="connsiteX64" fmla="*/ 4257 w 10000"/>
              <a:gd name="connsiteY64" fmla="*/ 6836 h 10000"/>
              <a:gd name="connsiteX65" fmla="*/ 4176 w 10000"/>
              <a:gd name="connsiteY65" fmla="*/ 6773 h 10000"/>
              <a:gd name="connsiteX66" fmla="*/ 4018 w 10000"/>
              <a:gd name="connsiteY66" fmla="*/ 6687 h 10000"/>
              <a:gd name="connsiteX67" fmla="*/ 3797 w 10000"/>
              <a:gd name="connsiteY67" fmla="*/ 6687 h 10000"/>
              <a:gd name="connsiteX68" fmla="*/ 3401 w 10000"/>
              <a:gd name="connsiteY68" fmla="*/ 3972 h 10000"/>
              <a:gd name="connsiteX69" fmla="*/ 3363 w 10000"/>
              <a:gd name="connsiteY69" fmla="*/ 3950 h 10000"/>
              <a:gd name="connsiteX70" fmla="*/ 3303 w 10000"/>
              <a:gd name="connsiteY70" fmla="*/ 3927 h 10000"/>
              <a:gd name="connsiteX71" fmla="*/ 3261 w 10000"/>
              <a:gd name="connsiteY71" fmla="*/ 3909 h 10000"/>
              <a:gd name="connsiteX72" fmla="*/ 3243 w 10000"/>
              <a:gd name="connsiteY72" fmla="*/ 3886 h 10000"/>
              <a:gd name="connsiteX73" fmla="*/ 3201 w 10000"/>
              <a:gd name="connsiteY73" fmla="*/ 3864 h 10000"/>
              <a:gd name="connsiteX74" fmla="*/ 3163 w 10000"/>
              <a:gd name="connsiteY74" fmla="*/ 3800 h 10000"/>
              <a:gd name="connsiteX75" fmla="*/ 3065 w 10000"/>
              <a:gd name="connsiteY75" fmla="*/ 3714 h 10000"/>
              <a:gd name="connsiteX76" fmla="*/ 2945 w 10000"/>
              <a:gd name="connsiteY76" fmla="*/ 3650 h 10000"/>
              <a:gd name="connsiteX77" fmla="*/ 2865 w 10000"/>
              <a:gd name="connsiteY77" fmla="*/ 3587 h 10000"/>
              <a:gd name="connsiteX78" fmla="*/ 2826 w 10000"/>
              <a:gd name="connsiteY78" fmla="*/ 3568 h 10000"/>
              <a:gd name="connsiteX79" fmla="*/ 2784 w 10000"/>
              <a:gd name="connsiteY79" fmla="*/ 3568 h 10000"/>
              <a:gd name="connsiteX80" fmla="*/ 2724 w 10000"/>
              <a:gd name="connsiteY80" fmla="*/ 3568 h 10000"/>
              <a:gd name="connsiteX81" fmla="*/ 2707 w 10000"/>
              <a:gd name="connsiteY81" fmla="*/ 3523 h 10000"/>
              <a:gd name="connsiteX82" fmla="*/ 2686 w 10000"/>
              <a:gd name="connsiteY82" fmla="*/ 3482 h 10000"/>
              <a:gd name="connsiteX83" fmla="*/ 2647 w 10000"/>
              <a:gd name="connsiteY83" fmla="*/ 3482 h 10000"/>
              <a:gd name="connsiteX84" fmla="*/ 2605 w 10000"/>
              <a:gd name="connsiteY84" fmla="*/ 3459 h 10000"/>
              <a:gd name="connsiteX85" fmla="*/ 2507 w 10000"/>
              <a:gd name="connsiteY85" fmla="*/ 3441 h 10000"/>
              <a:gd name="connsiteX86" fmla="*/ 2447 w 10000"/>
              <a:gd name="connsiteY86" fmla="*/ 3396 h 10000"/>
              <a:gd name="connsiteX87" fmla="*/ 2405 w 10000"/>
              <a:gd name="connsiteY87" fmla="*/ 3377 h 10000"/>
              <a:gd name="connsiteX88" fmla="*/ 2346 w 10000"/>
              <a:gd name="connsiteY88" fmla="*/ 3332 h 10000"/>
              <a:gd name="connsiteX89" fmla="*/ 2328 w 10000"/>
              <a:gd name="connsiteY89" fmla="*/ 3332 h 10000"/>
              <a:gd name="connsiteX90" fmla="*/ 2328 w 10000"/>
              <a:gd name="connsiteY90" fmla="*/ 3313 h 10000"/>
              <a:gd name="connsiteX91" fmla="*/ 2269 w 10000"/>
              <a:gd name="connsiteY91" fmla="*/ 3291 h 10000"/>
              <a:gd name="connsiteX92" fmla="*/ 2227 w 10000"/>
              <a:gd name="connsiteY92" fmla="*/ 3250 h 10000"/>
              <a:gd name="connsiteX93" fmla="*/ 2167 w 10000"/>
              <a:gd name="connsiteY93" fmla="*/ 3205 h 10000"/>
              <a:gd name="connsiteX94" fmla="*/ 2090 w 10000"/>
              <a:gd name="connsiteY94" fmla="*/ 3164 h 10000"/>
              <a:gd name="connsiteX95" fmla="*/ 2030 w 10000"/>
              <a:gd name="connsiteY95" fmla="*/ 3122 h 10000"/>
              <a:gd name="connsiteX96" fmla="*/ 1950 w 10000"/>
              <a:gd name="connsiteY96" fmla="*/ 3100 h 10000"/>
              <a:gd name="connsiteX97" fmla="*/ 1890 w 10000"/>
              <a:gd name="connsiteY97" fmla="*/ 3100 h 10000"/>
              <a:gd name="connsiteX98" fmla="*/ 1830 w 10000"/>
              <a:gd name="connsiteY98" fmla="*/ 3100 h 10000"/>
              <a:gd name="connsiteX99" fmla="*/ 1771 w 10000"/>
              <a:gd name="connsiteY99" fmla="*/ 3100 h 10000"/>
              <a:gd name="connsiteX100" fmla="*/ 1711 w 10000"/>
              <a:gd name="connsiteY100" fmla="*/ 3077 h 10000"/>
              <a:gd name="connsiteX101" fmla="*/ 1613 w 10000"/>
              <a:gd name="connsiteY101" fmla="*/ 2995 h 10000"/>
              <a:gd name="connsiteX102" fmla="*/ 1532 w 10000"/>
              <a:gd name="connsiteY102" fmla="*/ 2887 h 10000"/>
              <a:gd name="connsiteX103" fmla="*/ 1511 w 10000"/>
              <a:gd name="connsiteY103" fmla="*/ 2804 h 10000"/>
              <a:gd name="connsiteX104" fmla="*/ 1494 w 10000"/>
              <a:gd name="connsiteY104" fmla="*/ 2759 h 10000"/>
              <a:gd name="connsiteX105" fmla="*/ 1452 w 10000"/>
              <a:gd name="connsiteY105" fmla="*/ 2718 h 10000"/>
              <a:gd name="connsiteX106" fmla="*/ 1332 w 10000"/>
              <a:gd name="connsiteY106" fmla="*/ 2677 h 10000"/>
              <a:gd name="connsiteX107" fmla="*/ 1234 w 10000"/>
              <a:gd name="connsiteY107" fmla="*/ 2654 h 10000"/>
              <a:gd name="connsiteX108" fmla="*/ 1154 w 10000"/>
              <a:gd name="connsiteY108" fmla="*/ 2591 h 10000"/>
              <a:gd name="connsiteX109" fmla="*/ 1017 w 10000"/>
              <a:gd name="connsiteY109" fmla="*/ 2463 h 10000"/>
              <a:gd name="connsiteX110" fmla="*/ 936 w 10000"/>
              <a:gd name="connsiteY110" fmla="*/ 2377 h 10000"/>
              <a:gd name="connsiteX111" fmla="*/ 898 w 10000"/>
              <a:gd name="connsiteY111" fmla="*/ 2336 h 10000"/>
              <a:gd name="connsiteX112" fmla="*/ 877 w 10000"/>
              <a:gd name="connsiteY112" fmla="*/ 2273 h 10000"/>
              <a:gd name="connsiteX113" fmla="*/ 796 w 10000"/>
              <a:gd name="connsiteY113" fmla="*/ 2186 h 10000"/>
              <a:gd name="connsiteX114" fmla="*/ 719 w 10000"/>
              <a:gd name="connsiteY114" fmla="*/ 2082 h 10000"/>
              <a:gd name="connsiteX115" fmla="*/ 638 w 10000"/>
              <a:gd name="connsiteY115" fmla="*/ 1996 h 10000"/>
              <a:gd name="connsiteX116" fmla="*/ 519 w 10000"/>
              <a:gd name="connsiteY116" fmla="*/ 1849 h 10000"/>
              <a:gd name="connsiteX117" fmla="*/ 519 w 10000"/>
              <a:gd name="connsiteY117" fmla="*/ 1786 h 10000"/>
              <a:gd name="connsiteX118" fmla="*/ 498 w 10000"/>
              <a:gd name="connsiteY118" fmla="*/ 1677 h 10000"/>
              <a:gd name="connsiteX119" fmla="*/ 480 w 10000"/>
              <a:gd name="connsiteY119" fmla="*/ 1486 h 10000"/>
              <a:gd name="connsiteX120" fmla="*/ 459 w 10000"/>
              <a:gd name="connsiteY120" fmla="*/ 1359 h 10000"/>
              <a:gd name="connsiteX121" fmla="*/ 421 w 10000"/>
              <a:gd name="connsiteY121" fmla="*/ 1209 h 10000"/>
              <a:gd name="connsiteX122" fmla="*/ 361 w 10000"/>
              <a:gd name="connsiteY122" fmla="*/ 1127 h 10000"/>
              <a:gd name="connsiteX123" fmla="*/ 340 w 10000"/>
              <a:gd name="connsiteY123" fmla="*/ 1082 h 10000"/>
              <a:gd name="connsiteX124" fmla="*/ 259 w 10000"/>
              <a:gd name="connsiteY124" fmla="*/ 936 h 10000"/>
              <a:gd name="connsiteX125" fmla="*/ 242 w 10000"/>
              <a:gd name="connsiteY125" fmla="*/ 827 h 10000"/>
              <a:gd name="connsiteX126" fmla="*/ 242 w 10000"/>
              <a:gd name="connsiteY126" fmla="*/ 723 h 10000"/>
              <a:gd name="connsiteX127" fmla="*/ 242 w 10000"/>
              <a:gd name="connsiteY127" fmla="*/ 618 h 10000"/>
              <a:gd name="connsiteX128" fmla="*/ 221 w 10000"/>
              <a:gd name="connsiteY128" fmla="*/ 509 h 10000"/>
              <a:gd name="connsiteX129" fmla="*/ 179 w 10000"/>
              <a:gd name="connsiteY129" fmla="*/ 404 h 10000"/>
              <a:gd name="connsiteX130" fmla="*/ 161 w 10000"/>
              <a:gd name="connsiteY130" fmla="*/ 300 h 10000"/>
              <a:gd name="connsiteX131" fmla="*/ 102 w 10000"/>
              <a:gd name="connsiteY131" fmla="*/ 172 h 10000"/>
              <a:gd name="connsiteX132" fmla="*/ 0 w 10000"/>
              <a:gd name="connsiteY13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939 w 10000"/>
              <a:gd name="connsiteY48" fmla="*/ 7450 h 10000"/>
              <a:gd name="connsiteX49" fmla="*/ 6799 w 10000"/>
              <a:gd name="connsiteY49" fmla="*/ 7387 h 10000"/>
              <a:gd name="connsiteX50" fmla="*/ 6662 w 10000"/>
              <a:gd name="connsiteY50" fmla="*/ 7282 h 10000"/>
              <a:gd name="connsiteX51" fmla="*/ 6581 w 10000"/>
              <a:gd name="connsiteY51" fmla="*/ 7282 h 10000"/>
              <a:gd name="connsiteX52" fmla="*/ 6501 w 10000"/>
              <a:gd name="connsiteY52" fmla="*/ 7323 h 10000"/>
              <a:gd name="connsiteX53" fmla="*/ 6462 w 10000"/>
              <a:gd name="connsiteY53" fmla="*/ 7323 h 10000"/>
              <a:gd name="connsiteX54" fmla="*/ 6424 w 10000"/>
              <a:gd name="connsiteY54" fmla="*/ 7304 h 10000"/>
              <a:gd name="connsiteX55" fmla="*/ 6322 w 10000"/>
              <a:gd name="connsiteY55" fmla="*/ 7241 h 10000"/>
              <a:gd name="connsiteX56" fmla="*/ 4874 w 10000"/>
              <a:gd name="connsiteY56" fmla="*/ 6795 h 10000"/>
              <a:gd name="connsiteX57" fmla="*/ 4793 w 10000"/>
              <a:gd name="connsiteY57" fmla="*/ 6814 h 10000"/>
              <a:gd name="connsiteX58" fmla="*/ 4755 w 10000"/>
              <a:gd name="connsiteY58" fmla="*/ 6814 h 10000"/>
              <a:gd name="connsiteX59" fmla="*/ 4674 w 10000"/>
              <a:gd name="connsiteY59" fmla="*/ 6814 h 10000"/>
              <a:gd name="connsiteX60" fmla="*/ 4534 w 10000"/>
              <a:gd name="connsiteY60" fmla="*/ 6836 h 10000"/>
              <a:gd name="connsiteX61" fmla="*/ 4435 w 10000"/>
              <a:gd name="connsiteY61" fmla="*/ 6836 h 10000"/>
              <a:gd name="connsiteX62" fmla="*/ 4393 w 10000"/>
              <a:gd name="connsiteY62" fmla="*/ 6836 h 10000"/>
              <a:gd name="connsiteX63" fmla="*/ 4257 w 10000"/>
              <a:gd name="connsiteY63" fmla="*/ 6836 h 10000"/>
              <a:gd name="connsiteX64" fmla="*/ 4176 w 10000"/>
              <a:gd name="connsiteY64" fmla="*/ 6773 h 10000"/>
              <a:gd name="connsiteX65" fmla="*/ 4018 w 10000"/>
              <a:gd name="connsiteY65" fmla="*/ 6687 h 10000"/>
              <a:gd name="connsiteX66" fmla="*/ 3797 w 10000"/>
              <a:gd name="connsiteY66" fmla="*/ 6687 h 10000"/>
              <a:gd name="connsiteX67" fmla="*/ 3401 w 10000"/>
              <a:gd name="connsiteY67" fmla="*/ 3972 h 10000"/>
              <a:gd name="connsiteX68" fmla="*/ 3363 w 10000"/>
              <a:gd name="connsiteY68" fmla="*/ 3950 h 10000"/>
              <a:gd name="connsiteX69" fmla="*/ 3303 w 10000"/>
              <a:gd name="connsiteY69" fmla="*/ 3927 h 10000"/>
              <a:gd name="connsiteX70" fmla="*/ 3261 w 10000"/>
              <a:gd name="connsiteY70" fmla="*/ 3909 h 10000"/>
              <a:gd name="connsiteX71" fmla="*/ 3243 w 10000"/>
              <a:gd name="connsiteY71" fmla="*/ 3886 h 10000"/>
              <a:gd name="connsiteX72" fmla="*/ 3201 w 10000"/>
              <a:gd name="connsiteY72" fmla="*/ 3864 h 10000"/>
              <a:gd name="connsiteX73" fmla="*/ 3163 w 10000"/>
              <a:gd name="connsiteY73" fmla="*/ 3800 h 10000"/>
              <a:gd name="connsiteX74" fmla="*/ 3065 w 10000"/>
              <a:gd name="connsiteY74" fmla="*/ 3714 h 10000"/>
              <a:gd name="connsiteX75" fmla="*/ 2945 w 10000"/>
              <a:gd name="connsiteY75" fmla="*/ 3650 h 10000"/>
              <a:gd name="connsiteX76" fmla="*/ 2865 w 10000"/>
              <a:gd name="connsiteY76" fmla="*/ 3587 h 10000"/>
              <a:gd name="connsiteX77" fmla="*/ 2826 w 10000"/>
              <a:gd name="connsiteY77" fmla="*/ 3568 h 10000"/>
              <a:gd name="connsiteX78" fmla="*/ 2784 w 10000"/>
              <a:gd name="connsiteY78" fmla="*/ 3568 h 10000"/>
              <a:gd name="connsiteX79" fmla="*/ 2724 w 10000"/>
              <a:gd name="connsiteY79" fmla="*/ 3568 h 10000"/>
              <a:gd name="connsiteX80" fmla="*/ 2707 w 10000"/>
              <a:gd name="connsiteY80" fmla="*/ 3523 h 10000"/>
              <a:gd name="connsiteX81" fmla="*/ 2686 w 10000"/>
              <a:gd name="connsiteY81" fmla="*/ 3482 h 10000"/>
              <a:gd name="connsiteX82" fmla="*/ 2647 w 10000"/>
              <a:gd name="connsiteY82" fmla="*/ 3482 h 10000"/>
              <a:gd name="connsiteX83" fmla="*/ 2605 w 10000"/>
              <a:gd name="connsiteY83" fmla="*/ 3459 h 10000"/>
              <a:gd name="connsiteX84" fmla="*/ 2507 w 10000"/>
              <a:gd name="connsiteY84" fmla="*/ 3441 h 10000"/>
              <a:gd name="connsiteX85" fmla="*/ 2447 w 10000"/>
              <a:gd name="connsiteY85" fmla="*/ 3396 h 10000"/>
              <a:gd name="connsiteX86" fmla="*/ 2405 w 10000"/>
              <a:gd name="connsiteY86" fmla="*/ 3377 h 10000"/>
              <a:gd name="connsiteX87" fmla="*/ 2346 w 10000"/>
              <a:gd name="connsiteY87" fmla="*/ 3332 h 10000"/>
              <a:gd name="connsiteX88" fmla="*/ 2328 w 10000"/>
              <a:gd name="connsiteY88" fmla="*/ 3332 h 10000"/>
              <a:gd name="connsiteX89" fmla="*/ 2328 w 10000"/>
              <a:gd name="connsiteY89" fmla="*/ 3313 h 10000"/>
              <a:gd name="connsiteX90" fmla="*/ 2269 w 10000"/>
              <a:gd name="connsiteY90" fmla="*/ 3291 h 10000"/>
              <a:gd name="connsiteX91" fmla="*/ 2227 w 10000"/>
              <a:gd name="connsiteY91" fmla="*/ 3250 h 10000"/>
              <a:gd name="connsiteX92" fmla="*/ 2167 w 10000"/>
              <a:gd name="connsiteY92" fmla="*/ 3205 h 10000"/>
              <a:gd name="connsiteX93" fmla="*/ 2090 w 10000"/>
              <a:gd name="connsiteY93" fmla="*/ 3164 h 10000"/>
              <a:gd name="connsiteX94" fmla="*/ 2030 w 10000"/>
              <a:gd name="connsiteY94" fmla="*/ 3122 h 10000"/>
              <a:gd name="connsiteX95" fmla="*/ 1950 w 10000"/>
              <a:gd name="connsiteY95" fmla="*/ 3100 h 10000"/>
              <a:gd name="connsiteX96" fmla="*/ 1890 w 10000"/>
              <a:gd name="connsiteY96" fmla="*/ 3100 h 10000"/>
              <a:gd name="connsiteX97" fmla="*/ 1830 w 10000"/>
              <a:gd name="connsiteY97" fmla="*/ 3100 h 10000"/>
              <a:gd name="connsiteX98" fmla="*/ 1771 w 10000"/>
              <a:gd name="connsiteY98" fmla="*/ 3100 h 10000"/>
              <a:gd name="connsiteX99" fmla="*/ 1711 w 10000"/>
              <a:gd name="connsiteY99" fmla="*/ 3077 h 10000"/>
              <a:gd name="connsiteX100" fmla="*/ 1613 w 10000"/>
              <a:gd name="connsiteY100" fmla="*/ 2995 h 10000"/>
              <a:gd name="connsiteX101" fmla="*/ 1532 w 10000"/>
              <a:gd name="connsiteY101" fmla="*/ 2887 h 10000"/>
              <a:gd name="connsiteX102" fmla="*/ 1511 w 10000"/>
              <a:gd name="connsiteY102" fmla="*/ 2804 h 10000"/>
              <a:gd name="connsiteX103" fmla="*/ 1494 w 10000"/>
              <a:gd name="connsiteY103" fmla="*/ 2759 h 10000"/>
              <a:gd name="connsiteX104" fmla="*/ 1452 w 10000"/>
              <a:gd name="connsiteY104" fmla="*/ 2718 h 10000"/>
              <a:gd name="connsiteX105" fmla="*/ 1332 w 10000"/>
              <a:gd name="connsiteY105" fmla="*/ 2677 h 10000"/>
              <a:gd name="connsiteX106" fmla="*/ 1234 w 10000"/>
              <a:gd name="connsiteY106" fmla="*/ 2654 h 10000"/>
              <a:gd name="connsiteX107" fmla="*/ 1154 w 10000"/>
              <a:gd name="connsiteY107" fmla="*/ 2591 h 10000"/>
              <a:gd name="connsiteX108" fmla="*/ 1017 w 10000"/>
              <a:gd name="connsiteY108" fmla="*/ 2463 h 10000"/>
              <a:gd name="connsiteX109" fmla="*/ 936 w 10000"/>
              <a:gd name="connsiteY109" fmla="*/ 2377 h 10000"/>
              <a:gd name="connsiteX110" fmla="*/ 898 w 10000"/>
              <a:gd name="connsiteY110" fmla="*/ 2336 h 10000"/>
              <a:gd name="connsiteX111" fmla="*/ 877 w 10000"/>
              <a:gd name="connsiteY111" fmla="*/ 2273 h 10000"/>
              <a:gd name="connsiteX112" fmla="*/ 796 w 10000"/>
              <a:gd name="connsiteY112" fmla="*/ 2186 h 10000"/>
              <a:gd name="connsiteX113" fmla="*/ 719 w 10000"/>
              <a:gd name="connsiteY113" fmla="*/ 2082 h 10000"/>
              <a:gd name="connsiteX114" fmla="*/ 638 w 10000"/>
              <a:gd name="connsiteY114" fmla="*/ 1996 h 10000"/>
              <a:gd name="connsiteX115" fmla="*/ 519 w 10000"/>
              <a:gd name="connsiteY115" fmla="*/ 1849 h 10000"/>
              <a:gd name="connsiteX116" fmla="*/ 519 w 10000"/>
              <a:gd name="connsiteY116" fmla="*/ 1786 h 10000"/>
              <a:gd name="connsiteX117" fmla="*/ 498 w 10000"/>
              <a:gd name="connsiteY117" fmla="*/ 1677 h 10000"/>
              <a:gd name="connsiteX118" fmla="*/ 480 w 10000"/>
              <a:gd name="connsiteY118" fmla="*/ 1486 h 10000"/>
              <a:gd name="connsiteX119" fmla="*/ 459 w 10000"/>
              <a:gd name="connsiteY119" fmla="*/ 1359 h 10000"/>
              <a:gd name="connsiteX120" fmla="*/ 421 w 10000"/>
              <a:gd name="connsiteY120" fmla="*/ 1209 h 10000"/>
              <a:gd name="connsiteX121" fmla="*/ 361 w 10000"/>
              <a:gd name="connsiteY121" fmla="*/ 1127 h 10000"/>
              <a:gd name="connsiteX122" fmla="*/ 340 w 10000"/>
              <a:gd name="connsiteY122" fmla="*/ 1082 h 10000"/>
              <a:gd name="connsiteX123" fmla="*/ 259 w 10000"/>
              <a:gd name="connsiteY123" fmla="*/ 936 h 10000"/>
              <a:gd name="connsiteX124" fmla="*/ 242 w 10000"/>
              <a:gd name="connsiteY124" fmla="*/ 827 h 10000"/>
              <a:gd name="connsiteX125" fmla="*/ 242 w 10000"/>
              <a:gd name="connsiteY125" fmla="*/ 723 h 10000"/>
              <a:gd name="connsiteX126" fmla="*/ 242 w 10000"/>
              <a:gd name="connsiteY126" fmla="*/ 618 h 10000"/>
              <a:gd name="connsiteX127" fmla="*/ 221 w 10000"/>
              <a:gd name="connsiteY127" fmla="*/ 509 h 10000"/>
              <a:gd name="connsiteX128" fmla="*/ 179 w 10000"/>
              <a:gd name="connsiteY128" fmla="*/ 404 h 10000"/>
              <a:gd name="connsiteX129" fmla="*/ 161 w 10000"/>
              <a:gd name="connsiteY129" fmla="*/ 300 h 10000"/>
              <a:gd name="connsiteX130" fmla="*/ 102 w 10000"/>
              <a:gd name="connsiteY130" fmla="*/ 172 h 10000"/>
              <a:gd name="connsiteX131" fmla="*/ 0 w 10000"/>
              <a:gd name="connsiteY13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978 w 10000"/>
              <a:gd name="connsiteY47" fmla="*/ 7473 h 10000"/>
              <a:gd name="connsiteX48" fmla="*/ 6799 w 10000"/>
              <a:gd name="connsiteY48" fmla="*/ 7387 h 10000"/>
              <a:gd name="connsiteX49" fmla="*/ 6662 w 10000"/>
              <a:gd name="connsiteY49" fmla="*/ 7282 h 10000"/>
              <a:gd name="connsiteX50" fmla="*/ 6581 w 10000"/>
              <a:gd name="connsiteY50" fmla="*/ 7282 h 10000"/>
              <a:gd name="connsiteX51" fmla="*/ 6501 w 10000"/>
              <a:gd name="connsiteY51" fmla="*/ 7323 h 10000"/>
              <a:gd name="connsiteX52" fmla="*/ 6462 w 10000"/>
              <a:gd name="connsiteY52" fmla="*/ 7323 h 10000"/>
              <a:gd name="connsiteX53" fmla="*/ 6424 w 10000"/>
              <a:gd name="connsiteY53" fmla="*/ 7304 h 10000"/>
              <a:gd name="connsiteX54" fmla="*/ 6322 w 10000"/>
              <a:gd name="connsiteY54" fmla="*/ 7241 h 10000"/>
              <a:gd name="connsiteX55" fmla="*/ 4874 w 10000"/>
              <a:gd name="connsiteY55" fmla="*/ 6795 h 10000"/>
              <a:gd name="connsiteX56" fmla="*/ 4793 w 10000"/>
              <a:gd name="connsiteY56" fmla="*/ 6814 h 10000"/>
              <a:gd name="connsiteX57" fmla="*/ 4755 w 10000"/>
              <a:gd name="connsiteY57" fmla="*/ 6814 h 10000"/>
              <a:gd name="connsiteX58" fmla="*/ 4674 w 10000"/>
              <a:gd name="connsiteY58" fmla="*/ 6814 h 10000"/>
              <a:gd name="connsiteX59" fmla="*/ 4534 w 10000"/>
              <a:gd name="connsiteY59" fmla="*/ 6836 h 10000"/>
              <a:gd name="connsiteX60" fmla="*/ 4435 w 10000"/>
              <a:gd name="connsiteY60" fmla="*/ 6836 h 10000"/>
              <a:gd name="connsiteX61" fmla="*/ 4393 w 10000"/>
              <a:gd name="connsiteY61" fmla="*/ 6836 h 10000"/>
              <a:gd name="connsiteX62" fmla="*/ 4257 w 10000"/>
              <a:gd name="connsiteY62" fmla="*/ 6836 h 10000"/>
              <a:gd name="connsiteX63" fmla="*/ 4176 w 10000"/>
              <a:gd name="connsiteY63" fmla="*/ 6773 h 10000"/>
              <a:gd name="connsiteX64" fmla="*/ 4018 w 10000"/>
              <a:gd name="connsiteY64" fmla="*/ 6687 h 10000"/>
              <a:gd name="connsiteX65" fmla="*/ 3797 w 10000"/>
              <a:gd name="connsiteY65" fmla="*/ 6687 h 10000"/>
              <a:gd name="connsiteX66" fmla="*/ 3401 w 10000"/>
              <a:gd name="connsiteY66" fmla="*/ 3972 h 10000"/>
              <a:gd name="connsiteX67" fmla="*/ 3363 w 10000"/>
              <a:gd name="connsiteY67" fmla="*/ 3950 h 10000"/>
              <a:gd name="connsiteX68" fmla="*/ 3303 w 10000"/>
              <a:gd name="connsiteY68" fmla="*/ 3927 h 10000"/>
              <a:gd name="connsiteX69" fmla="*/ 3261 w 10000"/>
              <a:gd name="connsiteY69" fmla="*/ 3909 h 10000"/>
              <a:gd name="connsiteX70" fmla="*/ 3243 w 10000"/>
              <a:gd name="connsiteY70" fmla="*/ 3886 h 10000"/>
              <a:gd name="connsiteX71" fmla="*/ 3201 w 10000"/>
              <a:gd name="connsiteY71" fmla="*/ 3864 h 10000"/>
              <a:gd name="connsiteX72" fmla="*/ 3163 w 10000"/>
              <a:gd name="connsiteY72" fmla="*/ 3800 h 10000"/>
              <a:gd name="connsiteX73" fmla="*/ 3065 w 10000"/>
              <a:gd name="connsiteY73" fmla="*/ 3714 h 10000"/>
              <a:gd name="connsiteX74" fmla="*/ 2945 w 10000"/>
              <a:gd name="connsiteY74" fmla="*/ 3650 h 10000"/>
              <a:gd name="connsiteX75" fmla="*/ 2865 w 10000"/>
              <a:gd name="connsiteY75" fmla="*/ 3587 h 10000"/>
              <a:gd name="connsiteX76" fmla="*/ 2826 w 10000"/>
              <a:gd name="connsiteY76" fmla="*/ 3568 h 10000"/>
              <a:gd name="connsiteX77" fmla="*/ 2784 w 10000"/>
              <a:gd name="connsiteY77" fmla="*/ 3568 h 10000"/>
              <a:gd name="connsiteX78" fmla="*/ 2724 w 10000"/>
              <a:gd name="connsiteY78" fmla="*/ 3568 h 10000"/>
              <a:gd name="connsiteX79" fmla="*/ 2707 w 10000"/>
              <a:gd name="connsiteY79" fmla="*/ 3523 h 10000"/>
              <a:gd name="connsiteX80" fmla="*/ 2686 w 10000"/>
              <a:gd name="connsiteY80" fmla="*/ 3482 h 10000"/>
              <a:gd name="connsiteX81" fmla="*/ 2647 w 10000"/>
              <a:gd name="connsiteY81" fmla="*/ 3482 h 10000"/>
              <a:gd name="connsiteX82" fmla="*/ 2605 w 10000"/>
              <a:gd name="connsiteY82" fmla="*/ 3459 h 10000"/>
              <a:gd name="connsiteX83" fmla="*/ 2507 w 10000"/>
              <a:gd name="connsiteY83" fmla="*/ 3441 h 10000"/>
              <a:gd name="connsiteX84" fmla="*/ 2447 w 10000"/>
              <a:gd name="connsiteY84" fmla="*/ 3396 h 10000"/>
              <a:gd name="connsiteX85" fmla="*/ 2405 w 10000"/>
              <a:gd name="connsiteY85" fmla="*/ 3377 h 10000"/>
              <a:gd name="connsiteX86" fmla="*/ 2346 w 10000"/>
              <a:gd name="connsiteY86" fmla="*/ 3332 h 10000"/>
              <a:gd name="connsiteX87" fmla="*/ 2328 w 10000"/>
              <a:gd name="connsiteY87" fmla="*/ 3332 h 10000"/>
              <a:gd name="connsiteX88" fmla="*/ 2328 w 10000"/>
              <a:gd name="connsiteY88" fmla="*/ 3313 h 10000"/>
              <a:gd name="connsiteX89" fmla="*/ 2269 w 10000"/>
              <a:gd name="connsiteY89" fmla="*/ 3291 h 10000"/>
              <a:gd name="connsiteX90" fmla="*/ 2227 w 10000"/>
              <a:gd name="connsiteY90" fmla="*/ 3250 h 10000"/>
              <a:gd name="connsiteX91" fmla="*/ 2167 w 10000"/>
              <a:gd name="connsiteY91" fmla="*/ 3205 h 10000"/>
              <a:gd name="connsiteX92" fmla="*/ 2090 w 10000"/>
              <a:gd name="connsiteY92" fmla="*/ 3164 h 10000"/>
              <a:gd name="connsiteX93" fmla="*/ 2030 w 10000"/>
              <a:gd name="connsiteY93" fmla="*/ 3122 h 10000"/>
              <a:gd name="connsiteX94" fmla="*/ 1950 w 10000"/>
              <a:gd name="connsiteY94" fmla="*/ 3100 h 10000"/>
              <a:gd name="connsiteX95" fmla="*/ 1890 w 10000"/>
              <a:gd name="connsiteY95" fmla="*/ 3100 h 10000"/>
              <a:gd name="connsiteX96" fmla="*/ 1830 w 10000"/>
              <a:gd name="connsiteY96" fmla="*/ 3100 h 10000"/>
              <a:gd name="connsiteX97" fmla="*/ 1771 w 10000"/>
              <a:gd name="connsiteY97" fmla="*/ 3100 h 10000"/>
              <a:gd name="connsiteX98" fmla="*/ 1711 w 10000"/>
              <a:gd name="connsiteY98" fmla="*/ 3077 h 10000"/>
              <a:gd name="connsiteX99" fmla="*/ 1613 w 10000"/>
              <a:gd name="connsiteY99" fmla="*/ 2995 h 10000"/>
              <a:gd name="connsiteX100" fmla="*/ 1532 w 10000"/>
              <a:gd name="connsiteY100" fmla="*/ 2887 h 10000"/>
              <a:gd name="connsiteX101" fmla="*/ 1511 w 10000"/>
              <a:gd name="connsiteY101" fmla="*/ 2804 h 10000"/>
              <a:gd name="connsiteX102" fmla="*/ 1494 w 10000"/>
              <a:gd name="connsiteY102" fmla="*/ 2759 h 10000"/>
              <a:gd name="connsiteX103" fmla="*/ 1452 w 10000"/>
              <a:gd name="connsiteY103" fmla="*/ 2718 h 10000"/>
              <a:gd name="connsiteX104" fmla="*/ 1332 w 10000"/>
              <a:gd name="connsiteY104" fmla="*/ 2677 h 10000"/>
              <a:gd name="connsiteX105" fmla="*/ 1234 w 10000"/>
              <a:gd name="connsiteY105" fmla="*/ 2654 h 10000"/>
              <a:gd name="connsiteX106" fmla="*/ 1154 w 10000"/>
              <a:gd name="connsiteY106" fmla="*/ 2591 h 10000"/>
              <a:gd name="connsiteX107" fmla="*/ 1017 w 10000"/>
              <a:gd name="connsiteY107" fmla="*/ 2463 h 10000"/>
              <a:gd name="connsiteX108" fmla="*/ 936 w 10000"/>
              <a:gd name="connsiteY108" fmla="*/ 2377 h 10000"/>
              <a:gd name="connsiteX109" fmla="*/ 898 w 10000"/>
              <a:gd name="connsiteY109" fmla="*/ 2336 h 10000"/>
              <a:gd name="connsiteX110" fmla="*/ 877 w 10000"/>
              <a:gd name="connsiteY110" fmla="*/ 2273 h 10000"/>
              <a:gd name="connsiteX111" fmla="*/ 796 w 10000"/>
              <a:gd name="connsiteY111" fmla="*/ 2186 h 10000"/>
              <a:gd name="connsiteX112" fmla="*/ 719 w 10000"/>
              <a:gd name="connsiteY112" fmla="*/ 2082 h 10000"/>
              <a:gd name="connsiteX113" fmla="*/ 638 w 10000"/>
              <a:gd name="connsiteY113" fmla="*/ 1996 h 10000"/>
              <a:gd name="connsiteX114" fmla="*/ 519 w 10000"/>
              <a:gd name="connsiteY114" fmla="*/ 1849 h 10000"/>
              <a:gd name="connsiteX115" fmla="*/ 519 w 10000"/>
              <a:gd name="connsiteY115" fmla="*/ 1786 h 10000"/>
              <a:gd name="connsiteX116" fmla="*/ 498 w 10000"/>
              <a:gd name="connsiteY116" fmla="*/ 1677 h 10000"/>
              <a:gd name="connsiteX117" fmla="*/ 480 w 10000"/>
              <a:gd name="connsiteY117" fmla="*/ 1486 h 10000"/>
              <a:gd name="connsiteX118" fmla="*/ 459 w 10000"/>
              <a:gd name="connsiteY118" fmla="*/ 1359 h 10000"/>
              <a:gd name="connsiteX119" fmla="*/ 421 w 10000"/>
              <a:gd name="connsiteY119" fmla="*/ 1209 h 10000"/>
              <a:gd name="connsiteX120" fmla="*/ 361 w 10000"/>
              <a:gd name="connsiteY120" fmla="*/ 1127 h 10000"/>
              <a:gd name="connsiteX121" fmla="*/ 340 w 10000"/>
              <a:gd name="connsiteY121" fmla="*/ 1082 h 10000"/>
              <a:gd name="connsiteX122" fmla="*/ 259 w 10000"/>
              <a:gd name="connsiteY122" fmla="*/ 936 h 10000"/>
              <a:gd name="connsiteX123" fmla="*/ 242 w 10000"/>
              <a:gd name="connsiteY123" fmla="*/ 827 h 10000"/>
              <a:gd name="connsiteX124" fmla="*/ 242 w 10000"/>
              <a:gd name="connsiteY124" fmla="*/ 723 h 10000"/>
              <a:gd name="connsiteX125" fmla="*/ 242 w 10000"/>
              <a:gd name="connsiteY125" fmla="*/ 618 h 10000"/>
              <a:gd name="connsiteX126" fmla="*/ 221 w 10000"/>
              <a:gd name="connsiteY126" fmla="*/ 509 h 10000"/>
              <a:gd name="connsiteX127" fmla="*/ 179 w 10000"/>
              <a:gd name="connsiteY127" fmla="*/ 404 h 10000"/>
              <a:gd name="connsiteX128" fmla="*/ 161 w 10000"/>
              <a:gd name="connsiteY128" fmla="*/ 300 h 10000"/>
              <a:gd name="connsiteX129" fmla="*/ 102 w 10000"/>
              <a:gd name="connsiteY129" fmla="*/ 172 h 10000"/>
              <a:gd name="connsiteX130" fmla="*/ 0 w 10000"/>
              <a:gd name="connsiteY13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537 h 10000"/>
              <a:gd name="connsiteX46" fmla="*/ 6978 w 10000"/>
              <a:gd name="connsiteY46" fmla="*/ 7495 h 10000"/>
              <a:gd name="connsiteX47" fmla="*/ 6799 w 10000"/>
              <a:gd name="connsiteY47" fmla="*/ 7387 h 10000"/>
              <a:gd name="connsiteX48" fmla="*/ 6662 w 10000"/>
              <a:gd name="connsiteY48" fmla="*/ 7282 h 10000"/>
              <a:gd name="connsiteX49" fmla="*/ 6581 w 10000"/>
              <a:gd name="connsiteY49" fmla="*/ 7282 h 10000"/>
              <a:gd name="connsiteX50" fmla="*/ 6501 w 10000"/>
              <a:gd name="connsiteY50" fmla="*/ 7323 h 10000"/>
              <a:gd name="connsiteX51" fmla="*/ 6462 w 10000"/>
              <a:gd name="connsiteY51" fmla="*/ 7323 h 10000"/>
              <a:gd name="connsiteX52" fmla="*/ 6424 w 10000"/>
              <a:gd name="connsiteY52" fmla="*/ 7304 h 10000"/>
              <a:gd name="connsiteX53" fmla="*/ 6322 w 10000"/>
              <a:gd name="connsiteY53" fmla="*/ 7241 h 10000"/>
              <a:gd name="connsiteX54" fmla="*/ 4874 w 10000"/>
              <a:gd name="connsiteY54" fmla="*/ 6795 h 10000"/>
              <a:gd name="connsiteX55" fmla="*/ 4793 w 10000"/>
              <a:gd name="connsiteY55" fmla="*/ 6814 h 10000"/>
              <a:gd name="connsiteX56" fmla="*/ 4755 w 10000"/>
              <a:gd name="connsiteY56" fmla="*/ 6814 h 10000"/>
              <a:gd name="connsiteX57" fmla="*/ 4674 w 10000"/>
              <a:gd name="connsiteY57" fmla="*/ 6814 h 10000"/>
              <a:gd name="connsiteX58" fmla="*/ 4534 w 10000"/>
              <a:gd name="connsiteY58" fmla="*/ 6836 h 10000"/>
              <a:gd name="connsiteX59" fmla="*/ 4435 w 10000"/>
              <a:gd name="connsiteY59" fmla="*/ 6836 h 10000"/>
              <a:gd name="connsiteX60" fmla="*/ 4393 w 10000"/>
              <a:gd name="connsiteY60" fmla="*/ 6836 h 10000"/>
              <a:gd name="connsiteX61" fmla="*/ 4257 w 10000"/>
              <a:gd name="connsiteY61" fmla="*/ 6836 h 10000"/>
              <a:gd name="connsiteX62" fmla="*/ 4176 w 10000"/>
              <a:gd name="connsiteY62" fmla="*/ 6773 h 10000"/>
              <a:gd name="connsiteX63" fmla="*/ 4018 w 10000"/>
              <a:gd name="connsiteY63" fmla="*/ 6687 h 10000"/>
              <a:gd name="connsiteX64" fmla="*/ 3797 w 10000"/>
              <a:gd name="connsiteY64" fmla="*/ 6687 h 10000"/>
              <a:gd name="connsiteX65" fmla="*/ 3401 w 10000"/>
              <a:gd name="connsiteY65" fmla="*/ 3972 h 10000"/>
              <a:gd name="connsiteX66" fmla="*/ 3363 w 10000"/>
              <a:gd name="connsiteY66" fmla="*/ 3950 h 10000"/>
              <a:gd name="connsiteX67" fmla="*/ 3303 w 10000"/>
              <a:gd name="connsiteY67" fmla="*/ 3927 h 10000"/>
              <a:gd name="connsiteX68" fmla="*/ 3261 w 10000"/>
              <a:gd name="connsiteY68" fmla="*/ 3909 h 10000"/>
              <a:gd name="connsiteX69" fmla="*/ 3243 w 10000"/>
              <a:gd name="connsiteY69" fmla="*/ 3886 h 10000"/>
              <a:gd name="connsiteX70" fmla="*/ 3201 w 10000"/>
              <a:gd name="connsiteY70" fmla="*/ 3864 h 10000"/>
              <a:gd name="connsiteX71" fmla="*/ 3163 w 10000"/>
              <a:gd name="connsiteY71" fmla="*/ 3800 h 10000"/>
              <a:gd name="connsiteX72" fmla="*/ 3065 w 10000"/>
              <a:gd name="connsiteY72" fmla="*/ 3714 h 10000"/>
              <a:gd name="connsiteX73" fmla="*/ 2945 w 10000"/>
              <a:gd name="connsiteY73" fmla="*/ 3650 h 10000"/>
              <a:gd name="connsiteX74" fmla="*/ 2865 w 10000"/>
              <a:gd name="connsiteY74" fmla="*/ 3587 h 10000"/>
              <a:gd name="connsiteX75" fmla="*/ 2826 w 10000"/>
              <a:gd name="connsiteY75" fmla="*/ 3568 h 10000"/>
              <a:gd name="connsiteX76" fmla="*/ 2784 w 10000"/>
              <a:gd name="connsiteY76" fmla="*/ 3568 h 10000"/>
              <a:gd name="connsiteX77" fmla="*/ 2724 w 10000"/>
              <a:gd name="connsiteY77" fmla="*/ 3568 h 10000"/>
              <a:gd name="connsiteX78" fmla="*/ 2707 w 10000"/>
              <a:gd name="connsiteY78" fmla="*/ 3523 h 10000"/>
              <a:gd name="connsiteX79" fmla="*/ 2686 w 10000"/>
              <a:gd name="connsiteY79" fmla="*/ 3482 h 10000"/>
              <a:gd name="connsiteX80" fmla="*/ 2647 w 10000"/>
              <a:gd name="connsiteY80" fmla="*/ 3482 h 10000"/>
              <a:gd name="connsiteX81" fmla="*/ 2605 w 10000"/>
              <a:gd name="connsiteY81" fmla="*/ 3459 h 10000"/>
              <a:gd name="connsiteX82" fmla="*/ 2507 w 10000"/>
              <a:gd name="connsiteY82" fmla="*/ 3441 h 10000"/>
              <a:gd name="connsiteX83" fmla="*/ 2447 w 10000"/>
              <a:gd name="connsiteY83" fmla="*/ 3396 h 10000"/>
              <a:gd name="connsiteX84" fmla="*/ 2405 w 10000"/>
              <a:gd name="connsiteY84" fmla="*/ 3377 h 10000"/>
              <a:gd name="connsiteX85" fmla="*/ 2346 w 10000"/>
              <a:gd name="connsiteY85" fmla="*/ 3332 h 10000"/>
              <a:gd name="connsiteX86" fmla="*/ 2328 w 10000"/>
              <a:gd name="connsiteY86" fmla="*/ 3332 h 10000"/>
              <a:gd name="connsiteX87" fmla="*/ 2328 w 10000"/>
              <a:gd name="connsiteY87" fmla="*/ 3313 h 10000"/>
              <a:gd name="connsiteX88" fmla="*/ 2269 w 10000"/>
              <a:gd name="connsiteY88" fmla="*/ 3291 h 10000"/>
              <a:gd name="connsiteX89" fmla="*/ 2227 w 10000"/>
              <a:gd name="connsiteY89" fmla="*/ 3250 h 10000"/>
              <a:gd name="connsiteX90" fmla="*/ 2167 w 10000"/>
              <a:gd name="connsiteY90" fmla="*/ 3205 h 10000"/>
              <a:gd name="connsiteX91" fmla="*/ 2090 w 10000"/>
              <a:gd name="connsiteY91" fmla="*/ 3164 h 10000"/>
              <a:gd name="connsiteX92" fmla="*/ 2030 w 10000"/>
              <a:gd name="connsiteY92" fmla="*/ 3122 h 10000"/>
              <a:gd name="connsiteX93" fmla="*/ 1950 w 10000"/>
              <a:gd name="connsiteY93" fmla="*/ 3100 h 10000"/>
              <a:gd name="connsiteX94" fmla="*/ 1890 w 10000"/>
              <a:gd name="connsiteY94" fmla="*/ 3100 h 10000"/>
              <a:gd name="connsiteX95" fmla="*/ 1830 w 10000"/>
              <a:gd name="connsiteY95" fmla="*/ 3100 h 10000"/>
              <a:gd name="connsiteX96" fmla="*/ 1771 w 10000"/>
              <a:gd name="connsiteY96" fmla="*/ 3100 h 10000"/>
              <a:gd name="connsiteX97" fmla="*/ 1711 w 10000"/>
              <a:gd name="connsiteY97" fmla="*/ 3077 h 10000"/>
              <a:gd name="connsiteX98" fmla="*/ 1613 w 10000"/>
              <a:gd name="connsiteY98" fmla="*/ 2995 h 10000"/>
              <a:gd name="connsiteX99" fmla="*/ 1532 w 10000"/>
              <a:gd name="connsiteY99" fmla="*/ 2887 h 10000"/>
              <a:gd name="connsiteX100" fmla="*/ 1511 w 10000"/>
              <a:gd name="connsiteY100" fmla="*/ 2804 h 10000"/>
              <a:gd name="connsiteX101" fmla="*/ 1494 w 10000"/>
              <a:gd name="connsiteY101" fmla="*/ 2759 h 10000"/>
              <a:gd name="connsiteX102" fmla="*/ 1452 w 10000"/>
              <a:gd name="connsiteY102" fmla="*/ 2718 h 10000"/>
              <a:gd name="connsiteX103" fmla="*/ 1332 w 10000"/>
              <a:gd name="connsiteY103" fmla="*/ 2677 h 10000"/>
              <a:gd name="connsiteX104" fmla="*/ 1234 w 10000"/>
              <a:gd name="connsiteY104" fmla="*/ 2654 h 10000"/>
              <a:gd name="connsiteX105" fmla="*/ 1154 w 10000"/>
              <a:gd name="connsiteY105" fmla="*/ 2591 h 10000"/>
              <a:gd name="connsiteX106" fmla="*/ 1017 w 10000"/>
              <a:gd name="connsiteY106" fmla="*/ 2463 h 10000"/>
              <a:gd name="connsiteX107" fmla="*/ 936 w 10000"/>
              <a:gd name="connsiteY107" fmla="*/ 2377 h 10000"/>
              <a:gd name="connsiteX108" fmla="*/ 898 w 10000"/>
              <a:gd name="connsiteY108" fmla="*/ 2336 h 10000"/>
              <a:gd name="connsiteX109" fmla="*/ 877 w 10000"/>
              <a:gd name="connsiteY109" fmla="*/ 2273 h 10000"/>
              <a:gd name="connsiteX110" fmla="*/ 796 w 10000"/>
              <a:gd name="connsiteY110" fmla="*/ 2186 h 10000"/>
              <a:gd name="connsiteX111" fmla="*/ 719 w 10000"/>
              <a:gd name="connsiteY111" fmla="*/ 2082 h 10000"/>
              <a:gd name="connsiteX112" fmla="*/ 638 w 10000"/>
              <a:gd name="connsiteY112" fmla="*/ 1996 h 10000"/>
              <a:gd name="connsiteX113" fmla="*/ 519 w 10000"/>
              <a:gd name="connsiteY113" fmla="*/ 1849 h 10000"/>
              <a:gd name="connsiteX114" fmla="*/ 519 w 10000"/>
              <a:gd name="connsiteY114" fmla="*/ 1786 h 10000"/>
              <a:gd name="connsiteX115" fmla="*/ 498 w 10000"/>
              <a:gd name="connsiteY115" fmla="*/ 1677 h 10000"/>
              <a:gd name="connsiteX116" fmla="*/ 480 w 10000"/>
              <a:gd name="connsiteY116" fmla="*/ 1486 h 10000"/>
              <a:gd name="connsiteX117" fmla="*/ 459 w 10000"/>
              <a:gd name="connsiteY117" fmla="*/ 1359 h 10000"/>
              <a:gd name="connsiteX118" fmla="*/ 421 w 10000"/>
              <a:gd name="connsiteY118" fmla="*/ 1209 h 10000"/>
              <a:gd name="connsiteX119" fmla="*/ 361 w 10000"/>
              <a:gd name="connsiteY119" fmla="*/ 1127 h 10000"/>
              <a:gd name="connsiteX120" fmla="*/ 340 w 10000"/>
              <a:gd name="connsiteY120" fmla="*/ 1082 h 10000"/>
              <a:gd name="connsiteX121" fmla="*/ 259 w 10000"/>
              <a:gd name="connsiteY121" fmla="*/ 936 h 10000"/>
              <a:gd name="connsiteX122" fmla="*/ 242 w 10000"/>
              <a:gd name="connsiteY122" fmla="*/ 827 h 10000"/>
              <a:gd name="connsiteX123" fmla="*/ 242 w 10000"/>
              <a:gd name="connsiteY123" fmla="*/ 723 h 10000"/>
              <a:gd name="connsiteX124" fmla="*/ 242 w 10000"/>
              <a:gd name="connsiteY124" fmla="*/ 618 h 10000"/>
              <a:gd name="connsiteX125" fmla="*/ 221 w 10000"/>
              <a:gd name="connsiteY125" fmla="*/ 509 h 10000"/>
              <a:gd name="connsiteX126" fmla="*/ 179 w 10000"/>
              <a:gd name="connsiteY126" fmla="*/ 404 h 10000"/>
              <a:gd name="connsiteX127" fmla="*/ 161 w 10000"/>
              <a:gd name="connsiteY127" fmla="*/ 300 h 10000"/>
              <a:gd name="connsiteX128" fmla="*/ 102 w 10000"/>
              <a:gd name="connsiteY128" fmla="*/ 172 h 10000"/>
              <a:gd name="connsiteX129" fmla="*/ 0 w 10000"/>
              <a:gd name="connsiteY12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60 w 10000"/>
              <a:gd name="connsiteY44" fmla="*/ 7600 h 10000"/>
              <a:gd name="connsiteX45" fmla="*/ 6978 w 10000"/>
              <a:gd name="connsiteY45" fmla="*/ 7495 h 10000"/>
              <a:gd name="connsiteX46" fmla="*/ 6799 w 10000"/>
              <a:gd name="connsiteY46" fmla="*/ 7387 h 10000"/>
              <a:gd name="connsiteX47" fmla="*/ 6662 w 10000"/>
              <a:gd name="connsiteY47" fmla="*/ 7282 h 10000"/>
              <a:gd name="connsiteX48" fmla="*/ 6581 w 10000"/>
              <a:gd name="connsiteY48" fmla="*/ 7282 h 10000"/>
              <a:gd name="connsiteX49" fmla="*/ 6501 w 10000"/>
              <a:gd name="connsiteY49" fmla="*/ 7323 h 10000"/>
              <a:gd name="connsiteX50" fmla="*/ 6462 w 10000"/>
              <a:gd name="connsiteY50" fmla="*/ 7323 h 10000"/>
              <a:gd name="connsiteX51" fmla="*/ 6424 w 10000"/>
              <a:gd name="connsiteY51" fmla="*/ 7304 h 10000"/>
              <a:gd name="connsiteX52" fmla="*/ 6322 w 10000"/>
              <a:gd name="connsiteY52" fmla="*/ 7241 h 10000"/>
              <a:gd name="connsiteX53" fmla="*/ 4874 w 10000"/>
              <a:gd name="connsiteY53" fmla="*/ 6795 h 10000"/>
              <a:gd name="connsiteX54" fmla="*/ 4793 w 10000"/>
              <a:gd name="connsiteY54" fmla="*/ 6814 h 10000"/>
              <a:gd name="connsiteX55" fmla="*/ 4755 w 10000"/>
              <a:gd name="connsiteY55" fmla="*/ 6814 h 10000"/>
              <a:gd name="connsiteX56" fmla="*/ 4674 w 10000"/>
              <a:gd name="connsiteY56" fmla="*/ 6814 h 10000"/>
              <a:gd name="connsiteX57" fmla="*/ 4534 w 10000"/>
              <a:gd name="connsiteY57" fmla="*/ 6836 h 10000"/>
              <a:gd name="connsiteX58" fmla="*/ 4435 w 10000"/>
              <a:gd name="connsiteY58" fmla="*/ 6836 h 10000"/>
              <a:gd name="connsiteX59" fmla="*/ 4393 w 10000"/>
              <a:gd name="connsiteY59" fmla="*/ 6836 h 10000"/>
              <a:gd name="connsiteX60" fmla="*/ 4257 w 10000"/>
              <a:gd name="connsiteY60" fmla="*/ 6836 h 10000"/>
              <a:gd name="connsiteX61" fmla="*/ 4176 w 10000"/>
              <a:gd name="connsiteY61" fmla="*/ 6773 h 10000"/>
              <a:gd name="connsiteX62" fmla="*/ 4018 w 10000"/>
              <a:gd name="connsiteY62" fmla="*/ 6687 h 10000"/>
              <a:gd name="connsiteX63" fmla="*/ 3797 w 10000"/>
              <a:gd name="connsiteY63" fmla="*/ 6687 h 10000"/>
              <a:gd name="connsiteX64" fmla="*/ 3401 w 10000"/>
              <a:gd name="connsiteY64" fmla="*/ 3972 h 10000"/>
              <a:gd name="connsiteX65" fmla="*/ 3363 w 10000"/>
              <a:gd name="connsiteY65" fmla="*/ 3950 h 10000"/>
              <a:gd name="connsiteX66" fmla="*/ 3303 w 10000"/>
              <a:gd name="connsiteY66" fmla="*/ 3927 h 10000"/>
              <a:gd name="connsiteX67" fmla="*/ 3261 w 10000"/>
              <a:gd name="connsiteY67" fmla="*/ 3909 h 10000"/>
              <a:gd name="connsiteX68" fmla="*/ 3243 w 10000"/>
              <a:gd name="connsiteY68" fmla="*/ 3886 h 10000"/>
              <a:gd name="connsiteX69" fmla="*/ 3201 w 10000"/>
              <a:gd name="connsiteY69" fmla="*/ 3864 h 10000"/>
              <a:gd name="connsiteX70" fmla="*/ 3163 w 10000"/>
              <a:gd name="connsiteY70" fmla="*/ 3800 h 10000"/>
              <a:gd name="connsiteX71" fmla="*/ 3065 w 10000"/>
              <a:gd name="connsiteY71" fmla="*/ 3714 h 10000"/>
              <a:gd name="connsiteX72" fmla="*/ 2945 w 10000"/>
              <a:gd name="connsiteY72" fmla="*/ 3650 h 10000"/>
              <a:gd name="connsiteX73" fmla="*/ 2865 w 10000"/>
              <a:gd name="connsiteY73" fmla="*/ 3587 h 10000"/>
              <a:gd name="connsiteX74" fmla="*/ 2826 w 10000"/>
              <a:gd name="connsiteY74" fmla="*/ 3568 h 10000"/>
              <a:gd name="connsiteX75" fmla="*/ 2784 w 10000"/>
              <a:gd name="connsiteY75" fmla="*/ 3568 h 10000"/>
              <a:gd name="connsiteX76" fmla="*/ 2724 w 10000"/>
              <a:gd name="connsiteY76" fmla="*/ 3568 h 10000"/>
              <a:gd name="connsiteX77" fmla="*/ 2707 w 10000"/>
              <a:gd name="connsiteY77" fmla="*/ 3523 h 10000"/>
              <a:gd name="connsiteX78" fmla="*/ 2686 w 10000"/>
              <a:gd name="connsiteY78" fmla="*/ 3482 h 10000"/>
              <a:gd name="connsiteX79" fmla="*/ 2647 w 10000"/>
              <a:gd name="connsiteY79" fmla="*/ 3482 h 10000"/>
              <a:gd name="connsiteX80" fmla="*/ 2605 w 10000"/>
              <a:gd name="connsiteY80" fmla="*/ 3459 h 10000"/>
              <a:gd name="connsiteX81" fmla="*/ 2507 w 10000"/>
              <a:gd name="connsiteY81" fmla="*/ 3441 h 10000"/>
              <a:gd name="connsiteX82" fmla="*/ 2447 w 10000"/>
              <a:gd name="connsiteY82" fmla="*/ 3396 h 10000"/>
              <a:gd name="connsiteX83" fmla="*/ 2405 w 10000"/>
              <a:gd name="connsiteY83" fmla="*/ 3377 h 10000"/>
              <a:gd name="connsiteX84" fmla="*/ 2346 w 10000"/>
              <a:gd name="connsiteY84" fmla="*/ 3332 h 10000"/>
              <a:gd name="connsiteX85" fmla="*/ 2328 w 10000"/>
              <a:gd name="connsiteY85" fmla="*/ 3332 h 10000"/>
              <a:gd name="connsiteX86" fmla="*/ 2328 w 10000"/>
              <a:gd name="connsiteY86" fmla="*/ 3313 h 10000"/>
              <a:gd name="connsiteX87" fmla="*/ 2269 w 10000"/>
              <a:gd name="connsiteY87" fmla="*/ 3291 h 10000"/>
              <a:gd name="connsiteX88" fmla="*/ 2227 w 10000"/>
              <a:gd name="connsiteY88" fmla="*/ 3250 h 10000"/>
              <a:gd name="connsiteX89" fmla="*/ 2167 w 10000"/>
              <a:gd name="connsiteY89" fmla="*/ 3205 h 10000"/>
              <a:gd name="connsiteX90" fmla="*/ 2090 w 10000"/>
              <a:gd name="connsiteY90" fmla="*/ 3164 h 10000"/>
              <a:gd name="connsiteX91" fmla="*/ 2030 w 10000"/>
              <a:gd name="connsiteY91" fmla="*/ 3122 h 10000"/>
              <a:gd name="connsiteX92" fmla="*/ 1950 w 10000"/>
              <a:gd name="connsiteY92" fmla="*/ 3100 h 10000"/>
              <a:gd name="connsiteX93" fmla="*/ 1890 w 10000"/>
              <a:gd name="connsiteY93" fmla="*/ 3100 h 10000"/>
              <a:gd name="connsiteX94" fmla="*/ 1830 w 10000"/>
              <a:gd name="connsiteY94" fmla="*/ 3100 h 10000"/>
              <a:gd name="connsiteX95" fmla="*/ 1771 w 10000"/>
              <a:gd name="connsiteY95" fmla="*/ 3100 h 10000"/>
              <a:gd name="connsiteX96" fmla="*/ 1711 w 10000"/>
              <a:gd name="connsiteY96" fmla="*/ 3077 h 10000"/>
              <a:gd name="connsiteX97" fmla="*/ 1613 w 10000"/>
              <a:gd name="connsiteY97" fmla="*/ 2995 h 10000"/>
              <a:gd name="connsiteX98" fmla="*/ 1532 w 10000"/>
              <a:gd name="connsiteY98" fmla="*/ 2887 h 10000"/>
              <a:gd name="connsiteX99" fmla="*/ 1511 w 10000"/>
              <a:gd name="connsiteY99" fmla="*/ 2804 h 10000"/>
              <a:gd name="connsiteX100" fmla="*/ 1494 w 10000"/>
              <a:gd name="connsiteY100" fmla="*/ 2759 h 10000"/>
              <a:gd name="connsiteX101" fmla="*/ 1452 w 10000"/>
              <a:gd name="connsiteY101" fmla="*/ 2718 h 10000"/>
              <a:gd name="connsiteX102" fmla="*/ 1332 w 10000"/>
              <a:gd name="connsiteY102" fmla="*/ 2677 h 10000"/>
              <a:gd name="connsiteX103" fmla="*/ 1234 w 10000"/>
              <a:gd name="connsiteY103" fmla="*/ 2654 h 10000"/>
              <a:gd name="connsiteX104" fmla="*/ 1154 w 10000"/>
              <a:gd name="connsiteY104" fmla="*/ 2591 h 10000"/>
              <a:gd name="connsiteX105" fmla="*/ 1017 w 10000"/>
              <a:gd name="connsiteY105" fmla="*/ 2463 h 10000"/>
              <a:gd name="connsiteX106" fmla="*/ 936 w 10000"/>
              <a:gd name="connsiteY106" fmla="*/ 2377 h 10000"/>
              <a:gd name="connsiteX107" fmla="*/ 898 w 10000"/>
              <a:gd name="connsiteY107" fmla="*/ 2336 h 10000"/>
              <a:gd name="connsiteX108" fmla="*/ 877 w 10000"/>
              <a:gd name="connsiteY108" fmla="*/ 2273 h 10000"/>
              <a:gd name="connsiteX109" fmla="*/ 796 w 10000"/>
              <a:gd name="connsiteY109" fmla="*/ 2186 h 10000"/>
              <a:gd name="connsiteX110" fmla="*/ 719 w 10000"/>
              <a:gd name="connsiteY110" fmla="*/ 2082 h 10000"/>
              <a:gd name="connsiteX111" fmla="*/ 638 w 10000"/>
              <a:gd name="connsiteY111" fmla="*/ 1996 h 10000"/>
              <a:gd name="connsiteX112" fmla="*/ 519 w 10000"/>
              <a:gd name="connsiteY112" fmla="*/ 1849 h 10000"/>
              <a:gd name="connsiteX113" fmla="*/ 519 w 10000"/>
              <a:gd name="connsiteY113" fmla="*/ 1786 h 10000"/>
              <a:gd name="connsiteX114" fmla="*/ 498 w 10000"/>
              <a:gd name="connsiteY114" fmla="*/ 1677 h 10000"/>
              <a:gd name="connsiteX115" fmla="*/ 480 w 10000"/>
              <a:gd name="connsiteY115" fmla="*/ 1486 h 10000"/>
              <a:gd name="connsiteX116" fmla="*/ 459 w 10000"/>
              <a:gd name="connsiteY116" fmla="*/ 1359 h 10000"/>
              <a:gd name="connsiteX117" fmla="*/ 421 w 10000"/>
              <a:gd name="connsiteY117" fmla="*/ 1209 h 10000"/>
              <a:gd name="connsiteX118" fmla="*/ 361 w 10000"/>
              <a:gd name="connsiteY118" fmla="*/ 1127 h 10000"/>
              <a:gd name="connsiteX119" fmla="*/ 340 w 10000"/>
              <a:gd name="connsiteY119" fmla="*/ 1082 h 10000"/>
              <a:gd name="connsiteX120" fmla="*/ 259 w 10000"/>
              <a:gd name="connsiteY120" fmla="*/ 936 h 10000"/>
              <a:gd name="connsiteX121" fmla="*/ 242 w 10000"/>
              <a:gd name="connsiteY121" fmla="*/ 827 h 10000"/>
              <a:gd name="connsiteX122" fmla="*/ 242 w 10000"/>
              <a:gd name="connsiteY122" fmla="*/ 723 h 10000"/>
              <a:gd name="connsiteX123" fmla="*/ 242 w 10000"/>
              <a:gd name="connsiteY123" fmla="*/ 618 h 10000"/>
              <a:gd name="connsiteX124" fmla="*/ 221 w 10000"/>
              <a:gd name="connsiteY124" fmla="*/ 509 h 10000"/>
              <a:gd name="connsiteX125" fmla="*/ 179 w 10000"/>
              <a:gd name="connsiteY125" fmla="*/ 404 h 10000"/>
              <a:gd name="connsiteX126" fmla="*/ 161 w 10000"/>
              <a:gd name="connsiteY126" fmla="*/ 300 h 10000"/>
              <a:gd name="connsiteX127" fmla="*/ 102 w 10000"/>
              <a:gd name="connsiteY127" fmla="*/ 172 h 10000"/>
              <a:gd name="connsiteX128" fmla="*/ 0 w 10000"/>
              <a:gd name="connsiteY12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39 w 10000"/>
              <a:gd name="connsiteY43" fmla="*/ 7664 h 10000"/>
              <a:gd name="connsiteX44" fmla="*/ 6978 w 10000"/>
              <a:gd name="connsiteY44" fmla="*/ 7495 h 10000"/>
              <a:gd name="connsiteX45" fmla="*/ 6799 w 10000"/>
              <a:gd name="connsiteY45" fmla="*/ 7387 h 10000"/>
              <a:gd name="connsiteX46" fmla="*/ 6662 w 10000"/>
              <a:gd name="connsiteY46" fmla="*/ 7282 h 10000"/>
              <a:gd name="connsiteX47" fmla="*/ 6581 w 10000"/>
              <a:gd name="connsiteY47" fmla="*/ 7282 h 10000"/>
              <a:gd name="connsiteX48" fmla="*/ 6501 w 10000"/>
              <a:gd name="connsiteY48" fmla="*/ 7323 h 10000"/>
              <a:gd name="connsiteX49" fmla="*/ 6462 w 10000"/>
              <a:gd name="connsiteY49" fmla="*/ 7323 h 10000"/>
              <a:gd name="connsiteX50" fmla="*/ 6424 w 10000"/>
              <a:gd name="connsiteY50" fmla="*/ 7304 h 10000"/>
              <a:gd name="connsiteX51" fmla="*/ 6322 w 10000"/>
              <a:gd name="connsiteY51" fmla="*/ 7241 h 10000"/>
              <a:gd name="connsiteX52" fmla="*/ 4874 w 10000"/>
              <a:gd name="connsiteY52" fmla="*/ 6795 h 10000"/>
              <a:gd name="connsiteX53" fmla="*/ 4793 w 10000"/>
              <a:gd name="connsiteY53" fmla="*/ 6814 h 10000"/>
              <a:gd name="connsiteX54" fmla="*/ 4755 w 10000"/>
              <a:gd name="connsiteY54" fmla="*/ 6814 h 10000"/>
              <a:gd name="connsiteX55" fmla="*/ 4674 w 10000"/>
              <a:gd name="connsiteY55" fmla="*/ 6814 h 10000"/>
              <a:gd name="connsiteX56" fmla="*/ 4534 w 10000"/>
              <a:gd name="connsiteY56" fmla="*/ 6836 h 10000"/>
              <a:gd name="connsiteX57" fmla="*/ 4435 w 10000"/>
              <a:gd name="connsiteY57" fmla="*/ 6836 h 10000"/>
              <a:gd name="connsiteX58" fmla="*/ 4393 w 10000"/>
              <a:gd name="connsiteY58" fmla="*/ 6836 h 10000"/>
              <a:gd name="connsiteX59" fmla="*/ 4257 w 10000"/>
              <a:gd name="connsiteY59" fmla="*/ 6836 h 10000"/>
              <a:gd name="connsiteX60" fmla="*/ 4176 w 10000"/>
              <a:gd name="connsiteY60" fmla="*/ 6773 h 10000"/>
              <a:gd name="connsiteX61" fmla="*/ 4018 w 10000"/>
              <a:gd name="connsiteY61" fmla="*/ 6687 h 10000"/>
              <a:gd name="connsiteX62" fmla="*/ 3797 w 10000"/>
              <a:gd name="connsiteY62" fmla="*/ 6687 h 10000"/>
              <a:gd name="connsiteX63" fmla="*/ 3401 w 10000"/>
              <a:gd name="connsiteY63" fmla="*/ 3972 h 10000"/>
              <a:gd name="connsiteX64" fmla="*/ 3363 w 10000"/>
              <a:gd name="connsiteY64" fmla="*/ 3950 h 10000"/>
              <a:gd name="connsiteX65" fmla="*/ 3303 w 10000"/>
              <a:gd name="connsiteY65" fmla="*/ 3927 h 10000"/>
              <a:gd name="connsiteX66" fmla="*/ 3261 w 10000"/>
              <a:gd name="connsiteY66" fmla="*/ 3909 h 10000"/>
              <a:gd name="connsiteX67" fmla="*/ 3243 w 10000"/>
              <a:gd name="connsiteY67" fmla="*/ 3886 h 10000"/>
              <a:gd name="connsiteX68" fmla="*/ 3201 w 10000"/>
              <a:gd name="connsiteY68" fmla="*/ 3864 h 10000"/>
              <a:gd name="connsiteX69" fmla="*/ 3163 w 10000"/>
              <a:gd name="connsiteY69" fmla="*/ 3800 h 10000"/>
              <a:gd name="connsiteX70" fmla="*/ 3065 w 10000"/>
              <a:gd name="connsiteY70" fmla="*/ 3714 h 10000"/>
              <a:gd name="connsiteX71" fmla="*/ 2945 w 10000"/>
              <a:gd name="connsiteY71" fmla="*/ 3650 h 10000"/>
              <a:gd name="connsiteX72" fmla="*/ 2865 w 10000"/>
              <a:gd name="connsiteY72" fmla="*/ 3587 h 10000"/>
              <a:gd name="connsiteX73" fmla="*/ 2826 w 10000"/>
              <a:gd name="connsiteY73" fmla="*/ 3568 h 10000"/>
              <a:gd name="connsiteX74" fmla="*/ 2784 w 10000"/>
              <a:gd name="connsiteY74" fmla="*/ 3568 h 10000"/>
              <a:gd name="connsiteX75" fmla="*/ 2724 w 10000"/>
              <a:gd name="connsiteY75" fmla="*/ 3568 h 10000"/>
              <a:gd name="connsiteX76" fmla="*/ 2707 w 10000"/>
              <a:gd name="connsiteY76" fmla="*/ 3523 h 10000"/>
              <a:gd name="connsiteX77" fmla="*/ 2686 w 10000"/>
              <a:gd name="connsiteY77" fmla="*/ 3482 h 10000"/>
              <a:gd name="connsiteX78" fmla="*/ 2647 w 10000"/>
              <a:gd name="connsiteY78" fmla="*/ 3482 h 10000"/>
              <a:gd name="connsiteX79" fmla="*/ 2605 w 10000"/>
              <a:gd name="connsiteY79" fmla="*/ 3459 h 10000"/>
              <a:gd name="connsiteX80" fmla="*/ 2507 w 10000"/>
              <a:gd name="connsiteY80" fmla="*/ 3441 h 10000"/>
              <a:gd name="connsiteX81" fmla="*/ 2447 w 10000"/>
              <a:gd name="connsiteY81" fmla="*/ 3396 h 10000"/>
              <a:gd name="connsiteX82" fmla="*/ 2405 w 10000"/>
              <a:gd name="connsiteY82" fmla="*/ 3377 h 10000"/>
              <a:gd name="connsiteX83" fmla="*/ 2346 w 10000"/>
              <a:gd name="connsiteY83" fmla="*/ 3332 h 10000"/>
              <a:gd name="connsiteX84" fmla="*/ 2328 w 10000"/>
              <a:gd name="connsiteY84" fmla="*/ 3332 h 10000"/>
              <a:gd name="connsiteX85" fmla="*/ 2328 w 10000"/>
              <a:gd name="connsiteY85" fmla="*/ 3313 h 10000"/>
              <a:gd name="connsiteX86" fmla="*/ 2269 w 10000"/>
              <a:gd name="connsiteY86" fmla="*/ 3291 h 10000"/>
              <a:gd name="connsiteX87" fmla="*/ 2227 w 10000"/>
              <a:gd name="connsiteY87" fmla="*/ 3250 h 10000"/>
              <a:gd name="connsiteX88" fmla="*/ 2167 w 10000"/>
              <a:gd name="connsiteY88" fmla="*/ 3205 h 10000"/>
              <a:gd name="connsiteX89" fmla="*/ 2090 w 10000"/>
              <a:gd name="connsiteY89" fmla="*/ 3164 h 10000"/>
              <a:gd name="connsiteX90" fmla="*/ 2030 w 10000"/>
              <a:gd name="connsiteY90" fmla="*/ 3122 h 10000"/>
              <a:gd name="connsiteX91" fmla="*/ 1950 w 10000"/>
              <a:gd name="connsiteY91" fmla="*/ 3100 h 10000"/>
              <a:gd name="connsiteX92" fmla="*/ 1890 w 10000"/>
              <a:gd name="connsiteY92" fmla="*/ 3100 h 10000"/>
              <a:gd name="connsiteX93" fmla="*/ 1830 w 10000"/>
              <a:gd name="connsiteY93" fmla="*/ 3100 h 10000"/>
              <a:gd name="connsiteX94" fmla="*/ 1771 w 10000"/>
              <a:gd name="connsiteY94" fmla="*/ 3100 h 10000"/>
              <a:gd name="connsiteX95" fmla="*/ 1711 w 10000"/>
              <a:gd name="connsiteY95" fmla="*/ 3077 h 10000"/>
              <a:gd name="connsiteX96" fmla="*/ 1613 w 10000"/>
              <a:gd name="connsiteY96" fmla="*/ 2995 h 10000"/>
              <a:gd name="connsiteX97" fmla="*/ 1532 w 10000"/>
              <a:gd name="connsiteY97" fmla="*/ 2887 h 10000"/>
              <a:gd name="connsiteX98" fmla="*/ 1511 w 10000"/>
              <a:gd name="connsiteY98" fmla="*/ 2804 h 10000"/>
              <a:gd name="connsiteX99" fmla="*/ 1494 w 10000"/>
              <a:gd name="connsiteY99" fmla="*/ 2759 h 10000"/>
              <a:gd name="connsiteX100" fmla="*/ 1452 w 10000"/>
              <a:gd name="connsiteY100" fmla="*/ 2718 h 10000"/>
              <a:gd name="connsiteX101" fmla="*/ 1332 w 10000"/>
              <a:gd name="connsiteY101" fmla="*/ 2677 h 10000"/>
              <a:gd name="connsiteX102" fmla="*/ 1234 w 10000"/>
              <a:gd name="connsiteY102" fmla="*/ 2654 h 10000"/>
              <a:gd name="connsiteX103" fmla="*/ 1154 w 10000"/>
              <a:gd name="connsiteY103" fmla="*/ 2591 h 10000"/>
              <a:gd name="connsiteX104" fmla="*/ 1017 w 10000"/>
              <a:gd name="connsiteY104" fmla="*/ 2463 h 10000"/>
              <a:gd name="connsiteX105" fmla="*/ 936 w 10000"/>
              <a:gd name="connsiteY105" fmla="*/ 2377 h 10000"/>
              <a:gd name="connsiteX106" fmla="*/ 898 w 10000"/>
              <a:gd name="connsiteY106" fmla="*/ 2336 h 10000"/>
              <a:gd name="connsiteX107" fmla="*/ 877 w 10000"/>
              <a:gd name="connsiteY107" fmla="*/ 2273 h 10000"/>
              <a:gd name="connsiteX108" fmla="*/ 796 w 10000"/>
              <a:gd name="connsiteY108" fmla="*/ 2186 h 10000"/>
              <a:gd name="connsiteX109" fmla="*/ 719 w 10000"/>
              <a:gd name="connsiteY109" fmla="*/ 2082 h 10000"/>
              <a:gd name="connsiteX110" fmla="*/ 638 w 10000"/>
              <a:gd name="connsiteY110" fmla="*/ 1996 h 10000"/>
              <a:gd name="connsiteX111" fmla="*/ 519 w 10000"/>
              <a:gd name="connsiteY111" fmla="*/ 1849 h 10000"/>
              <a:gd name="connsiteX112" fmla="*/ 519 w 10000"/>
              <a:gd name="connsiteY112" fmla="*/ 1786 h 10000"/>
              <a:gd name="connsiteX113" fmla="*/ 498 w 10000"/>
              <a:gd name="connsiteY113" fmla="*/ 1677 h 10000"/>
              <a:gd name="connsiteX114" fmla="*/ 480 w 10000"/>
              <a:gd name="connsiteY114" fmla="*/ 1486 h 10000"/>
              <a:gd name="connsiteX115" fmla="*/ 459 w 10000"/>
              <a:gd name="connsiteY115" fmla="*/ 1359 h 10000"/>
              <a:gd name="connsiteX116" fmla="*/ 421 w 10000"/>
              <a:gd name="connsiteY116" fmla="*/ 1209 h 10000"/>
              <a:gd name="connsiteX117" fmla="*/ 361 w 10000"/>
              <a:gd name="connsiteY117" fmla="*/ 1127 h 10000"/>
              <a:gd name="connsiteX118" fmla="*/ 340 w 10000"/>
              <a:gd name="connsiteY118" fmla="*/ 1082 h 10000"/>
              <a:gd name="connsiteX119" fmla="*/ 259 w 10000"/>
              <a:gd name="connsiteY119" fmla="*/ 936 h 10000"/>
              <a:gd name="connsiteX120" fmla="*/ 242 w 10000"/>
              <a:gd name="connsiteY120" fmla="*/ 827 h 10000"/>
              <a:gd name="connsiteX121" fmla="*/ 242 w 10000"/>
              <a:gd name="connsiteY121" fmla="*/ 723 h 10000"/>
              <a:gd name="connsiteX122" fmla="*/ 242 w 10000"/>
              <a:gd name="connsiteY122" fmla="*/ 618 h 10000"/>
              <a:gd name="connsiteX123" fmla="*/ 221 w 10000"/>
              <a:gd name="connsiteY123" fmla="*/ 509 h 10000"/>
              <a:gd name="connsiteX124" fmla="*/ 179 w 10000"/>
              <a:gd name="connsiteY124" fmla="*/ 404 h 10000"/>
              <a:gd name="connsiteX125" fmla="*/ 161 w 10000"/>
              <a:gd name="connsiteY125" fmla="*/ 300 h 10000"/>
              <a:gd name="connsiteX126" fmla="*/ 102 w 10000"/>
              <a:gd name="connsiteY126" fmla="*/ 172 h 10000"/>
              <a:gd name="connsiteX127" fmla="*/ 0 w 10000"/>
              <a:gd name="connsiteY12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978 w 10000"/>
              <a:gd name="connsiteY43" fmla="*/ 7495 h 10000"/>
              <a:gd name="connsiteX44" fmla="*/ 6799 w 10000"/>
              <a:gd name="connsiteY44" fmla="*/ 7387 h 10000"/>
              <a:gd name="connsiteX45" fmla="*/ 6662 w 10000"/>
              <a:gd name="connsiteY45" fmla="*/ 7282 h 10000"/>
              <a:gd name="connsiteX46" fmla="*/ 6581 w 10000"/>
              <a:gd name="connsiteY46" fmla="*/ 7282 h 10000"/>
              <a:gd name="connsiteX47" fmla="*/ 6501 w 10000"/>
              <a:gd name="connsiteY47" fmla="*/ 7323 h 10000"/>
              <a:gd name="connsiteX48" fmla="*/ 6462 w 10000"/>
              <a:gd name="connsiteY48" fmla="*/ 7323 h 10000"/>
              <a:gd name="connsiteX49" fmla="*/ 6424 w 10000"/>
              <a:gd name="connsiteY49" fmla="*/ 7304 h 10000"/>
              <a:gd name="connsiteX50" fmla="*/ 6322 w 10000"/>
              <a:gd name="connsiteY50" fmla="*/ 7241 h 10000"/>
              <a:gd name="connsiteX51" fmla="*/ 4874 w 10000"/>
              <a:gd name="connsiteY51" fmla="*/ 6795 h 10000"/>
              <a:gd name="connsiteX52" fmla="*/ 4793 w 10000"/>
              <a:gd name="connsiteY52" fmla="*/ 6814 h 10000"/>
              <a:gd name="connsiteX53" fmla="*/ 4755 w 10000"/>
              <a:gd name="connsiteY53" fmla="*/ 6814 h 10000"/>
              <a:gd name="connsiteX54" fmla="*/ 4674 w 10000"/>
              <a:gd name="connsiteY54" fmla="*/ 6814 h 10000"/>
              <a:gd name="connsiteX55" fmla="*/ 4534 w 10000"/>
              <a:gd name="connsiteY55" fmla="*/ 6836 h 10000"/>
              <a:gd name="connsiteX56" fmla="*/ 4435 w 10000"/>
              <a:gd name="connsiteY56" fmla="*/ 6836 h 10000"/>
              <a:gd name="connsiteX57" fmla="*/ 4393 w 10000"/>
              <a:gd name="connsiteY57" fmla="*/ 6836 h 10000"/>
              <a:gd name="connsiteX58" fmla="*/ 4257 w 10000"/>
              <a:gd name="connsiteY58" fmla="*/ 6836 h 10000"/>
              <a:gd name="connsiteX59" fmla="*/ 4176 w 10000"/>
              <a:gd name="connsiteY59" fmla="*/ 6773 h 10000"/>
              <a:gd name="connsiteX60" fmla="*/ 4018 w 10000"/>
              <a:gd name="connsiteY60" fmla="*/ 6687 h 10000"/>
              <a:gd name="connsiteX61" fmla="*/ 3797 w 10000"/>
              <a:gd name="connsiteY61" fmla="*/ 6687 h 10000"/>
              <a:gd name="connsiteX62" fmla="*/ 3401 w 10000"/>
              <a:gd name="connsiteY62" fmla="*/ 3972 h 10000"/>
              <a:gd name="connsiteX63" fmla="*/ 3363 w 10000"/>
              <a:gd name="connsiteY63" fmla="*/ 3950 h 10000"/>
              <a:gd name="connsiteX64" fmla="*/ 3303 w 10000"/>
              <a:gd name="connsiteY64" fmla="*/ 3927 h 10000"/>
              <a:gd name="connsiteX65" fmla="*/ 3261 w 10000"/>
              <a:gd name="connsiteY65" fmla="*/ 3909 h 10000"/>
              <a:gd name="connsiteX66" fmla="*/ 3243 w 10000"/>
              <a:gd name="connsiteY66" fmla="*/ 3886 h 10000"/>
              <a:gd name="connsiteX67" fmla="*/ 3201 w 10000"/>
              <a:gd name="connsiteY67" fmla="*/ 3864 h 10000"/>
              <a:gd name="connsiteX68" fmla="*/ 3163 w 10000"/>
              <a:gd name="connsiteY68" fmla="*/ 3800 h 10000"/>
              <a:gd name="connsiteX69" fmla="*/ 3065 w 10000"/>
              <a:gd name="connsiteY69" fmla="*/ 3714 h 10000"/>
              <a:gd name="connsiteX70" fmla="*/ 2945 w 10000"/>
              <a:gd name="connsiteY70" fmla="*/ 3650 h 10000"/>
              <a:gd name="connsiteX71" fmla="*/ 2865 w 10000"/>
              <a:gd name="connsiteY71" fmla="*/ 3587 h 10000"/>
              <a:gd name="connsiteX72" fmla="*/ 2826 w 10000"/>
              <a:gd name="connsiteY72" fmla="*/ 3568 h 10000"/>
              <a:gd name="connsiteX73" fmla="*/ 2784 w 10000"/>
              <a:gd name="connsiteY73" fmla="*/ 3568 h 10000"/>
              <a:gd name="connsiteX74" fmla="*/ 2724 w 10000"/>
              <a:gd name="connsiteY74" fmla="*/ 3568 h 10000"/>
              <a:gd name="connsiteX75" fmla="*/ 2707 w 10000"/>
              <a:gd name="connsiteY75" fmla="*/ 3523 h 10000"/>
              <a:gd name="connsiteX76" fmla="*/ 2686 w 10000"/>
              <a:gd name="connsiteY76" fmla="*/ 3482 h 10000"/>
              <a:gd name="connsiteX77" fmla="*/ 2647 w 10000"/>
              <a:gd name="connsiteY77" fmla="*/ 3482 h 10000"/>
              <a:gd name="connsiteX78" fmla="*/ 2605 w 10000"/>
              <a:gd name="connsiteY78" fmla="*/ 3459 h 10000"/>
              <a:gd name="connsiteX79" fmla="*/ 2507 w 10000"/>
              <a:gd name="connsiteY79" fmla="*/ 3441 h 10000"/>
              <a:gd name="connsiteX80" fmla="*/ 2447 w 10000"/>
              <a:gd name="connsiteY80" fmla="*/ 3396 h 10000"/>
              <a:gd name="connsiteX81" fmla="*/ 2405 w 10000"/>
              <a:gd name="connsiteY81" fmla="*/ 3377 h 10000"/>
              <a:gd name="connsiteX82" fmla="*/ 2346 w 10000"/>
              <a:gd name="connsiteY82" fmla="*/ 3332 h 10000"/>
              <a:gd name="connsiteX83" fmla="*/ 2328 w 10000"/>
              <a:gd name="connsiteY83" fmla="*/ 3332 h 10000"/>
              <a:gd name="connsiteX84" fmla="*/ 2328 w 10000"/>
              <a:gd name="connsiteY84" fmla="*/ 3313 h 10000"/>
              <a:gd name="connsiteX85" fmla="*/ 2269 w 10000"/>
              <a:gd name="connsiteY85" fmla="*/ 3291 h 10000"/>
              <a:gd name="connsiteX86" fmla="*/ 2227 w 10000"/>
              <a:gd name="connsiteY86" fmla="*/ 3250 h 10000"/>
              <a:gd name="connsiteX87" fmla="*/ 2167 w 10000"/>
              <a:gd name="connsiteY87" fmla="*/ 3205 h 10000"/>
              <a:gd name="connsiteX88" fmla="*/ 2090 w 10000"/>
              <a:gd name="connsiteY88" fmla="*/ 3164 h 10000"/>
              <a:gd name="connsiteX89" fmla="*/ 2030 w 10000"/>
              <a:gd name="connsiteY89" fmla="*/ 3122 h 10000"/>
              <a:gd name="connsiteX90" fmla="*/ 1950 w 10000"/>
              <a:gd name="connsiteY90" fmla="*/ 3100 h 10000"/>
              <a:gd name="connsiteX91" fmla="*/ 1890 w 10000"/>
              <a:gd name="connsiteY91" fmla="*/ 3100 h 10000"/>
              <a:gd name="connsiteX92" fmla="*/ 1830 w 10000"/>
              <a:gd name="connsiteY92" fmla="*/ 3100 h 10000"/>
              <a:gd name="connsiteX93" fmla="*/ 1771 w 10000"/>
              <a:gd name="connsiteY93" fmla="*/ 3100 h 10000"/>
              <a:gd name="connsiteX94" fmla="*/ 1711 w 10000"/>
              <a:gd name="connsiteY94" fmla="*/ 3077 h 10000"/>
              <a:gd name="connsiteX95" fmla="*/ 1613 w 10000"/>
              <a:gd name="connsiteY95" fmla="*/ 2995 h 10000"/>
              <a:gd name="connsiteX96" fmla="*/ 1532 w 10000"/>
              <a:gd name="connsiteY96" fmla="*/ 2887 h 10000"/>
              <a:gd name="connsiteX97" fmla="*/ 1511 w 10000"/>
              <a:gd name="connsiteY97" fmla="*/ 2804 h 10000"/>
              <a:gd name="connsiteX98" fmla="*/ 1494 w 10000"/>
              <a:gd name="connsiteY98" fmla="*/ 2759 h 10000"/>
              <a:gd name="connsiteX99" fmla="*/ 1452 w 10000"/>
              <a:gd name="connsiteY99" fmla="*/ 2718 h 10000"/>
              <a:gd name="connsiteX100" fmla="*/ 1332 w 10000"/>
              <a:gd name="connsiteY100" fmla="*/ 2677 h 10000"/>
              <a:gd name="connsiteX101" fmla="*/ 1234 w 10000"/>
              <a:gd name="connsiteY101" fmla="*/ 2654 h 10000"/>
              <a:gd name="connsiteX102" fmla="*/ 1154 w 10000"/>
              <a:gd name="connsiteY102" fmla="*/ 2591 h 10000"/>
              <a:gd name="connsiteX103" fmla="*/ 1017 w 10000"/>
              <a:gd name="connsiteY103" fmla="*/ 2463 h 10000"/>
              <a:gd name="connsiteX104" fmla="*/ 936 w 10000"/>
              <a:gd name="connsiteY104" fmla="*/ 2377 h 10000"/>
              <a:gd name="connsiteX105" fmla="*/ 898 w 10000"/>
              <a:gd name="connsiteY105" fmla="*/ 2336 h 10000"/>
              <a:gd name="connsiteX106" fmla="*/ 877 w 10000"/>
              <a:gd name="connsiteY106" fmla="*/ 2273 h 10000"/>
              <a:gd name="connsiteX107" fmla="*/ 796 w 10000"/>
              <a:gd name="connsiteY107" fmla="*/ 2186 h 10000"/>
              <a:gd name="connsiteX108" fmla="*/ 719 w 10000"/>
              <a:gd name="connsiteY108" fmla="*/ 2082 h 10000"/>
              <a:gd name="connsiteX109" fmla="*/ 638 w 10000"/>
              <a:gd name="connsiteY109" fmla="*/ 1996 h 10000"/>
              <a:gd name="connsiteX110" fmla="*/ 519 w 10000"/>
              <a:gd name="connsiteY110" fmla="*/ 1849 h 10000"/>
              <a:gd name="connsiteX111" fmla="*/ 519 w 10000"/>
              <a:gd name="connsiteY111" fmla="*/ 1786 h 10000"/>
              <a:gd name="connsiteX112" fmla="*/ 498 w 10000"/>
              <a:gd name="connsiteY112" fmla="*/ 1677 h 10000"/>
              <a:gd name="connsiteX113" fmla="*/ 480 w 10000"/>
              <a:gd name="connsiteY113" fmla="*/ 1486 h 10000"/>
              <a:gd name="connsiteX114" fmla="*/ 459 w 10000"/>
              <a:gd name="connsiteY114" fmla="*/ 1359 h 10000"/>
              <a:gd name="connsiteX115" fmla="*/ 421 w 10000"/>
              <a:gd name="connsiteY115" fmla="*/ 1209 h 10000"/>
              <a:gd name="connsiteX116" fmla="*/ 361 w 10000"/>
              <a:gd name="connsiteY116" fmla="*/ 1127 h 10000"/>
              <a:gd name="connsiteX117" fmla="*/ 340 w 10000"/>
              <a:gd name="connsiteY117" fmla="*/ 1082 h 10000"/>
              <a:gd name="connsiteX118" fmla="*/ 259 w 10000"/>
              <a:gd name="connsiteY118" fmla="*/ 936 h 10000"/>
              <a:gd name="connsiteX119" fmla="*/ 242 w 10000"/>
              <a:gd name="connsiteY119" fmla="*/ 827 h 10000"/>
              <a:gd name="connsiteX120" fmla="*/ 242 w 10000"/>
              <a:gd name="connsiteY120" fmla="*/ 723 h 10000"/>
              <a:gd name="connsiteX121" fmla="*/ 242 w 10000"/>
              <a:gd name="connsiteY121" fmla="*/ 618 h 10000"/>
              <a:gd name="connsiteX122" fmla="*/ 221 w 10000"/>
              <a:gd name="connsiteY122" fmla="*/ 509 h 10000"/>
              <a:gd name="connsiteX123" fmla="*/ 179 w 10000"/>
              <a:gd name="connsiteY123" fmla="*/ 404 h 10000"/>
              <a:gd name="connsiteX124" fmla="*/ 161 w 10000"/>
              <a:gd name="connsiteY124" fmla="*/ 300 h 10000"/>
              <a:gd name="connsiteX125" fmla="*/ 102 w 10000"/>
              <a:gd name="connsiteY125" fmla="*/ 172 h 10000"/>
              <a:gd name="connsiteX126" fmla="*/ 0 w 10000"/>
              <a:gd name="connsiteY12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918 w 10000"/>
              <a:gd name="connsiteY42" fmla="*/ 7705 h 10000"/>
              <a:gd name="connsiteX43" fmla="*/ 6799 w 10000"/>
              <a:gd name="connsiteY43" fmla="*/ 7387 h 10000"/>
              <a:gd name="connsiteX44" fmla="*/ 6662 w 10000"/>
              <a:gd name="connsiteY44" fmla="*/ 7282 h 10000"/>
              <a:gd name="connsiteX45" fmla="*/ 6581 w 10000"/>
              <a:gd name="connsiteY45" fmla="*/ 7282 h 10000"/>
              <a:gd name="connsiteX46" fmla="*/ 6501 w 10000"/>
              <a:gd name="connsiteY46" fmla="*/ 7323 h 10000"/>
              <a:gd name="connsiteX47" fmla="*/ 6462 w 10000"/>
              <a:gd name="connsiteY47" fmla="*/ 7323 h 10000"/>
              <a:gd name="connsiteX48" fmla="*/ 6424 w 10000"/>
              <a:gd name="connsiteY48" fmla="*/ 7304 h 10000"/>
              <a:gd name="connsiteX49" fmla="*/ 6322 w 10000"/>
              <a:gd name="connsiteY49" fmla="*/ 7241 h 10000"/>
              <a:gd name="connsiteX50" fmla="*/ 4874 w 10000"/>
              <a:gd name="connsiteY50" fmla="*/ 6795 h 10000"/>
              <a:gd name="connsiteX51" fmla="*/ 4793 w 10000"/>
              <a:gd name="connsiteY51" fmla="*/ 6814 h 10000"/>
              <a:gd name="connsiteX52" fmla="*/ 4755 w 10000"/>
              <a:gd name="connsiteY52" fmla="*/ 6814 h 10000"/>
              <a:gd name="connsiteX53" fmla="*/ 4674 w 10000"/>
              <a:gd name="connsiteY53" fmla="*/ 6814 h 10000"/>
              <a:gd name="connsiteX54" fmla="*/ 4534 w 10000"/>
              <a:gd name="connsiteY54" fmla="*/ 6836 h 10000"/>
              <a:gd name="connsiteX55" fmla="*/ 4435 w 10000"/>
              <a:gd name="connsiteY55" fmla="*/ 6836 h 10000"/>
              <a:gd name="connsiteX56" fmla="*/ 4393 w 10000"/>
              <a:gd name="connsiteY56" fmla="*/ 6836 h 10000"/>
              <a:gd name="connsiteX57" fmla="*/ 4257 w 10000"/>
              <a:gd name="connsiteY57" fmla="*/ 6836 h 10000"/>
              <a:gd name="connsiteX58" fmla="*/ 4176 w 10000"/>
              <a:gd name="connsiteY58" fmla="*/ 6773 h 10000"/>
              <a:gd name="connsiteX59" fmla="*/ 4018 w 10000"/>
              <a:gd name="connsiteY59" fmla="*/ 6687 h 10000"/>
              <a:gd name="connsiteX60" fmla="*/ 3797 w 10000"/>
              <a:gd name="connsiteY60" fmla="*/ 6687 h 10000"/>
              <a:gd name="connsiteX61" fmla="*/ 3401 w 10000"/>
              <a:gd name="connsiteY61" fmla="*/ 3972 h 10000"/>
              <a:gd name="connsiteX62" fmla="*/ 3363 w 10000"/>
              <a:gd name="connsiteY62" fmla="*/ 3950 h 10000"/>
              <a:gd name="connsiteX63" fmla="*/ 3303 w 10000"/>
              <a:gd name="connsiteY63" fmla="*/ 3927 h 10000"/>
              <a:gd name="connsiteX64" fmla="*/ 3261 w 10000"/>
              <a:gd name="connsiteY64" fmla="*/ 3909 h 10000"/>
              <a:gd name="connsiteX65" fmla="*/ 3243 w 10000"/>
              <a:gd name="connsiteY65" fmla="*/ 3886 h 10000"/>
              <a:gd name="connsiteX66" fmla="*/ 3201 w 10000"/>
              <a:gd name="connsiteY66" fmla="*/ 3864 h 10000"/>
              <a:gd name="connsiteX67" fmla="*/ 3163 w 10000"/>
              <a:gd name="connsiteY67" fmla="*/ 3800 h 10000"/>
              <a:gd name="connsiteX68" fmla="*/ 3065 w 10000"/>
              <a:gd name="connsiteY68" fmla="*/ 3714 h 10000"/>
              <a:gd name="connsiteX69" fmla="*/ 2945 w 10000"/>
              <a:gd name="connsiteY69" fmla="*/ 3650 h 10000"/>
              <a:gd name="connsiteX70" fmla="*/ 2865 w 10000"/>
              <a:gd name="connsiteY70" fmla="*/ 3587 h 10000"/>
              <a:gd name="connsiteX71" fmla="*/ 2826 w 10000"/>
              <a:gd name="connsiteY71" fmla="*/ 3568 h 10000"/>
              <a:gd name="connsiteX72" fmla="*/ 2784 w 10000"/>
              <a:gd name="connsiteY72" fmla="*/ 3568 h 10000"/>
              <a:gd name="connsiteX73" fmla="*/ 2724 w 10000"/>
              <a:gd name="connsiteY73" fmla="*/ 3568 h 10000"/>
              <a:gd name="connsiteX74" fmla="*/ 2707 w 10000"/>
              <a:gd name="connsiteY74" fmla="*/ 3523 h 10000"/>
              <a:gd name="connsiteX75" fmla="*/ 2686 w 10000"/>
              <a:gd name="connsiteY75" fmla="*/ 3482 h 10000"/>
              <a:gd name="connsiteX76" fmla="*/ 2647 w 10000"/>
              <a:gd name="connsiteY76" fmla="*/ 3482 h 10000"/>
              <a:gd name="connsiteX77" fmla="*/ 2605 w 10000"/>
              <a:gd name="connsiteY77" fmla="*/ 3459 h 10000"/>
              <a:gd name="connsiteX78" fmla="*/ 2507 w 10000"/>
              <a:gd name="connsiteY78" fmla="*/ 3441 h 10000"/>
              <a:gd name="connsiteX79" fmla="*/ 2447 w 10000"/>
              <a:gd name="connsiteY79" fmla="*/ 3396 h 10000"/>
              <a:gd name="connsiteX80" fmla="*/ 2405 w 10000"/>
              <a:gd name="connsiteY80" fmla="*/ 3377 h 10000"/>
              <a:gd name="connsiteX81" fmla="*/ 2346 w 10000"/>
              <a:gd name="connsiteY81" fmla="*/ 3332 h 10000"/>
              <a:gd name="connsiteX82" fmla="*/ 2328 w 10000"/>
              <a:gd name="connsiteY82" fmla="*/ 3332 h 10000"/>
              <a:gd name="connsiteX83" fmla="*/ 2328 w 10000"/>
              <a:gd name="connsiteY83" fmla="*/ 3313 h 10000"/>
              <a:gd name="connsiteX84" fmla="*/ 2269 w 10000"/>
              <a:gd name="connsiteY84" fmla="*/ 3291 h 10000"/>
              <a:gd name="connsiteX85" fmla="*/ 2227 w 10000"/>
              <a:gd name="connsiteY85" fmla="*/ 3250 h 10000"/>
              <a:gd name="connsiteX86" fmla="*/ 2167 w 10000"/>
              <a:gd name="connsiteY86" fmla="*/ 3205 h 10000"/>
              <a:gd name="connsiteX87" fmla="*/ 2090 w 10000"/>
              <a:gd name="connsiteY87" fmla="*/ 3164 h 10000"/>
              <a:gd name="connsiteX88" fmla="*/ 2030 w 10000"/>
              <a:gd name="connsiteY88" fmla="*/ 3122 h 10000"/>
              <a:gd name="connsiteX89" fmla="*/ 1950 w 10000"/>
              <a:gd name="connsiteY89" fmla="*/ 3100 h 10000"/>
              <a:gd name="connsiteX90" fmla="*/ 1890 w 10000"/>
              <a:gd name="connsiteY90" fmla="*/ 3100 h 10000"/>
              <a:gd name="connsiteX91" fmla="*/ 1830 w 10000"/>
              <a:gd name="connsiteY91" fmla="*/ 3100 h 10000"/>
              <a:gd name="connsiteX92" fmla="*/ 1771 w 10000"/>
              <a:gd name="connsiteY92" fmla="*/ 3100 h 10000"/>
              <a:gd name="connsiteX93" fmla="*/ 1711 w 10000"/>
              <a:gd name="connsiteY93" fmla="*/ 3077 h 10000"/>
              <a:gd name="connsiteX94" fmla="*/ 1613 w 10000"/>
              <a:gd name="connsiteY94" fmla="*/ 2995 h 10000"/>
              <a:gd name="connsiteX95" fmla="*/ 1532 w 10000"/>
              <a:gd name="connsiteY95" fmla="*/ 2887 h 10000"/>
              <a:gd name="connsiteX96" fmla="*/ 1511 w 10000"/>
              <a:gd name="connsiteY96" fmla="*/ 2804 h 10000"/>
              <a:gd name="connsiteX97" fmla="*/ 1494 w 10000"/>
              <a:gd name="connsiteY97" fmla="*/ 2759 h 10000"/>
              <a:gd name="connsiteX98" fmla="*/ 1452 w 10000"/>
              <a:gd name="connsiteY98" fmla="*/ 2718 h 10000"/>
              <a:gd name="connsiteX99" fmla="*/ 1332 w 10000"/>
              <a:gd name="connsiteY99" fmla="*/ 2677 h 10000"/>
              <a:gd name="connsiteX100" fmla="*/ 1234 w 10000"/>
              <a:gd name="connsiteY100" fmla="*/ 2654 h 10000"/>
              <a:gd name="connsiteX101" fmla="*/ 1154 w 10000"/>
              <a:gd name="connsiteY101" fmla="*/ 2591 h 10000"/>
              <a:gd name="connsiteX102" fmla="*/ 1017 w 10000"/>
              <a:gd name="connsiteY102" fmla="*/ 2463 h 10000"/>
              <a:gd name="connsiteX103" fmla="*/ 936 w 10000"/>
              <a:gd name="connsiteY103" fmla="*/ 2377 h 10000"/>
              <a:gd name="connsiteX104" fmla="*/ 898 w 10000"/>
              <a:gd name="connsiteY104" fmla="*/ 2336 h 10000"/>
              <a:gd name="connsiteX105" fmla="*/ 877 w 10000"/>
              <a:gd name="connsiteY105" fmla="*/ 2273 h 10000"/>
              <a:gd name="connsiteX106" fmla="*/ 796 w 10000"/>
              <a:gd name="connsiteY106" fmla="*/ 2186 h 10000"/>
              <a:gd name="connsiteX107" fmla="*/ 719 w 10000"/>
              <a:gd name="connsiteY107" fmla="*/ 2082 h 10000"/>
              <a:gd name="connsiteX108" fmla="*/ 638 w 10000"/>
              <a:gd name="connsiteY108" fmla="*/ 1996 h 10000"/>
              <a:gd name="connsiteX109" fmla="*/ 519 w 10000"/>
              <a:gd name="connsiteY109" fmla="*/ 1849 h 10000"/>
              <a:gd name="connsiteX110" fmla="*/ 519 w 10000"/>
              <a:gd name="connsiteY110" fmla="*/ 1786 h 10000"/>
              <a:gd name="connsiteX111" fmla="*/ 498 w 10000"/>
              <a:gd name="connsiteY111" fmla="*/ 1677 h 10000"/>
              <a:gd name="connsiteX112" fmla="*/ 480 w 10000"/>
              <a:gd name="connsiteY112" fmla="*/ 1486 h 10000"/>
              <a:gd name="connsiteX113" fmla="*/ 459 w 10000"/>
              <a:gd name="connsiteY113" fmla="*/ 1359 h 10000"/>
              <a:gd name="connsiteX114" fmla="*/ 421 w 10000"/>
              <a:gd name="connsiteY114" fmla="*/ 1209 h 10000"/>
              <a:gd name="connsiteX115" fmla="*/ 361 w 10000"/>
              <a:gd name="connsiteY115" fmla="*/ 1127 h 10000"/>
              <a:gd name="connsiteX116" fmla="*/ 340 w 10000"/>
              <a:gd name="connsiteY116" fmla="*/ 1082 h 10000"/>
              <a:gd name="connsiteX117" fmla="*/ 259 w 10000"/>
              <a:gd name="connsiteY117" fmla="*/ 936 h 10000"/>
              <a:gd name="connsiteX118" fmla="*/ 242 w 10000"/>
              <a:gd name="connsiteY118" fmla="*/ 827 h 10000"/>
              <a:gd name="connsiteX119" fmla="*/ 242 w 10000"/>
              <a:gd name="connsiteY119" fmla="*/ 723 h 10000"/>
              <a:gd name="connsiteX120" fmla="*/ 242 w 10000"/>
              <a:gd name="connsiteY120" fmla="*/ 618 h 10000"/>
              <a:gd name="connsiteX121" fmla="*/ 221 w 10000"/>
              <a:gd name="connsiteY121" fmla="*/ 509 h 10000"/>
              <a:gd name="connsiteX122" fmla="*/ 179 w 10000"/>
              <a:gd name="connsiteY122" fmla="*/ 404 h 10000"/>
              <a:gd name="connsiteX123" fmla="*/ 161 w 10000"/>
              <a:gd name="connsiteY123" fmla="*/ 300 h 10000"/>
              <a:gd name="connsiteX124" fmla="*/ 102 w 10000"/>
              <a:gd name="connsiteY124" fmla="*/ 172 h 10000"/>
              <a:gd name="connsiteX125" fmla="*/ 0 w 10000"/>
              <a:gd name="connsiteY12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814 h 10000"/>
              <a:gd name="connsiteX41" fmla="*/ 6918 w 10000"/>
              <a:gd name="connsiteY41" fmla="*/ 7769 h 10000"/>
              <a:gd name="connsiteX42" fmla="*/ 6799 w 10000"/>
              <a:gd name="connsiteY42" fmla="*/ 7387 h 10000"/>
              <a:gd name="connsiteX43" fmla="*/ 6662 w 10000"/>
              <a:gd name="connsiteY43" fmla="*/ 7282 h 10000"/>
              <a:gd name="connsiteX44" fmla="*/ 6581 w 10000"/>
              <a:gd name="connsiteY44" fmla="*/ 7282 h 10000"/>
              <a:gd name="connsiteX45" fmla="*/ 6501 w 10000"/>
              <a:gd name="connsiteY45" fmla="*/ 7323 h 10000"/>
              <a:gd name="connsiteX46" fmla="*/ 6462 w 10000"/>
              <a:gd name="connsiteY46" fmla="*/ 7323 h 10000"/>
              <a:gd name="connsiteX47" fmla="*/ 6424 w 10000"/>
              <a:gd name="connsiteY47" fmla="*/ 7304 h 10000"/>
              <a:gd name="connsiteX48" fmla="*/ 6322 w 10000"/>
              <a:gd name="connsiteY48" fmla="*/ 7241 h 10000"/>
              <a:gd name="connsiteX49" fmla="*/ 4874 w 10000"/>
              <a:gd name="connsiteY49" fmla="*/ 6795 h 10000"/>
              <a:gd name="connsiteX50" fmla="*/ 4793 w 10000"/>
              <a:gd name="connsiteY50" fmla="*/ 6814 h 10000"/>
              <a:gd name="connsiteX51" fmla="*/ 4755 w 10000"/>
              <a:gd name="connsiteY51" fmla="*/ 6814 h 10000"/>
              <a:gd name="connsiteX52" fmla="*/ 4674 w 10000"/>
              <a:gd name="connsiteY52" fmla="*/ 6814 h 10000"/>
              <a:gd name="connsiteX53" fmla="*/ 4534 w 10000"/>
              <a:gd name="connsiteY53" fmla="*/ 6836 h 10000"/>
              <a:gd name="connsiteX54" fmla="*/ 4435 w 10000"/>
              <a:gd name="connsiteY54" fmla="*/ 6836 h 10000"/>
              <a:gd name="connsiteX55" fmla="*/ 4393 w 10000"/>
              <a:gd name="connsiteY55" fmla="*/ 6836 h 10000"/>
              <a:gd name="connsiteX56" fmla="*/ 4257 w 10000"/>
              <a:gd name="connsiteY56" fmla="*/ 6836 h 10000"/>
              <a:gd name="connsiteX57" fmla="*/ 4176 w 10000"/>
              <a:gd name="connsiteY57" fmla="*/ 6773 h 10000"/>
              <a:gd name="connsiteX58" fmla="*/ 4018 w 10000"/>
              <a:gd name="connsiteY58" fmla="*/ 6687 h 10000"/>
              <a:gd name="connsiteX59" fmla="*/ 3797 w 10000"/>
              <a:gd name="connsiteY59" fmla="*/ 6687 h 10000"/>
              <a:gd name="connsiteX60" fmla="*/ 3401 w 10000"/>
              <a:gd name="connsiteY60" fmla="*/ 3972 h 10000"/>
              <a:gd name="connsiteX61" fmla="*/ 3363 w 10000"/>
              <a:gd name="connsiteY61" fmla="*/ 3950 h 10000"/>
              <a:gd name="connsiteX62" fmla="*/ 3303 w 10000"/>
              <a:gd name="connsiteY62" fmla="*/ 3927 h 10000"/>
              <a:gd name="connsiteX63" fmla="*/ 3261 w 10000"/>
              <a:gd name="connsiteY63" fmla="*/ 3909 h 10000"/>
              <a:gd name="connsiteX64" fmla="*/ 3243 w 10000"/>
              <a:gd name="connsiteY64" fmla="*/ 3886 h 10000"/>
              <a:gd name="connsiteX65" fmla="*/ 3201 w 10000"/>
              <a:gd name="connsiteY65" fmla="*/ 3864 h 10000"/>
              <a:gd name="connsiteX66" fmla="*/ 3163 w 10000"/>
              <a:gd name="connsiteY66" fmla="*/ 3800 h 10000"/>
              <a:gd name="connsiteX67" fmla="*/ 3065 w 10000"/>
              <a:gd name="connsiteY67" fmla="*/ 3714 h 10000"/>
              <a:gd name="connsiteX68" fmla="*/ 2945 w 10000"/>
              <a:gd name="connsiteY68" fmla="*/ 3650 h 10000"/>
              <a:gd name="connsiteX69" fmla="*/ 2865 w 10000"/>
              <a:gd name="connsiteY69" fmla="*/ 3587 h 10000"/>
              <a:gd name="connsiteX70" fmla="*/ 2826 w 10000"/>
              <a:gd name="connsiteY70" fmla="*/ 3568 h 10000"/>
              <a:gd name="connsiteX71" fmla="*/ 2784 w 10000"/>
              <a:gd name="connsiteY71" fmla="*/ 3568 h 10000"/>
              <a:gd name="connsiteX72" fmla="*/ 2724 w 10000"/>
              <a:gd name="connsiteY72" fmla="*/ 3568 h 10000"/>
              <a:gd name="connsiteX73" fmla="*/ 2707 w 10000"/>
              <a:gd name="connsiteY73" fmla="*/ 3523 h 10000"/>
              <a:gd name="connsiteX74" fmla="*/ 2686 w 10000"/>
              <a:gd name="connsiteY74" fmla="*/ 3482 h 10000"/>
              <a:gd name="connsiteX75" fmla="*/ 2647 w 10000"/>
              <a:gd name="connsiteY75" fmla="*/ 3482 h 10000"/>
              <a:gd name="connsiteX76" fmla="*/ 2605 w 10000"/>
              <a:gd name="connsiteY76" fmla="*/ 3459 h 10000"/>
              <a:gd name="connsiteX77" fmla="*/ 2507 w 10000"/>
              <a:gd name="connsiteY77" fmla="*/ 3441 h 10000"/>
              <a:gd name="connsiteX78" fmla="*/ 2447 w 10000"/>
              <a:gd name="connsiteY78" fmla="*/ 3396 h 10000"/>
              <a:gd name="connsiteX79" fmla="*/ 2405 w 10000"/>
              <a:gd name="connsiteY79" fmla="*/ 3377 h 10000"/>
              <a:gd name="connsiteX80" fmla="*/ 2346 w 10000"/>
              <a:gd name="connsiteY80" fmla="*/ 3332 h 10000"/>
              <a:gd name="connsiteX81" fmla="*/ 2328 w 10000"/>
              <a:gd name="connsiteY81" fmla="*/ 3332 h 10000"/>
              <a:gd name="connsiteX82" fmla="*/ 2328 w 10000"/>
              <a:gd name="connsiteY82" fmla="*/ 3313 h 10000"/>
              <a:gd name="connsiteX83" fmla="*/ 2269 w 10000"/>
              <a:gd name="connsiteY83" fmla="*/ 3291 h 10000"/>
              <a:gd name="connsiteX84" fmla="*/ 2227 w 10000"/>
              <a:gd name="connsiteY84" fmla="*/ 3250 h 10000"/>
              <a:gd name="connsiteX85" fmla="*/ 2167 w 10000"/>
              <a:gd name="connsiteY85" fmla="*/ 3205 h 10000"/>
              <a:gd name="connsiteX86" fmla="*/ 2090 w 10000"/>
              <a:gd name="connsiteY86" fmla="*/ 3164 h 10000"/>
              <a:gd name="connsiteX87" fmla="*/ 2030 w 10000"/>
              <a:gd name="connsiteY87" fmla="*/ 3122 h 10000"/>
              <a:gd name="connsiteX88" fmla="*/ 1950 w 10000"/>
              <a:gd name="connsiteY88" fmla="*/ 3100 h 10000"/>
              <a:gd name="connsiteX89" fmla="*/ 1890 w 10000"/>
              <a:gd name="connsiteY89" fmla="*/ 3100 h 10000"/>
              <a:gd name="connsiteX90" fmla="*/ 1830 w 10000"/>
              <a:gd name="connsiteY90" fmla="*/ 3100 h 10000"/>
              <a:gd name="connsiteX91" fmla="*/ 1771 w 10000"/>
              <a:gd name="connsiteY91" fmla="*/ 3100 h 10000"/>
              <a:gd name="connsiteX92" fmla="*/ 1711 w 10000"/>
              <a:gd name="connsiteY92" fmla="*/ 3077 h 10000"/>
              <a:gd name="connsiteX93" fmla="*/ 1613 w 10000"/>
              <a:gd name="connsiteY93" fmla="*/ 2995 h 10000"/>
              <a:gd name="connsiteX94" fmla="*/ 1532 w 10000"/>
              <a:gd name="connsiteY94" fmla="*/ 2887 h 10000"/>
              <a:gd name="connsiteX95" fmla="*/ 1511 w 10000"/>
              <a:gd name="connsiteY95" fmla="*/ 2804 h 10000"/>
              <a:gd name="connsiteX96" fmla="*/ 1494 w 10000"/>
              <a:gd name="connsiteY96" fmla="*/ 2759 h 10000"/>
              <a:gd name="connsiteX97" fmla="*/ 1452 w 10000"/>
              <a:gd name="connsiteY97" fmla="*/ 2718 h 10000"/>
              <a:gd name="connsiteX98" fmla="*/ 1332 w 10000"/>
              <a:gd name="connsiteY98" fmla="*/ 2677 h 10000"/>
              <a:gd name="connsiteX99" fmla="*/ 1234 w 10000"/>
              <a:gd name="connsiteY99" fmla="*/ 2654 h 10000"/>
              <a:gd name="connsiteX100" fmla="*/ 1154 w 10000"/>
              <a:gd name="connsiteY100" fmla="*/ 2591 h 10000"/>
              <a:gd name="connsiteX101" fmla="*/ 1017 w 10000"/>
              <a:gd name="connsiteY101" fmla="*/ 2463 h 10000"/>
              <a:gd name="connsiteX102" fmla="*/ 936 w 10000"/>
              <a:gd name="connsiteY102" fmla="*/ 2377 h 10000"/>
              <a:gd name="connsiteX103" fmla="*/ 898 w 10000"/>
              <a:gd name="connsiteY103" fmla="*/ 2336 h 10000"/>
              <a:gd name="connsiteX104" fmla="*/ 877 w 10000"/>
              <a:gd name="connsiteY104" fmla="*/ 2273 h 10000"/>
              <a:gd name="connsiteX105" fmla="*/ 796 w 10000"/>
              <a:gd name="connsiteY105" fmla="*/ 2186 h 10000"/>
              <a:gd name="connsiteX106" fmla="*/ 719 w 10000"/>
              <a:gd name="connsiteY106" fmla="*/ 2082 h 10000"/>
              <a:gd name="connsiteX107" fmla="*/ 638 w 10000"/>
              <a:gd name="connsiteY107" fmla="*/ 1996 h 10000"/>
              <a:gd name="connsiteX108" fmla="*/ 519 w 10000"/>
              <a:gd name="connsiteY108" fmla="*/ 1849 h 10000"/>
              <a:gd name="connsiteX109" fmla="*/ 519 w 10000"/>
              <a:gd name="connsiteY109" fmla="*/ 1786 h 10000"/>
              <a:gd name="connsiteX110" fmla="*/ 498 w 10000"/>
              <a:gd name="connsiteY110" fmla="*/ 1677 h 10000"/>
              <a:gd name="connsiteX111" fmla="*/ 480 w 10000"/>
              <a:gd name="connsiteY111" fmla="*/ 1486 h 10000"/>
              <a:gd name="connsiteX112" fmla="*/ 459 w 10000"/>
              <a:gd name="connsiteY112" fmla="*/ 1359 h 10000"/>
              <a:gd name="connsiteX113" fmla="*/ 421 w 10000"/>
              <a:gd name="connsiteY113" fmla="*/ 1209 h 10000"/>
              <a:gd name="connsiteX114" fmla="*/ 361 w 10000"/>
              <a:gd name="connsiteY114" fmla="*/ 1127 h 10000"/>
              <a:gd name="connsiteX115" fmla="*/ 340 w 10000"/>
              <a:gd name="connsiteY115" fmla="*/ 1082 h 10000"/>
              <a:gd name="connsiteX116" fmla="*/ 259 w 10000"/>
              <a:gd name="connsiteY116" fmla="*/ 936 h 10000"/>
              <a:gd name="connsiteX117" fmla="*/ 242 w 10000"/>
              <a:gd name="connsiteY117" fmla="*/ 827 h 10000"/>
              <a:gd name="connsiteX118" fmla="*/ 242 w 10000"/>
              <a:gd name="connsiteY118" fmla="*/ 723 h 10000"/>
              <a:gd name="connsiteX119" fmla="*/ 242 w 10000"/>
              <a:gd name="connsiteY119" fmla="*/ 618 h 10000"/>
              <a:gd name="connsiteX120" fmla="*/ 221 w 10000"/>
              <a:gd name="connsiteY120" fmla="*/ 509 h 10000"/>
              <a:gd name="connsiteX121" fmla="*/ 179 w 10000"/>
              <a:gd name="connsiteY121" fmla="*/ 404 h 10000"/>
              <a:gd name="connsiteX122" fmla="*/ 161 w 10000"/>
              <a:gd name="connsiteY122" fmla="*/ 300 h 10000"/>
              <a:gd name="connsiteX123" fmla="*/ 102 w 10000"/>
              <a:gd name="connsiteY123" fmla="*/ 172 h 10000"/>
              <a:gd name="connsiteX124" fmla="*/ 0 w 10000"/>
              <a:gd name="connsiteY12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78 w 10000"/>
              <a:gd name="connsiteY38" fmla="*/ 7896 h 10000"/>
              <a:gd name="connsiteX39" fmla="*/ 6960 w 10000"/>
              <a:gd name="connsiteY39" fmla="*/ 7855 h 10000"/>
              <a:gd name="connsiteX40" fmla="*/ 6918 w 10000"/>
              <a:gd name="connsiteY40" fmla="*/ 7769 h 10000"/>
              <a:gd name="connsiteX41" fmla="*/ 6799 w 10000"/>
              <a:gd name="connsiteY41" fmla="*/ 7387 h 10000"/>
              <a:gd name="connsiteX42" fmla="*/ 6662 w 10000"/>
              <a:gd name="connsiteY42" fmla="*/ 7282 h 10000"/>
              <a:gd name="connsiteX43" fmla="*/ 6581 w 10000"/>
              <a:gd name="connsiteY43" fmla="*/ 7282 h 10000"/>
              <a:gd name="connsiteX44" fmla="*/ 6501 w 10000"/>
              <a:gd name="connsiteY44" fmla="*/ 7323 h 10000"/>
              <a:gd name="connsiteX45" fmla="*/ 6462 w 10000"/>
              <a:gd name="connsiteY45" fmla="*/ 7323 h 10000"/>
              <a:gd name="connsiteX46" fmla="*/ 6424 w 10000"/>
              <a:gd name="connsiteY46" fmla="*/ 7304 h 10000"/>
              <a:gd name="connsiteX47" fmla="*/ 6322 w 10000"/>
              <a:gd name="connsiteY47" fmla="*/ 7241 h 10000"/>
              <a:gd name="connsiteX48" fmla="*/ 4874 w 10000"/>
              <a:gd name="connsiteY48" fmla="*/ 6795 h 10000"/>
              <a:gd name="connsiteX49" fmla="*/ 4793 w 10000"/>
              <a:gd name="connsiteY49" fmla="*/ 6814 h 10000"/>
              <a:gd name="connsiteX50" fmla="*/ 4755 w 10000"/>
              <a:gd name="connsiteY50" fmla="*/ 6814 h 10000"/>
              <a:gd name="connsiteX51" fmla="*/ 4674 w 10000"/>
              <a:gd name="connsiteY51" fmla="*/ 6814 h 10000"/>
              <a:gd name="connsiteX52" fmla="*/ 4534 w 10000"/>
              <a:gd name="connsiteY52" fmla="*/ 6836 h 10000"/>
              <a:gd name="connsiteX53" fmla="*/ 4435 w 10000"/>
              <a:gd name="connsiteY53" fmla="*/ 6836 h 10000"/>
              <a:gd name="connsiteX54" fmla="*/ 4393 w 10000"/>
              <a:gd name="connsiteY54" fmla="*/ 6836 h 10000"/>
              <a:gd name="connsiteX55" fmla="*/ 4257 w 10000"/>
              <a:gd name="connsiteY55" fmla="*/ 6836 h 10000"/>
              <a:gd name="connsiteX56" fmla="*/ 4176 w 10000"/>
              <a:gd name="connsiteY56" fmla="*/ 6773 h 10000"/>
              <a:gd name="connsiteX57" fmla="*/ 4018 w 10000"/>
              <a:gd name="connsiteY57" fmla="*/ 6687 h 10000"/>
              <a:gd name="connsiteX58" fmla="*/ 3797 w 10000"/>
              <a:gd name="connsiteY58" fmla="*/ 6687 h 10000"/>
              <a:gd name="connsiteX59" fmla="*/ 3401 w 10000"/>
              <a:gd name="connsiteY59" fmla="*/ 3972 h 10000"/>
              <a:gd name="connsiteX60" fmla="*/ 3363 w 10000"/>
              <a:gd name="connsiteY60" fmla="*/ 3950 h 10000"/>
              <a:gd name="connsiteX61" fmla="*/ 3303 w 10000"/>
              <a:gd name="connsiteY61" fmla="*/ 3927 h 10000"/>
              <a:gd name="connsiteX62" fmla="*/ 3261 w 10000"/>
              <a:gd name="connsiteY62" fmla="*/ 3909 h 10000"/>
              <a:gd name="connsiteX63" fmla="*/ 3243 w 10000"/>
              <a:gd name="connsiteY63" fmla="*/ 3886 h 10000"/>
              <a:gd name="connsiteX64" fmla="*/ 3201 w 10000"/>
              <a:gd name="connsiteY64" fmla="*/ 3864 h 10000"/>
              <a:gd name="connsiteX65" fmla="*/ 3163 w 10000"/>
              <a:gd name="connsiteY65" fmla="*/ 3800 h 10000"/>
              <a:gd name="connsiteX66" fmla="*/ 3065 w 10000"/>
              <a:gd name="connsiteY66" fmla="*/ 3714 h 10000"/>
              <a:gd name="connsiteX67" fmla="*/ 2945 w 10000"/>
              <a:gd name="connsiteY67" fmla="*/ 3650 h 10000"/>
              <a:gd name="connsiteX68" fmla="*/ 2865 w 10000"/>
              <a:gd name="connsiteY68" fmla="*/ 3587 h 10000"/>
              <a:gd name="connsiteX69" fmla="*/ 2826 w 10000"/>
              <a:gd name="connsiteY69" fmla="*/ 3568 h 10000"/>
              <a:gd name="connsiteX70" fmla="*/ 2784 w 10000"/>
              <a:gd name="connsiteY70" fmla="*/ 3568 h 10000"/>
              <a:gd name="connsiteX71" fmla="*/ 2724 w 10000"/>
              <a:gd name="connsiteY71" fmla="*/ 3568 h 10000"/>
              <a:gd name="connsiteX72" fmla="*/ 2707 w 10000"/>
              <a:gd name="connsiteY72" fmla="*/ 3523 h 10000"/>
              <a:gd name="connsiteX73" fmla="*/ 2686 w 10000"/>
              <a:gd name="connsiteY73" fmla="*/ 3482 h 10000"/>
              <a:gd name="connsiteX74" fmla="*/ 2647 w 10000"/>
              <a:gd name="connsiteY74" fmla="*/ 3482 h 10000"/>
              <a:gd name="connsiteX75" fmla="*/ 2605 w 10000"/>
              <a:gd name="connsiteY75" fmla="*/ 3459 h 10000"/>
              <a:gd name="connsiteX76" fmla="*/ 2507 w 10000"/>
              <a:gd name="connsiteY76" fmla="*/ 3441 h 10000"/>
              <a:gd name="connsiteX77" fmla="*/ 2447 w 10000"/>
              <a:gd name="connsiteY77" fmla="*/ 3396 h 10000"/>
              <a:gd name="connsiteX78" fmla="*/ 2405 w 10000"/>
              <a:gd name="connsiteY78" fmla="*/ 3377 h 10000"/>
              <a:gd name="connsiteX79" fmla="*/ 2346 w 10000"/>
              <a:gd name="connsiteY79" fmla="*/ 3332 h 10000"/>
              <a:gd name="connsiteX80" fmla="*/ 2328 w 10000"/>
              <a:gd name="connsiteY80" fmla="*/ 3332 h 10000"/>
              <a:gd name="connsiteX81" fmla="*/ 2328 w 10000"/>
              <a:gd name="connsiteY81" fmla="*/ 3313 h 10000"/>
              <a:gd name="connsiteX82" fmla="*/ 2269 w 10000"/>
              <a:gd name="connsiteY82" fmla="*/ 3291 h 10000"/>
              <a:gd name="connsiteX83" fmla="*/ 2227 w 10000"/>
              <a:gd name="connsiteY83" fmla="*/ 3250 h 10000"/>
              <a:gd name="connsiteX84" fmla="*/ 2167 w 10000"/>
              <a:gd name="connsiteY84" fmla="*/ 3205 h 10000"/>
              <a:gd name="connsiteX85" fmla="*/ 2090 w 10000"/>
              <a:gd name="connsiteY85" fmla="*/ 3164 h 10000"/>
              <a:gd name="connsiteX86" fmla="*/ 2030 w 10000"/>
              <a:gd name="connsiteY86" fmla="*/ 3122 h 10000"/>
              <a:gd name="connsiteX87" fmla="*/ 1950 w 10000"/>
              <a:gd name="connsiteY87" fmla="*/ 3100 h 10000"/>
              <a:gd name="connsiteX88" fmla="*/ 1890 w 10000"/>
              <a:gd name="connsiteY88" fmla="*/ 3100 h 10000"/>
              <a:gd name="connsiteX89" fmla="*/ 1830 w 10000"/>
              <a:gd name="connsiteY89" fmla="*/ 3100 h 10000"/>
              <a:gd name="connsiteX90" fmla="*/ 1771 w 10000"/>
              <a:gd name="connsiteY90" fmla="*/ 3100 h 10000"/>
              <a:gd name="connsiteX91" fmla="*/ 1711 w 10000"/>
              <a:gd name="connsiteY91" fmla="*/ 3077 h 10000"/>
              <a:gd name="connsiteX92" fmla="*/ 1613 w 10000"/>
              <a:gd name="connsiteY92" fmla="*/ 2995 h 10000"/>
              <a:gd name="connsiteX93" fmla="*/ 1532 w 10000"/>
              <a:gd name="connsiteY93" fmla="*/ 2887 h 10000"/>
              <a:gd name="connsiteX94" fmla="*/ 1511 w 10000"/>
              <a:gd name="connsiteY94" fmla="*/ 2804 h 10000"/>
              <a:gd name="connsiteX95" fmla="*/ 1494 w 10000"/>
              <a:gd name="connsiteY95" fmla="*/ 2759 h 10000"/>
              <a:gd name="connsiteX96" fmla="*/ 1452 w 10000"/>
              <a:gd name="connsiteY96" fmla="*/ 2718 h 10000"/>
              <a:gd name="connsiteX97" fmla="*/ 1332 w 10000"/>
              <a:gd name="connsiteY97" fmla="*/ 2677 h 10000"/>
              <a:gd name="connsiteX98" fmla="*/ 1234 w 10000"/>
              <a:gd name="connsiteY98" fmla="*/ 2654 h 10000"/>
              <a:gd name="connsiteX99" fmla="*/ 1154 w 10000"/>
              <a:gd name="connsiteY99" fmla="*/ 2591 h 10000"/>
              <a:gd name="connsiteX100" fmla="*/ 1017 w 10000"/>
              <a:gd name="connsiteY100" fmla="*/ 2463 h 10000"/>
              <a:gd name="connsiteX101" fmla="*/ 936 w 10000"/>
              <a:gd name="connsiteY101" fmla="*/ 2377 h 10000"/>
              <a:gd name="connsiteX102" fmla="*/ 898 w 10000"/>
              <a:gd name="connsiteY102" fmla="*/ 2336 h 10000"/>
              <a:gd name="connsiteX103" fmla="*/ 877 w 10000"/>
              <a:gd name="connsiteY103" fmla="*/ 2273 h 10000"/>
              <a:gd name="connsiteX104" fmla="*/ 796 w 10000"/>
              <a:gd name="connsiteY104" fmla="*/ 2186 h 10000"/>
              <a:gd name="connsiteX105" fmla="*/ 719 w 10000"/>
              <a:gd name="connsiteY105" fmla="*/ 2082 h 10000"/>
              <a:gd name="connsiteX106" fmla="*/ 638 w 10000"/>
              <a:gd name="connsiteY106" fmla="*/ 1996 h 10000"/>
              <a:gd name="connsiteX107" fmla="*/ 519 w 10000"/>
              <a:gd name="connsiteY107" fmla="*/ 1849 h 10000"/>
              <a:gd name="connsiteX108" fmla="*/ 519 w 10000"/>
              <a:gd name="connsiteY108" fmla="*/ 1786 h 10000"/>
              <a:gd name="connsiteX109" fmla="*/ 498 w 10000"/>
              <a:gd name="connsiteY109" fmla="*/ 1677 h 10000"/>
              <a:gd name="connsiteX110" fmla="*/ 480 w 10000"/>
              <a:gd name="connsiteY110" fmla="*/ 1486 h 10000"/>
              <a:gd name="connsiteX111" fmla="*/ 459 w 10000"/>
              <a:gd name="connsiteY111" fmla="*/ 1359 h 10000"/>
              <a:gd name="connsiteX112" fmla="*/ 421 w 10000"/>
              <a:gd name="connsiteY112" fmla="*/ 1209 h 10000"/>
              <a:gd name="connsiteX113" fmla="*/ 361 w 10000"/>
              <a:gd name="connsiteY113" fmla="*/ 1127 h 10000"/>
              <a:gd name="connsiteX114" fmla="*/ 340 w 10000"/>
              <a:gd name="connsiteY114" fmla="*/ 1082 h 10000"/>
              <a:gd name="connsiteX115" fmla="*/ 259 w 10000"/>
              <a:gd name="connsiteY115" fmla="*/ 936 h 10000"/>
              <a:gd name="connsiteX116" fmla="*/ 242 w 10000"/>
              <a:gd name="connsiteY116" fmla="*/ 827 h 10000"/>
              <a:gd name="connsiteX117" fmla="*/ 242 w 10000"/>
              <a:gd name="connsiteY117" fmla="*/ 723 h 10000"/>
              <a:gd name="connsiteX118" fmla="*/ 242 w 10000"/>
              <a:gd name="connsiteY118" fmla="*/ 618 h 10000"/>
              <a:gd name="connsiteX119" fmla="*/ 221 w 10000"/>
              <a:gd name="connsiteY119" fmla="*/ 509 h 10000"/>
              <a:gd name="connsiteX120" fmla="*/ 179 w 10000"/>
              <a:gd name="connsiteY120" fmla="*/ 404 h 10000"/>
              <a:gd name="connsiteX121" fmla="*/ 161 w 10000"/>
              <a:gd name="connsiteY121" fmla="*/ 300 h 10000"/>
              <a:gd name="connsiteX122" fmla="*/ 102 w 10000"/>
              <a:gd name="connsiteY122" fmla="*/ 172 h 10000"/>
              <a:gd name="connsiteX123" fmla="*/ 0 w 10000"/>
              <a:gd name="connsiteY12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7041 w 10000"/>
              <a:gd name="connsiteY37" fmla="*/ 7941 h 10000"/>
              <a:gd name="connsiteX38" fmla="*/ 6960 w 10000"/>
              <a:gd name="connsiteY38" fmla="*/ 7855 h 10000"/>
              <a:gd name="connsiteX39" fmla="*/ 6918 w 10000"/>
              <a:gd name="connsiteY39" fmla="*/ 7769 h 10000"/>
              <a:gd name="connsiteX40" fmla="*/ 6799 w 10000"/>
              <a:gd name="connsiteY40" fmla="*/ 7387 h 10000"/>
              <a:gd name="connsiteX41" fmla="*/ 6662 w 10000"/>
              <a:gd name="connsiteY41" fmla="*/ 7282 h 10000"/>
              <a:gd name="connsiteX42" fmla="*/ 6581 w 10000"/>
              <a:gd name="connsiteY42" fmla="*/ 7282 h 10000"/>
              <a:gd name="connsiteX43" fmla="*/ 6501 w 10000"/>
              <a:gd name="connsiteY43" fmla="*/ 7323 h 10000"/>
              <a:gd name="connsiteX44" fmla="*/ 6462 w 10000"/>
              <a:gd name="connsiteY44" fmla="*/ 7323 h 10000"/>
              <a:gd name="connsiteX45" fmla="*/ 6424 w 10000"/>
              <a:gd name="connsiteY45" fmla="*/ 7304 h 10000"/>
              <a:gd name="connsiteX46" fmla="*/ 6322 w 10000"/>
              <a:gd name="connsiteY46" fmla="*/ 7241 h 10000"/>
              <a:gd name="connsiteX47" fmla="*/ 4874 w 10000"/>
              <a:gd name="connsiteY47" fmla="*/ 6795 h 10000"/>
              <a:gd name="connsiteX48" fmla="*/ 4793 w 10000"/>
              <a:gd name="connsiteY48" fmla="*/ 6814 h 10000"/>
              <a:gd name="connsiteX49" fmla="*/ 4755 w 10000"/>
              <a:gd name="connsiteY49" fmla="*/ 6814 h 10000"/>
              <a:gd name="connsiteX50" fmla="*/ 4674 w 10000"/>
              <a:gd name="connsiteY50" fmla="*/ 6814 h 10000"/>
              <a:gd name="connsiteX51" fmla="*/ 4534 w 10000"/>
              <a:gd name="connsiteY51" fmla="*/ 6836 h 10000"/>
              <a:gd name="connsiteX52" fmla="*/ 4435 w 10000"/>
              <a:gd name="connsiteY52" fmla="*/ 6836 h 10000"/>
              <a:gd name="connsiteX53" fmla="*/ 4393 w 10000"/>
              <a:gd name="connsiteY53" fmla="*/ 6836 h 10000"/>
              <a:gd name="connsiteX54" fmla="*/ 4257 w 10000"/>
              <a:gd name="connsiteY54" fmla="*/ 6836 h 10000"/>
              <a:gd name="connsiteX55" fmla="*/ 4176 w 10000"/>
              <a:gd name="connsiteY55" fmla="*/ 6773 h 10000"/>
              <a:gd name="connsiteX56" fmla="*/ 4018 w 10000"/>
              <a:gd name="connsiteY56" fmla="*/ 6687 h 10000"/>
              <a:gd name="connsiteX57" fmla="*/ 3797 w 10000"/>
              <a:gd name="connsiteY57" fmla="*/ 6687 h 10000"/>
              <a:gd name="connsiteX58" fmla="*/ 3401 w 10000"/>
              <a:gd name="connsiteY58" fmla="*/ 3972 h 10000"/>
              <a:gd name="connsiteX59" fmla="*/ 3363 w 10000"/>
              <a:gd name="connsiteY59" fmla="*/ 3950 h 10000"/>
              <a:gd name="connsiteX60" fmla="*/ 3303 w 10000"/>
              <a:gd name="connsiteY60" fmla="*/ 3927 h 10000"/>
              <a:gd name="connsiteX61" fmla="*/ 3261 w 10000"/>
              <a:gd name="connsiteY61" fmla="*/ 3909 h 10000"/>
              <a:gd name="connsiteX62" fmla="*/ 3243 w 10000"/>
              <a:gd name="connsiteY62" fmla="*/ 3886 h 10000"/>
              <a:gd name="connsiteX63" fmla="*/ 3201 w 10000"/>
              <a:gd name="connsiteY63" fmla="*/ 3864 h 10000"/>
              <a:gd name="connsiteX64" fmla="*/ 3163 w 10000"/>
              <a:gd name="connsiteY64" fmla="*/ 3800 h 10000"/>
              <a:gd name="connsiteX65" fmla="*/ 3065 w 10000"/>
              <a:gd name="connsiteY65" fmla="*/ 3714 h 10000"/>
              <a:gd name="connsiteX66" fmla="*/ 2945 w 10000"/>
              <a:gd name="connsiteY66" fmla="*/ 3650 h 10000"/>
              <a:gd name="connsiteX67" fmla="*/ 2865 w 10000"/>
              <a:gd name="connsiteY67" fmla="*/ 3587 h 10000"/>
              <a:gd name="connsiteX68" fmla="*/ 2826 w 10000"/>
              <a:gd name="connsiteY68" fmla="*/ 3568 h 10000"/>
              <a:gd name="connsiteX69" fmla="*/ 2784 w 10000"/>
              <a:gd name="connsiteY69" fmla="*/ 3568 h 10000"/>
              <a:gd name="connsiteX70" fmla="*/ 2724 w 10000"/>
              <a:gd name="connsiteY70" fmla="*/ 3568 h 10000"/>
              <a:gd name="connsiteX71" fmla="*/ 2707 w 10000"/>
              <a:gd name="connsiteY71" fmla="*/ 3523 h 10000"/>
              <a:gd name="connsiteX72" fmla="*/ 2686 w 10000"/>
              <a:gd name="connsiteY72" fmla="*/ 3482 h 10000"/>
              <a:gd name="connsiteX73" fmla="*/ 2647 w 10000"/>
              <a:gd name="connsiteY73" fmla="*/ 3482 h 10000"/>
              <a:gd name="connsiteX74" fmla="*/ 2605 w 10000"/>
              <a:gd name="connsiteY74" fmla="*/ 3459 h 10000"/>
              <a:gd name="connsiteX75" fmla="*/ 2507 w 10000"/>
              <a:gd name="connsiteY75" fmla="*/ 3441 h 10000"/>
              <a:gd name="connsiteX76" fmla="*/ 2447 w 10000"/>
              <a:gd name="connsiteY76" fmla="*/ 3396 h 10000"/>
              <a:gd name="connsiteX77" fmla="*/ 2405 w 10000"/>
              <a:gd name="connsiteY77" fmla="*/ 3377 h 10000"/>
              <a:gd name="connsiteX78" fmla="*/ 2346 w 10000"/>
              <a:gd name="connsiteY78" fmla="*/ 3332 h 10000"/>
              <a:gd name="connsiteX79" fmla="*/ 2328 w 10000"/>
              <a:gd name="connsiteY79" fmla="*/ 3332 h 10000"/>
              <a:gd name="connsiteX80" fmla="*/ 2328 w 10000"/>
              <a:gd name="connsiteY80" fmla="*/ 3313 h 10000"/>
              <a:gd name="connsiteX81" fmla="*/ 2269 w 10000"/>
              <a:gd name="connsiteY81" fmla="*/ 3291 h 10000"/>
              <a:gd name="connsiteX82" fmla="*/ 2227 w 10000"/>
              <a:gd name="connsiteY82" fmla="*/ 3250 h 10000"/>
              <a:gd name="connsiteX83" fmla="*/ 2167 w 10000"/>
              <a:gd name="connsiteY83" fmla="*/ 3205 h 10000"/>
              <a:gd name="connsiteX84" fmla="*/ 2090 w 10000"/>
              <a:gd name="connsiteY84" fmla="*/ 3164 h 10000"/>
              <a:gd name="connsiteX85" fmla="*/ 2030 w 10000"/>
              <a:gd name="connsiteY85" fmla="*/ 3122 h 10000"/>
              <a:gd name="connsiteX86" fmla="*/ 1950 w 10000"/>
              <a:gd name="connsiteY86" fmla="*/ 3100 h 10000"/>
              <a:gd name="connsiteX87" fmla="*/ 1890 w 10000"/>
              <a:gd name="connsiteY87" fmla="*/ 3100 h 10000"/>
              <a:gd name="connsiteX88" fmla="*/ 1830 w 10000"/>
              <a:gd name="connsiteY88" fmla="*/ 3100 h 10000"/>
              <a:gd name="connsiteX89" fmla="*/ 1771 w 10000"/>
              <a:gd name="connsiteY89" fmla="*/ 3100 h 10000"/>
              <a:gd name="connsiteX90" fmla="*/ 1711 w 10000"/>
              <a:gd name="connsiteY90" fmla="*/ 3077 h 10000"/>
              <a:gd name="connsiteX91" fmla="*/ 1613 w 10000"/>
              <a:gd name="connsiteY91" fmla="*/ 2995 h 10000"/>
              <a:gd name="connsiteX92" fmla="*/ 1532 w 10000"/>
              <a:gd name="connsiteY92" fmla="*/ 2887 h 10000"/>
              <a:gd name="connsiteX93" fmla="*/ 1511 w 10000"/>
              <a:gd name="connsiteY93" fmla="*/ 2804 h 10000"/>
              <a:gd name="connsiteX94" fmla="*/ 1494 w 10000"/>
              <a:gd name="connsiteY94" fmla="*/ 2759 h 10000"/>
              <a:gd name="connsiteX95" fmla="*/ 1452 w 10000"/>
              <a:gd name="connsiteY95" fmla="*/ 2718 h 10000"/>
              <a:gd name="connsiteX96" fmla="*/ 1332 w 10000"/>
              <a:gd name="connsiteY96" fmla="*/ 2677 h 10000"/>
              <a:gd name="connsiteX97" fmla="*/ 1234 w 10000"/>
              <a:gd name="connsiteY97" fmla="*/ 2654 h 10000"/>
              <a:gd name="connsiteX98" fmla="*/ 1154 w 10000"/>
              <a:gd name="connsiteY98" fmla="*/ 2591 h 10000"/>
              <a:gd name="connsiteX99" fmla="*/ 1017 w 10000"/>
              <a:gd name="connsiteY99" fmla="*/ 2463 h 10000"/>
              <a:gd name="connsiteX100" fmla="*/ 936 w 10000"/>
              <a:gd name="connsiteY100" fmla="*/ 2377 h 10000"/>
              <a:gd name="connsiteX101" fmla="*/ 898 w 10000"/>
              <a:gd name="connsiteY101" fmla="*/ 2336 h 10000"/>
              <a:gd name="connsiteX102" fmla="*/ 877 w 10000"/>
              <a:gd name="connsiteY102" fmla="*/ 2273 h 10000"/>
              <a:gd name="connsiteX103" fmla="*/ 796 w 10000"/>
              <a:gd name="connsiteY103" fmla="*/ 2186 h 10000"/>
              <a:gd name="connsiteX104" fmla="*/ 719 w 10000"/>
              <a:gd name="connsiteY104" fmla="*/ 2082 h 10000"/>
              <a:gd name="connsiteX105" fmla="*/ 638 w 10000"/>
              <a:gd name="connsiteY105" fmla="*/ 1996 h 10000"/>
              <a:gd name="connsiteX106" fmla="*/ 519 w 10000"/>
              <a:gd name="connsiteY106" fmla="*/ 1849 h 10000"/>
              <a:gd name="connsiteX107" fmla="*/ 519 w 10000"/>
              <a:gd name="connsiteY107" fmla="*/ 1786 h 10000"/>
              <a:gd name="connsiteX108" fmla="*/ 498 w 10000"/>
              <a:gd name="connsiteY108" fmla="*/ 1677 h 10000"/>
              <a:gd name="connsiteX109" fmla="*/ 480 w 10000"/>
              <a:gd name="connsiteY109" fmla="*/ 1486 h 10000"/>
              <a:gd name="connsiteX110" fmla="*/ 459 w 10000"/>
              <a:gd name="connsiteY110" fmla="*/ 1359 h 10000"/>
              <a:gd name="connsiteX111" fmla="*/ 421 w 10000"/>
              <a:gd name="connsiteY111" fmla="*/ 1209 h 10000"/>
              <a:gd name="connsiteX112" fmla="*/ 361 w 10000"/>
              <a:gd name="connsiteY112" fmla="*/ 1127 h 10000"/>
              <a:gd name="connsiteX113" fmla="*/ 340 w 10000"/>
              <a:gd name="connsiteY113" fmla="*/ 1082 h 10000"/>
              <a:gd name="connsiteX114" fmla="*/ 259 w 10000"/>
              <a:gd name="connsiteY114" fmla="*/ 936 h 10000"/>
              <a:gd name="connsiteX115" fmla="*/ 242 w 10000"/>
              <a:gd name="connsiteY115" fmla="*/ 827 h 10000"/>
              <a:gd name="connsiteX116" fmla="*/ 242 w 10000"/>
              <a:gd name="connsiteY116" fmla="*/ 723 h 10000"/>
              <a:gd name="connsiteX117" fmla="*/ 242 w 10000"/>
              <a:gd name="connsiteY117" fmla="*/ 618 h 10000"/>
              <a:gd name="connsiteX118" fmla="*/ 221 w 10000"/>
              <a:gd name="connsiteY118" fmla="*/ 509 h 10000"/>
              <a:gd name="connsiteX119" fmla="*/ 179 w 10000"/>
              <a:gd name="connsiteY119" fmla="*/ 404 h 10000"/>
              <a:gd name="connsiteX120" fmla="*/ 161 w 10000"/>
              <a:gd name="connsiteY120" fmla="*/ 300 h 10000"/>
              <a:gd name="connsiteX121" fmla="*/ 102 w 10000"/>
              <a:gd name="connsiteY121" fmla="*/ 172 h 10000"/>
              <a:gd name="connsiteX122" fmla="*/ 0 w 10000"/>
              <a:gd name="connsiteY12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139 w 10000"/>
              <a:gd name="connsiteY35" fmla="*/ 7982 h 10000"/>
              <a:gd name="connsiteX36" fmla="*/ 7079 w 10000"/>
              <a:gd name="connsiteY36" fmla="*/ 7960 h 10000"/>
              <a:gd name="connsiteX37" fmla="*/ 6960 w 10000"/>
              <a:gd name="connsiteY37" fmla="*/ 7855 h 10000"/>
              <a:gd name="connsiteX38" fmla="*/ 6918 w 10000"/>
              <a:gd name="connsiteY38" fmla="*/ 7769 h 10000"/>
              <a:gd name="connsiteX39" fmla="*/ 6799 w 10000"/>
              <a:gd name="connsiteY39" fmla="*/ 7387 h 10000"/>
              <a:gd name="connsiteX40" fmla="*/ 6662 w 10000"/>
              <a:gd name="connsiteY40" fmla="*/ 7282 h 10000"/>
              <a:gd name="connsiteX41" fmla="*/ 6581 w 10000"/>
              <a:gd name="connsiteY41" fmla="*/ 7282 h 10000"/>
              <a:gd name="connsiteX42" fmla="*/ 6501 w 10000"/>
              <a:gd name="connsiteY42" fmla="*/ 7323 h 10000"/>
              <a:gd name="connsiteX43" fmla="*/ 6462 w 10000"/>
              <a:gd name="connsiteY43" fmla="*/ 7323 h 10000"/>
              <a:gd name="connsiteX44" fmla="*/ 6424 w 10000"/>
              <a:gd name="connsiteY44" fmla="*/ 7304 h 10000"/>
              <a:gd name="connsiteX45" fmla="*/ 6322 w 10000"/>
              <a:gd name="connsiteY45" fmla="*/ 7241 h 10000"/>
              <a:gd name="connsiteX46" fmla="*/ 4874 w 10000"/>
              <a:gd name="connsiteY46" fmla="*/ 6795 h 10000"/>
              <a:gd name="connsiteX47" fmla="*/ 4793 w 10000"/>
              <a:gd name="connsiteY47" fmla="*/ 6814 h 10000"/>
              <a:gd name="connsiteX48" fmla="*/ 4755 w 10000"/>
              <a:gd name="connsiteY48" fmla="*/ 6814 h 10000"/>
              <a:gd name="connsiteX49" fmla="*/ 4674 w 10000"/>
              <a:gd name="connsiteY49" fmla="*/ 6814 h 10000"/>
              <a:gd name="connsiteX50" fmla="*/ 4534 w 10000"/>
              <a:gd name="connsiteY50" fmla="*/ 6836 h 10000"/>
              <a:gd name="connsiteX51" fmla="*/ 4435 w 10000"/>
              <a:gd name="connsiteY51" fmla="*/ 6836 h 10000"/>
              <a:gd name="connsiteX52" fmla="*/ 4393 w 10000"/>
              <a:gd name="connsiteY52" fmla="*/ 6836 h 10000"/>
              <a:gd name="connsiteX53" fmla="*/ 4257 w 10000"/>
              <a:gd name="connsiteY53" fmla="*/ 6836 h 10000"/>
              <a:gd name="connsiteX54" fmla="*/ 4176 w 10000"/>
              <a:gd name="connsiteY54" fmla="*/ 6773 h 10000"/>
              <a:gd name="connsiteX55" fmla="*/ 4018 w 10000"/>
              <a:gd name="connsiteY55" fmla="*/ 6687 h 10000"/>
              <a:gd name="connsiteX56" fmla="*/ 3797 w 10000"/>
              <a:gd name="connsiteY56" fmla="*/ 6687 h 10000"/>
              <a:gd name="connsiteX57" fmla="*/ 3401 w 10000"/>
              <a:gd name="connsiteY57" fmla="*/ 3972 h 10000"/>
              <a:gd name="connsiteX58" fmla="*/ 3363 w 10000"/>
              <a:gd name="connsiteY58" fmla="*/ 3950 h 10000"/>
              <a:gd name="connsiteX59" fmla="*/ 3303 w 10000"/>
              <a:gd name="connsiteY59" fmla="*/ 3927 h 10000"/>
              <a:gd name="connsiteX60" fmla="*/ 3261 w 10000"/>
              <a:gd name="connsiteY60" fmla="*/ 3909 h 10000"/>
              <a:gd name="connsiteX61" fmla="*/ 3243 w 10000"/>
              <a:gd name="connsiteY61" fmla="*/ 3886 h 10000"/>
              <a:gd name="connsiteX62" fmla="*/ 3201 w 10000"/>
              <a:gd name="connsiteY62" fmla="*/ 3864 h 10000"/>
              <a:gd name="connsiteX63" fmla="*/ 3163 w 10000"/>
              <a:gd name="connsiteY63" fmla="*/ 3800 h 10000"/>
              <a:gd name="connsiteX64" fmla="*/ 3065 w 10000"/>
              <a:gd name="connsiteY64" fmla="*/ 3714 h 10000"/>
              <a:gd name="connsiteX65" fmla="*/ 2945 w 10000"/>
              <a:gd name="connsiteY65" fmla="*/ 3650 h 10000"/>
              <a:gd name="connsiteX66" fmla="*/ 2865 w 10000"/>
              <a:gd name="connsiteY66" fmla="*/ 3587 h 10000"/>
              <a:gd name="connsiteX67" fmla="*/ 2826 w 10000"/>
              <a:gd name="connsiteY67" fmla="*/ 3568 h 10000"/>
              <a:gd name="connsiteX68" fmla="*/ 2784 w 10000"/>
              <a:gd name="connsiteY68" fmla="*/ 3568 h 10000"/>
              <a:gd name="connsiteX69" fmla="*/ 2724 w 10000"/>
              <a:gd name="connsiteY69" fmla="*/ 3568 h 10000"/>
              <a:gd name="connsiteX70" fmla="*/ 2707 w 10000"/>
              <a:gd name="connsiteY70" fmla="*/ 3523 h 10000"/>
              <a:gd name="connsiteX71" fmla="*/ 2686 w 10000"/>
              <a:gd name="connsiteY71" fmla="*/ 3482 h 10000"/>
              <a:gd name="connsiteX72" fmla="*/ 2647 w 10000"/>
              <a:gd name="connsiteY72" fmla="*/ 3482 h 10000"/>
              <a:gd name="connsiteX73" fmla="*/ 2605 w 10000"/>
              <a:gd name="connsiteY73" fmla="*/ 3459 h 10000"/>
              <a:gd name="connsiteX74" fmla="*/ 2507 w 10000"/>
              <a:gd name="connsiteY74" fmla="*/ 3441 h 10000"/>
              <a:gd name="connsiteX75" fmla="*/ 2447 w 10000"/>
              <a:gd name="connsiteY75" fmla="*/ 3396 h 10000"/>
              <a:gd name="connsiteX76" fmla="*/ 2405 w 10000"/>
              <a:gd name="connsiteY76" fmla="*/ 3377 h 10000"/>
              <a:gd name="connsiteX77" fmla="*/ 2346 w 10000"/>
              <a:gd name="connsiteY77" fmla="*/ 3332 h 10000"/>
              <a:gd name="connsiteX78" fmla="*/ 2328 w 10000"/>
              <a:gd name="connsiteY78" fmla="*/ 3332 h 10000"/>
              <a:gd name="connsiteX79" fmla="*/ 2328 w 10000"/>
              <a:gd name="connsiteY79" fmla="*/ 3313 h 10000"/>
              <a:gd name="connsiteX80" fmla="*/ 2269 w 10000"/>
              <a:gd name="connsiteY80" fmla="*/ 3291 h 10000"/>
              <a:gd name="connsiteX81" fmla="*/ 2227 w 10000"/>
              <a:gd name="connsiteY81" fmla="*/ 3250 h 10000"/>
              <a:gd name="connsiteX82" fmla="*/ 2167 w 10000"/>
              <a:gd name="connsiteY82" fmla="*/ 3205 h 10000"/>
              <a:gd name="connsiteX83" fmla="*/ 2090 w 10000"/>
              <a:gd name="connsiteY83" fmla="*/ 3164 h 10000"/>
              <a:gd name="connsiteX84" fmla="*/ 2030 w 10000"/>
              <a:gd name="connsiteY84" fmla="*/ 3122 h 10000"/>
              <a:gd name="connsiteX85" fmla="*/ 1950 w 10000"/>
              <a:gd name="connsiteY85" fmla="*/ 3100 h 10000"/>
              <a:gd name="connsiteX86" fmla="*/ 1890 w 10000"/>
              <a:gd name="connsiteY86" fmla="*/ 3100 h 10000"/>
              <a:gd name="connsiteX87" fmla="*/ 1830 w 10000"/>
              <a:gd name="connsiteY87" fmla="*/ 3100 h 10000"/>
              <a:gd name="connsiteX88" fmla="*/ 1771 w 10000"/>
              <a:gd name="connsiteY88" fmla="*/ 3100 h 10000"/>
              <a:gd name="connsiteX89" fmla="*/ 1711 w 10000"/>
              <a:gd name="connsiteY89" fmla="*/ 3077 h 10000"/>
              <a:gd name="connsiteX90" fmla="*/ 1613 w 10000"/>
              <a:gd name="connsiteY90" fmla="*/ 2995 h 10000"/>
              <a:gd name="connsiteX91" fmla="*/ 1532 w 10000"/>
              <a:gd name="connsiteY91" fmla="*/ 2887 h 10000"/>
              <a:gd name="connsiteX92" fmla="*/ 1511 w 10000"/>
              <a:gd name="connsiteY92" fmla="*/ 2804 h 10000"/>
              <a:gd name="connsiteX93" fmla="*/ 1494 w 10000"/>
              <a:gd name="connsiteY93" fmla="*/ 2759 h 10000"/>
              <a:gd name="connsiteX94" fmla="*/ 1452 w 10000"/>
              <a:gd name="connsiteY94" fmla="*/ 2718 h 10000"/>
              <a:gd name="connsiteX95" fmla="*/ 1332 w 10000"/>
              <a:gd name="connsiteY95" fmla="*/ 2677 h 10000"/>
              <a:gd name="connsiteX96" fmla="*/ 1234 w 10000"/>
              <a:gd name="connsiteY96" fmla="*/ 2654 h 10000"/>
              <a:gd name="connsiteX97" fmla="*/ 1154 w 10000"/>
              <a:gd name="connsiteY97" fmla="*/ 2591 h 10000"/>
              <a:gd name="connsiteX98" fmla="*/ 1017 w 10000"/>
              <a:gd name="connsiteY98" fmla="*/ 2463 h 10000"/>
              <a:gd name="connsiteX99" fmla="*/ 936 w 10000"/>
              <a:gd name="connsiteY99" fmla="*/ 2377 h 10000"/>
              <a:gd name="connsiteX100" fmla="*/ 898 w 10000"/>
              <a:gd name="connsiteY100" fmla="*/ 2336 h 10000"/>
              <a:gd name="connsiteX101" fmla="*/ 877 w 10000"/>
              <a:gd name="connsiteY101" fmla="*/ 2273 h 10000"/>
              <a:gd name="connsiteX102" fmla="*/ 796 w 10000"/>
              <a:gd name="connsiteY102" fmla="*/ 2186 h 10000"/>
              <a:gd name="connsiteX103" fmla="*/ 719 w 10000"/>
              <a:gd name="connsiteY103" fmla="*/ 2082 h 10000"/>
              <a:gd name="connsiteX104" fmla="*/ 638 w 10000"/>
              <a:gd name="connsiteY104" fmla="*/ 1996 h 10000"/>
              <a:gd name="connsiteX105" fmla="*/ 519 w 10000"/>
              <a:gd name="connsiteY105" fmla="*/ 1849 h 10000"/>
              <a:gd name="connsiteX106" fmla="*/ 519 w 10000"/>
              <a:gd name="connsiteY106" fmla="*/ 1786 h 10000"/>
              <a:gd name="connsiteX107" fmla="*/ 498 w 10000"/>
              <a:gd name="connsiteY107" fmla="*/ 1677 h 10000"/>
              <a:gd name="connsiteX108" fmla="*/ 480 w 10000"/>
              <a:gd name="connsiteY108" fmla="*/ 1486 h 10000"/>
              <a:gd name="connsiteX109" fmla="*/ 459 w 10000"/>
              <a:gd name="connsiteY109" fmla="*/ 1359 h 10000"/>
              <a:gd name="connsiteX110" fmla="*/ 421 w 10000"/>
              <a:gd name="connsiteY110" fmla="*/ 1209 h 10000"/>
              <a:gd name="connsiteX111" fmla="*/ 361 w 10000"/>
              <a:gd name="connsiteY111" fmla="*/ 1127 h 10000"/>
              <a:gd name="connsiteX112" fmla="*/ 340 w 10000"/>
              <a:gd name="connsiteY112" fmla="*/ 1082 h 10000"/>
              <a:gd name="connsiteX113" fmla="*/ 259 w 10000"/>
              <a:gd name="connsiteY113" fmla="*/ 936 h 10000"/>
              <a:gd name="connsiteX114" fmla="*/ 242 w 10000"/>
              <a:gd name="connsiteY114" fmla="*/ 827 h 10000"/>
              <a:gd name="connsiteX115" fmla="*/ 242 w 10000"/>
              <a:gd name="connsiteY115" fmla="*/ 723 h 10000"/>
              <a:gd name="connsiteX116" fmla="*/ 242 w 10000"/>
              <a:gd name="connsiteY116" fmla="*/ 618 h 10000"/>
              <a:gd name="connsiteX117" fmla="*/ 221 w 10000"/>
              <a:gd name="connsiteY117" fmla="*/ 509 h 10000"/>
              <a:gd name="connsiteX118" fmla="*/ 179 w 10000"/>
              <a:gd name="connsiteY118" fmla="*/ 404 h 10000"/>
              <a:gd name="connsiteX119" fmla="*/ 161 w 10000"/>
              <a:gd name="connsiteY119" fmla="*/ 300 h 10000"/>
              <a:gd name="connsiteX120" fmla="*/ 102 w 10000"/>
              <a:gd name="connsiteY120" fmla="*/ 172 h 10000"/>
              <a:gd name="connsiteX121" fmla="*/ 0 w 10000"/>
              <a:gd name="connsiteY12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198 w 10000"/>
              <a:gd name="connsiteY34" fmla="*/ 8004 h 10000"/>
              <a:gd name="connsiteX35" fmla="*/ 7079 w 10000"/>
              <a:gd name="connsiteY35" fmla="*/ 7960 h 10000"/>
              <a:gd name="connsiteX36" fmla="*/ 6960 w 10000"/>
              <a:gd name="connsiteY36" fmla="*/ 7855 h 10000"/>
              <a:gd name="connsiteX37" fmla="*/ 6918 w 10000"/>
              <a:gd name="connsiteY37" fmla="*/ 7769 h 10000"/>
              <a:gd name="connsiteX38" fmla="*/ 6799 w 10000"/>
              <a:gd name="connsiteY38" fmla="*/ 7387 h 10000"/>
              <a:gd name="connsiteX39" fmla="*/ 6662 w 10000"/>
              <a:gd name="connsiteY39" fmla="*/ 7282 h 10000"/>
              <a:gd name="connsiteX40" fmla="*/ 6581 w 10000"/>
              <a:gd name="connsiteY40" fmla="*/ 7282 h 10000"/>
              <a:gd name="connsiteX41" fmla="*/ 6501 w 10000"/>
              <a:gd name="connsiteY41" fmla="*/ 7323 h 10000"/>
              <a:gd name="connsiteX42" fmla="*/ 6462 w 10000"/>
              <a:gd name="connsiteY42" fmla="*/ 7323 h 10000"/>
              <a:gd name="connsiteX43" fmla="*/ 6424 w 10000"/>
              <a:gd name="connsiteY43" fmla="*/ 7304 h 10000"/>
              <a:gd name="connsiteX44" fmla="*/ 6322 w 10000"/>
              <a:gd name="connsiteY44" fmla="*/ 7241 h 10000"/>
              <a:gd name="connsiteX45" fmla="*/ 4874 w 10000"/>
              <a:gd name="connsiteY45" fmla="*/ 6795 h 10000"/>
              <a:gd name="connsiteX46" fmla="*/ 4793 w 10000"/>
              <a:gd name="connsiteY46" fmla="*/ 6814 h 10000"/>
              <a:gd name="connsiteX47" fmla="*/ 4755 w 10000"/>
              <a:gd name="connsiteY47" fmla="*/ 6814 h 10000"/>
              <a:gd name="connsiteX48" fmla="*/ 4674 w 10000"/>
              <a:gd name="connsiteY48" fmla="*/ 6814 h 10000"/>
              <a:gd name="connsiteX49" fmla="*/ 4534 w 10000"/>
              <a:gd name="connsiteY49" fmla="*/ 6836 h 10000"/>
              <a:gd name="connsiteX50" fmla="*/ 4435 w 10000"/>
              <a:gd name="connsiteY50" fmla="*/ 6836 h 10000"/>
              <a:gd name="connsiteX51" fmla="*/ 4393 w 10000"/>
              <a:gd name="connsiteY51" fmla="*/ 6836 h 10000"/>
              <a:gd name="connsiteX52" fmla="*/ 4257 w 10000"/>
              <a:gd name="connsiteY52" fmla="*/ 6836 h 10000"/>
              <a:gd name="connsiteX53" fmla="*/ 4176 w 10000"/>
              <a:gd name="connsiteY53" fmla="*/ 6773 h 10000"/>
              <a:gd name="connsiteX54" fmla="*/ 4018 w 10000"/>
              <a:gd name="connsiteY54" fmla="*/ 6687 h 10000"/>
              <a:gd name="connsiteX55" fmla="*/ 3797 w 10000"/>
              <a:gd name="connsiteY55" fmla="*/ 6687 h 10000"/>
              <a:gd name="connsiteX56" fmla="*/ 3401 w 10000"/>
              <a:gd name="connsiteY56" fmla="*/ 3972 h 10000"/>
              <a:gd name="connsiteX57" fmla="*/ 3363 w 10000"/>
              <a:gd name="connsiteY57" fmla="*/ 3950 h 10000"/>
              <a:gd name="connsiteX58" fmla="*/ 3303 w 10000"/>
              <a:gd name="connsiteY58" fmla="*/ 3927 h 10000"/>
              <a:gd name="connsiteX59" fmla="*/ 3261 w 10000"/>
              <a:gd name="connsiteY59" fmla="*/ 3909 h 10000"/>
              <a:gd name="connsiteX60" fmla="*/ 3243 w 10000"/>
              <a:gd name="connsiteY60" fmla="*/ 3886 h 10000"/>
              <a:gd name="connsiteX61" fmla="*/ 3201 w 10000"/>
              <a:gd name="connsiteY61" fmla="*/ 3864 h 10000"/>
              <a:gd name="connsiteX62" fmla="*/ 3163 w 10000"/>
              <a:gd name="connsiteY62" fmla="*/ 3800 h 10000"/>
              <a:gd name="connsiteX63" fmla="*/ 3065 w 10000"/>
              <a:gd name="connsiteY63" fmla="*/ 3714 h 10000"/>
              <a:gd name="connsiteX64" fmla="*/ 2945 w 10000"/>
              <a:gd name="connsiteY64" fmla="*/ 3650 h 10000"/>
              <a:gd name="connsiteX65" fmla="*/ 2865 w 10000"/>
              <a:gd name="connsiteY65" fmla="*/ 3587 h 10000"/>
              <a:gd name="connsiteX66" fmla="*/ 2826 w 10000"/>
              <a:gd name="connsiteY66" fmla="*/ 3568 h 10000"/>
              <a:gd name="connsiteX67" fmla="*/ 2784 w 10000"/>
              <a:gd name="connsiteY67" fmla="*/ 3568 h 10000"/>
              <a:gd name="connsiteX68" fmla="*/ 2724 w 10000"/>
              <a:gd name="connsiteY68" fmla="*/ 3568 h 10000"/>
              <a:gd name="connsiteX69" fmla="*/ 2707 w 10000"/>
              <a:gd name="connsiteY69" fmla="*/ 3523 h 10000"/>
              <a:gd name="connsiteX70" fmla="*/ 2686 w 10000"/>
              <a:gd name="connsiteY70" fmla="*/ 3482 h 10000"/>
              <a:gd name="connsiteX71" fmla="*/ 2647 w 10000"/>
              <a:gd name="connsiteY71" fmla="*/ 3482 h 10000"/>
              <a:gd name="connsiteX72" fmla="*/ 2605 w 10000"/>
              <a:gd name="connsiteY72" fmla="*/ 3459 h 10000"/>
              <a:gd name="connsiteX73" fmla="*/ 2507 w 10000"/>
              <a:gd name="connsiteY73" fmla="*/ 3441 h 10000"/>
              <a:gd name="connsiteX74" fmla="*/ 2447 w 10000"/>
              <a:gd name="connsiteY74" fmla="*/ 3396 h 10000"/>
              <a:gd name="connsiteX75" fmla="*/ 2405 w 10000"/>
              <a:gd name="connsiteY75" fmla="*/ 3377 h 10000"/>
              <a:gd name="connsiteX76" fmla="*/ 2346 w 10000"/>
              <a:gd name="connsiteY76" fmla="*/ 3332 h 10000"/>
              <a:gd name="connsiteX77" fmla="*/ 2328 w 10000"/>
              <a:gd name="connsiteY77" fmla="*/ 3332 h 10000"/>
              <a:gd name="connsiteX78" fmla="*/ 2328 w 10000"/>
              <a:gd name="connsiteY78" fmla="*/ 3313 h 10000"/>
              <a:gd name="connsiteX79" fmla="*/ 2269 w 10000"/>
              <a:gd name="connsiteY79" fmla="*/ 3291 h 10000"/>
              <a:gd name="connsiteX80" fmla="*/ 2227 w 10000"/>
              <a:gd name="connsiteY80" fmla="*/ 3250 h 10000"/>
              <a:gd name="connsiteX81" fmla="*/ 2167 w 10000"/>
              <a:gd name="connsiteY81" fmla="*/ 3205 h 10000"/>
              <a:gd name="connsiteX82" fmla="*/ 2090 w 10000"/>
              <a:gd name="connsiteY82" fmla="*/ 3164 h 10000"/>
              <a:gd name="connsiteX83" fmla="*/ 2030 w 10000"/>
              <a:gd name="connsiteY83" fmla="*/ 3122 h 10000"/>
              <a:gd name="connsiteX84" fmla="*/ 1950 w 10000"/>
              <a:gd name="connsiteY84" fmla="*/ 3100 h 10000"/>
              <a:gd name="connsiteX85" fmla="*/ 1890 w 10000"/>
              <a:gd name="connsiteY85" fmla="*/ 3100 h 10000"/>
              <a:gd name="connsiteX86" fmla="*/ 1830 w 10000"/>
              <a:gd name="connsiteY86" fmla="*/ 3100 h 10000"/>
              <a:gd name="connsiteX87" fmla="*/ 1771 w 10000"/>
              <a:gd name="connsiteY87" fmla="*/ 3100 h 10000"/>
              <a:gd name="connsiteX88" fmla="*/ 1711 w 10000"/>
              <a:gd name="connsiteY88" fmla="*/ 3077 h 10000"/>
              <a:gd name="connsiteX89" fmla="*/ 1613 w 10000"/>
              <a:gd name="connsiteY89" fmla="*/ 2995 h 10000"/>
              <a:gd name="connsiteX90" fmla="*/ 1532 w 10000"/>
              <a:gd name="connsiteY90" fmla="*/ 2887 h 10000"/>
              <a:gd name="connsiteX91" fmla="*/ 1511 w 10000"/>
              <a:gd name="connsiteY91" fmla="*/ 2804 h 10000"/>
              <a:gd name="connsiteX92" fmla="*/ 1494 w 10000"/>
              <a:gd name="connsiteY92" fmla="*/ 2759 h 10000"/>
              <a:gd name="connsiteX93" fmla="*/ 1452 w 10000"/>
              <a:gd name="connsiteY93" fmla="*/ 2718 h 10000"/>
              <a:gd name="connsiteX94" fmla="*/ 1332 w 10000"/>
              <a:gd name="connsiteY94" fmla="*/ 2677 h 10000"/>
              <a:gd name="connsiteX95" fmla="*/ 1234 w 10000"/>
              <a:gd name="connsiteY95" fmla="*/ 2654 h 10000"/>
              <a:gd name="connsiteX96" fmla="*/ 1154 w 10000"/>
              <a:gd name="connsiteY96" fmla="*/ 2591 h 10000"/>
              <a:gd name="connsiteX97" fmla="*/ 1017 w 10000"/>
              <a:gd name="connsiteY97" fmla="*/ 2463 h 10000"/>
              <a:gd name="connsiteX98" fmla="*/ 936 w 10000"/>
              <a:gd name="connsiteY98" fmla="*/ 2377 h 10000"/>
              <a:gd name="connsiteX99" fmla="*/ 898 w 10000"/>
              <a:gd name="connsiteY99" fmla="*/ 2336 h 10000"/>
              <a:gd name="connsiteX100" fmla="*/ 877 w 10000"/>
              <a:gd name="connsiteY100" fmla="*/ 2273 h 10000"/>
              <a:gd name="connsiteX101" fmla="*/ 796 w 10000"/>
              <a:gd name="connsiteY101" fmla="*/ 2186 h 10000"/>
              <a:gd name="connsiteX102" fmla="*/ 719 w 10000"/>
              <a:gd name="connsiteY102" fmla="*/ 2082 h 10000"/>
              <a:gd name="connsiteX103" fmla="*/ 638 w 10000"/>
              <a:gd name="connsiteY103" fmla="*/ 1996 h 10000"/>
              <a:gd name="connsiteX104" fmla="*/ 519 w 10000"/>
              <a:gd name="connsiteY104" fmla="*/ 1849 h 10000"/>
              <a:gd name="connsiteX105" fmla="*/ 519 w 10000"/>
              <a:gd name="connsiteY105" fmla="*/ 1786 h 10000"/>
              <a:gd name="connsiteX106" fmla="*/ 498 w 10000"/>
              <a:gd name="connsiteY106" fmla="*/ 1677 h 10000"/>
              <a:gd name="connsiteX107" fmla="*/ 480 w 10000"/>
              <a:gd name="connsiteY107" fmla="*/ 1486 h 10000"/>
              <a:gd name="connsiteX108" fmla="*/ 459 w 10000"/>
              <a:gd name="connsiteY108" fmla="*/ 1359 h 10000"/>
              <a:gd name="connsiteX109" fmla="*/ 421 w 10000"/>
              <a:gd name="connsiteY109" fmla="*/ 1209 h 10000"/>
              <a:gd name="connsiteX110" fmla="*/ 361 w 10000"/>
              <a:gd name="connsiteY110" fmla="*/ 1127 h 10000"/>
              <a:gd name="connsiteX111" fmla="*/ 340 w 10000"/>
              <a:gd name="connsiteY111" fmla="*/ 1082 h 10000"/>
              <a:gd name="connsiteX112" fmla="*/ 259 w 10000"/>
              <a:gd name="connsiteY112" fmla="*/ 936 h 10000"/>
              <a:gd name="connsiteX113" fmla="*/ 242 w 10000"/>
              <a:gd name="connsiteY113" fmla="*/ 827 h 10000"/>
              <a:gd name="connsiteX114" fmla="*/ 242 w 10000"/>
              <a:gd name="connsiteY114" fmla="*/ 723 h 10000"/>
              <a:gd name="connsiteX115" fmla="*/ 242 w 10000"/>
              <a:gd name="connsiteY115" fmla="*/ 618 h 10000"/>
              <a:gd name="connsiteX116" fmla="*/ 221 w 10000"/>
              <a:gd name="connsiteY116" fmla="*/ 509 h 10000"/>
              <a:gd name="connsiteX117" fmla="*/ 179 w 10000"/>
              <a:gd name="connsiteY117" fmla="*/ 404 h 10000"/>
              <a:gd name="connsiteX118" fmla="*/ 161 w 10000"/>
              <a:gd name="connsiteY118" fmla="*/ 300 h 10000"/>
              <a:gd name="connsiteX119" fmla="*/ 102 w 10000"/>
              <a:gd name="connsiteY119" fmla="*/ 172 h 10000"/>
              <a:gd name="connsiteX120" fmla="*/ 0 w 10000"/>
              <a:gd name="connsiteY12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258 w 10000"/>
              <a:gd name="connsiteY33" fmla="*/ 8023 h 10000"/>
              <a:gd name="connsiteX34" fmla="*/ 7079 w 10000"/>
              <a:gd name="connsiteY34" fmla="*/ 7960 h 10000"/>
              <a:gd name="connsiteX35" fmla="*/ 6960 w 10000"/>
              <a:gd name="connsiteY35" fmla="*/ 7855 h 10000"/>
              <a:gd name="connsiteX36" fmla="*/ 6918 w 10000"/>
              <a:gd name="connsiteY36" fmla="*/ 7769 h 10000"/>
              <a:gd name="connsiteX37" fmla="*/ 6799 w 10000"/>
              <a:gd name="connsiteY37" fmla="*/ 7387 h 10000"/>
              <a:gd name="connsiteX38" fmla="*/ 6662 w 10000"/>
              <a:gd name="connsiteY38" fmla="*/ 7282 h 10000"/>
              <a:gd name="connsiteX39" fmla="*/ 6581 w 10000"/>
              <a:gd name="connsiteY39" fmla="*/ 7282 h 10000"/>
              <a:gd name="connsiteX40" fmla="*/ 6501 w 10000"/>
              <a:gd name="connsiteY40" fmla="*/ 7323 h 10000"/>
              <a:gd name="connsiteX41" fmla="*/ 6462 w 10000"/>
              <a:gd name="connsiteY41" fmla="*/ 7323 h 10000"/>
              <a:gd name="connsiteX42" fmla="*/ 6424 w 10000"/>
              <a:gd name="connsiteY42" fmla="*/ 7304 h 10000"/>
              <a:gd name="connsiteX43" fmla="*/ 6322 w 10000"/>
              <a:gd name="connsiteY43" fmla="*/ 7241 h 10000"/>
              <a:gd name="connsiteX44" fmla="*/ 4874 w 10000"/>
              <a:gd name="connsiteY44" fmla="*/ 6795 h 10000"/>
              <a:gd name="connsiteX45" fmla="*/ 4793 w 10000"/>
              <a:gd name="connsiteY45" fmla="*/ 6814 h 10000"/>
              <a:gd name="connsiteX46" fmla="*/ 4755 w 10000"/>
              <a:gd name="connsiteY46" fmla="*/ 6814 h 10000"/>
              <a:gd name="connsiteX47" fmla="*/ 4674 w 10000"/>
              <a:gd name="connsiteY47" fmla="*/ 6814 h 10000"/>
              <a:gd name="connsiteX48" fmla="*/ 4534 w 10000"/>
              <a:gd name="connsiteY48" fmla="*/ 6836 h 10000"/>
              <a:gd name="connsiteX49" fmla="*/ 4435 w 10000"/>
              <a:gd name="connsiteY49" fmla="*/ 6836 h 10000"/>
              <a:gd name="connsiteX50" fmla="*/ 4393 w 10000"/>
              <a:gd name="connsiteY50" fmla="*/ 6836 h 10000"/>
              <a:gd name="connsiteX51" fmla="*/ 4257 w 10000"/>
              <a:gd name="connsiteY51" fmla="*/ 6836 h 10000"/>
              <a:gd name="connsiteX52" fmla="*/ 4176 w 10000"/>
              <a:gd name="connsiteY52" fmla="*/ 6773 h 10000"/>
              <a:gd name="connsiteX53" fmla="*/ 4018 w 10000"/>
              <a:gd name="connsiteY53" fmla="*/ 6687 h 10000"/>
              <a:gd name="connsiteX54" fmla="*/ 3797 w 10000"/>
              <a:gd name="connsiteY54" fmla="*/ 6687 h 10000"/>
              <a:gd name="connsiteX55" fmla="*/ 3401 w 10000"/>
              <a:gd name="connsiteY55" fmla="*/ 3972 h 10000"/>
              <a:gd name="connsiteX56" fmla="*/ 3363 w 10000"/>
              <a:gd name="connsiteY56" fmla="*/ 3950 h 10000"/>
              <a:gd name="connsiteX57" fmla="*/ 3303 w 10000"/>
              <a:gd name="connsiteY57" fmla="*/ 3927 h 10000"/>
              <a:gd name="connsiteX58" fmla="*/ 3261 w 10000"/>
              <a:gd name="connsiteY58" fmla="*/ 3909 h 10000"/>
              <a:gd name="connsiteX59" fmla="*/ 3243 w 10000"/>
              <a:gd name="connsiteY59" fmla="*/ 3886 h 10000"/>
              <a:gd name="connsiteX60" fmla="*/ 3201 w 10000"/>
              <a:gd name="connsiteY60" fmla="*/ 3864 h 10000"/>
              <a:gd name="connsiteX61" fmla="*/ 3163 w 10000"/>
              <a:gd name="connsiteY61" fmla="*/ 3800 h 10000"/>
              <a:gd name="connsiteX62" fmla="*/ 3065 w 10000"/>
              <a:gd name="connsiteY62" fmla="*/ 3714 h 10000"/>
              <a:gd name="connsiteX63" fmla="*/ 2945 w 10000"/>
              <a:gd name="connsiteY63" fmla="*/ 3650 h 10000"/>
              <a:gd name="connsiteX64" fmla="*/ 2865 w 10000"/>
              <a:gd name="connsiteY64" fmla="*/ 3587 h 10000"/>
              <a:gd name="connsiteX65" fmla="*/ 2826 w 10000"/>
              <a:gd name="connsiteY65" fmla="*/ 3568 h 10000"/>
              <a:gd name="connsiteX66" fmla="*/ 2784 w 10000"/>
              <a:gd name="connsiteY66" fmla="*/ 3568 h 10000"/>
              <a:gd name="connsiteX67" fmla="*/ 2724 w 10000"/>
              <a:gd name="connsiteY67" fmla="*/ 3568 h 10000"/>
              <a:gd name="connsiteX68" fmla="*/ 2707 w 10000"/>
              <a:gd name="connsiteY68" fmla="*/ 3523 h 10000"/>
              <a:gd name="connsiteX69" fmla="*/ 2686 w 10000"/>
              <a:gd name="connsiteY69" fmla="*/ 3482 h 10000"/>
              <a:gd name="connsiteX70" fmla="*/ 2647 w 10000"/>
              <a:gd name="connsiteY70" fmla="*/ 3482 h 10000"/>
              <a:gd name="connsiteX71" fmla="*/ 2605 w 10000"/>
              <a:gd name="connsiteY71" fmla="*/ 3459 h 10000"/>
              <a:gd name="connsiteX72" fmla="*/ 2507 w 10000"/>
              <a:gd name="connsiteY72" fmla="*/ 3441 h 10000"/>
              <a:gd name="connsiteX73" fmla="*/ 2447 w 10000"/>
              <a:gd name="connsiteY73" fmla="*/ 3396 h 10000"/>
              <a:gd name="connsiteX74" fmla="*/ 2405 w 10000"/>
              <a:gd name="connsiteY74" fmla="*/ 3377 h 10000"/>
              <a:gd name="connsiteX75" fmla="*/ 2346 w 10000"/>
              <a:gd name="connsiteY75" fmla="*/ 3332 h 10000"/>
              <a:gd name="connsiteX76" fmla="*/ 2328 w 10000"/>
              <a:gd name="connsiteY76" fmla="*/ 3332 h 10000"/>
              <a:gd name="connsiteX77" fmla="*/ 2328 w 10000"/>
              <a:gd name="connsiteY77" fmla="*/ 3313 h 10000"/>
              <a:gd name="connsiteX78" fmla="*/ 2269 w 10000"/>
              <a:gd name="connsiteY78" fmla="*/ 3291 h 10000"/>
              <a:gd name="connsiteX79" fmla="*/ 2227 w 10000"/>
              <a:gd name="connsiteY79" fmla="*/ 3250 h 10000"/>
              <a:gd name="connsiteX80" fmla="*/ 2167 w 10000"/>
              <a:gd name="connsiteY80" fmla="*/ 3205 h 10000"/>
              <a:gd name="connsiteX81" fmla="*/ 2090 w 10000"/>
              <a:gd name="connsiteY81" fmla="*/ 3164 h 10000"/>
              <a:gd name="connsiteX82" fmla="*/ 2030 w 10000"/>
              <a:gd name="connsiteY82" fmla="*/ 3122 h 10000"/>
              <a:gd name="connsiteX83" fmla="*/ 1950 w 10000"/>
              <a:gd name="connsiteY83" fmla="*/ 3100 h 10000"/>
              <a:gd name="connsiteX84" fmla="*/ 1890 w 10000"/>
              <a:gd name="connsiteY84" fmla="*/ 3100 h 10000"/>
              <a:gd name="connsiteX85" fmla="*/ 1830 w 10000"/>
              <a:gd name="connsiteY85" fmla="*/ 3100 h 10000"/>
              <a:gd name="connsiteX86" fmla="*/ 1771 w 10000"/>
              <a:gd name="connsiteY86" fmla="*/ 3100 h 10000"/>
              <a:gd name="connsiteX87" fmla="*/ 1711 w 10000"/>
              <a:gd name="connsiteY87" fmla="*/ 3077 h 10000"/>
              <a:gd name="connsiteX88" fmla="*/ 1613 w 10000"/>
              <a:gd name="connsiteY88" fmla="*/ 2995 h 10000"/>
              <a:gd name="connsiteX89" fmla="*/ 1532 w 10000"/>
              <a:gd name="connsiteY89" fmla="*/ 2887 h 10000"/>
              <a:gd name="connsiteX90" fmla="*/ 1511 w 10000"/>
              <a:gd name="connsiteY90" fmla="*/ 2804 h 10000"/>
              <a:gd name="connsiteX91" fmla="*/ 1494 w 10000"/>
              <a:gd name="connsiteY91" fmla="*/ 2759 h 10000"/>
              <a:gd name="connsiteX92" fmla="*/ 1452 w 10000"/>
              <a:gd name="connsiteY92" fmla="*/ 2718 h 10000"/>
              <a:gd name="connsiteX93" fmla="*/ 1332 w 10000"/>
              <a:gd name="connsiteY93" fmla="*/ 2677 h 10000"/>
              <a:gd name="connsiteX94" fmla="*/ 1234 w 10000"/>
              <a:gd name="connsiteY94" fmla="*/ 2654 h 10000"/>
              <a:gd name="connsiteX95" fmla="*/ 1154 w 10000"/>
              <a:gd name="connsiteY95" fmla="*/ 2591 h 10000"/>
              <a:gd name="connsiteX96" fmla="*/ 1017 w 10000"/>
              <a:gd name="connsiteY96" fmla="*/ 2463 h 10000"/>
              <a:gd name="connsiteX97" fmla="*/ 936 w 10000"/>
              <a:gd name="connsiteY97" fmla="*/ 2377 h 10000"/>
              <a:gd name="connsiteX98" fmla="*/ 898 w 10000"/>
              <a:gd name="connsiteY98" fmla="*/ 2336 h 10000"/>
              <a:gd name="connsiteX99" fmla="*/ 877 w 10000"/>
              <a:gd name="connsiteY99" fmla="*/ 2273 h 10000"/>
              <a:gd name="connsiteX100" fmla="*/ 796 w 10000"/>
              <a:gd name="connsiteY100" fmla="*/ 2186 h 10000"/>
              <a:gd name="connsiteX101" fmla="*/ 719 w 10000"/>
              <a:gd name="connsiteY101" fmla="*/ 2082 h 10000"/>
              <a:gd name="connsiteX102" fmla="*/ 638 w 10000"/>
              <a:gd name="connsiteY102" fmla="*/ 1996 h 10000"/>
              <a:gd name="connsiteX103" fmla="*/ 519 w 10000"/>
              <a:gd name="connsiteY103" fmla="*/ 1849 h 10000"/>
              <a:gd name="connsiteX104" fmla="*/ 519 w 10000"/>
              <a:gd name="connsiteY104" fmla="*/ 1786 h 10000"/>
              <a:gd name="connsiteX105" fmla="*/ 498 w 10000"/>
              <a:gd name="connsiteY105" fmla="*/ 1677 h 10000"/>
              <a:gd name="connsiteX106" fmla="*/ 480 w 10000"/>
              <a:gd name="connsiteY106" fmla="*/ 1486 h 10000"/>
              <a:gd name="connsiteX107" fmla="*/ 459 w 10000"/>
              <a:gd name="connsiteY107" fmla="*/ 1359 h 10000"/>
              <a:gd name="connsiteX108" fmla="*/ 421 w 10000"/>
              <a:gd name="connsiteY108" fmla="*/ 1209 h 10000"/>
              <a:gd name="connsiteX109" fmla="*/ 361 w 10000"/>
              <a:gd name="connsiteY109" fmla="*/ 1127 h 10000"/>
              <a:gd name="connsiteX110" fmla="*/ 340 w 10000"/>
              <a:gd name="connsiteY110" fmla="*/ 1082 h 10000"/>
              <a:gd name="connsiteX111" fmla="*/ 259 w 10000"/>
              <a:gd name="connsiteY111" fmla="*/ 936 h 10000"/>
              <a:gd name="connsiteX112" fmla="*/ 242 w 10000"/>
              <a:gd name="connsiteY112" fmla="*/ 827 h 10000"/>
              <a:gd name="connsiteX113" fmla="*/ 242 w 10000"/>
              <a:gd name="connsiteY113" fmla="*/ 723 h 10000"/>
              <a:gd name="connsiteX114" fmla="*/ 242 w 10000"/>
              <a:gd name="connsiteY114" fmla="*/ 618 h 10000"/>
              <a:gd name="connsiteX115" fmla="*/ 221 w 10000"/>
              <a:gd name="connsiteY115" fmla="*/ 509 h 10000"/>
              <a:gd name="connsiteX116" fmla="*/ 179 w 10000"/>
              <a:gd name="connsiteY116" fmla="*/ 404 h 10000"/>
              <a:gd name="connsiteX117" fmla="*/ 161 w 10000"/>
              <a:gd name="connsiteY117" fmla="*/ 300 h 10000"/>
              <a:gd name="connsiteX118" fmla="*/ 102 w 10000"/>
              <a:gd name="connsiteY118" fmla="*/ 172 h 10000"/>
              <a:gd name="connsiteX119" fmla="*/ 0 w 10000"/>
              <a:gd name="connsiteY11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475 w 10000"/>
              <a:gd name="connsiteY31" fmla="*/ 8023 h 10000"/>
              <a:gd name="connsiteX32" fmla="*/ 7318 w 10000"/>
              <a:gd name="connsiteY32" fmla="*/ 8023 h 10000"/>
              <a:gd name="connsiteX33" fmla="*/ 7079 w 10000"/>
              <a:gd name="connsiteY33" fmla="*/ 7960 h 10000"/>
              <a:gd name="connsiteX34" fmla="*/ 6960 w 10000"/>
              <a:gd name="connsiteY34" fmla="*/ 7855 h 10000"/>
              <a:gd name="connsiteX35" fmla="*/ 6918 w 10000"/>
              <a:gd name="connsiteY35" fmla="*/ 7769 h 10000"/>
              <a:gd name="connsiteX36" fmla="*/ 6799 w 10000"/>
              <a:gd name="connsiteY36" fmla="*/ 7387 h 10000"/>
              <a:gd name="connsiteX37" fmla="*/ 6662 w 10000"/>
              <a:gd name="connsiteY37" fmla="*/ 7282 h 10000"/>
              <a:gd name="connsiteX38" fmla="*/ 6581 w 10000"/>
              <a:gd name="connsiteY38" fmla="*/ 7282 h 10000"/>
              <a:gd name="connsiteX39" fmla="*/ 6501 w 10000"/>
              <a:gd name="connsiteY39" fmla="*/ 7323 h 10000"/>
              <a:gd name="connsiteX40" fmla="*/ 6462 w 10000"/>
              <a:gd name="connsiteY40" fmla="*/ 7323 h 10000"/>
              <a:gd name="connsiteX41" fmla="*/ 6424 w 10000"/>
              <a:gd name="connsiteY41" fmla="*/ 7304 h 10000"/>
              <a:gd name="connsiteX42" fmla="*/ 6322 w 10000"/>
              <a:gd name="connsiteY42" fmla="*/ 7241 h 10000"/>
              <a:gd name="connsiteX43" fmla="*/ 4874 w 10000"/>
              <a:gd name="connsiteY43" fmla="*/ 6795 h 10000"/>
              <a:gd name="connsiteX44" fmla="*/ 4793 w 10000"/>
              <a:gd name="connsiteY44" fmla="*/ 6814 h 10000"/>
              <a:gd name="connsiteX45" fmla="*/ 4755 w 10000"/>
              <a:gd name="connsiteY45" fmla="*/ 6814 h 10000"/>
              <a:gd name="connsiteX46" fmla="*/ 4674 w 10000"/>
              <a:gd name="connsiteY46" fmla="*/ 6814 h 10000"/>
              <a:gd name="connsiteX47" fmla="*/ 4534 w 10000"/>
              <a:gd name="connsiteY47" fmla="*/ 6836 h 10000"/>
              <a:gd name="connsiteX48" fmla="*/ 4435 w 10000"/>
              <a:gd name="connsiteY48" fmla="*/ 6836 h 10000"/>
              <a:gd name="connsiteX49" fmla="*/ 4393 w 10000"/>
              <a:gd name="connsiteY49" fmla="*/ 6836 h 10000"/>
              <a:gd name="connsiteX50" fmla="*/ 4257 w 10000"/>
              <a:gd name="connsiteY50" fmla="*/ 6836 h 10000"/>
              <a:gd name="connsiteX51" fmla="*/ 4176 w 10000"/>
              <a:gd name="connsiteY51" fmla="*/ 6773 h 10000"/>
              <a:gd name="connsiteX52" fmla="*/ 4018 w 10000"/>
              <a:gd name="connsiteY52" fmla="*/ 6687 h 10000"/>
              <a:gd name="connsiteX53" fmla="*/ 3797 w 10000"/>
              <a:gd name="connsiteY53" fmla="*/ 6687 h 10000"/>
              <a:gd name="connsiteX54" fmla="*/ 3401 w 10000"/>
              <a:gd name="connsiteY54" fmla="*/ 3972 h 10000"/>
              <a:gd name="connsiteX55" fmla="*/ 3363 w 10000"/>
              <a:gd name="connsiteY55" fmla="*/ 3950 h 10000"/>
              <a:gd name="connsiteX56" fmla="*/ 3303 w 10000"/>
              <a:gd name="connsiteY56" fmla="*/ 3927 h 10000"/>
              <a:gd name="connsiteX57" fmla="*/ 3261 w 10000"/>
              <a:gd name="connsiteY57" fmla="*/ 3909 h 10000"/>
              <a:gd name="connsiteX58" fmla="*/ 3243 w 10000"/>
              <a:gd name="connsiteY58" fmla="*/ 3886 h 10000"/>
              <a:gd name="connsiteX59" fmla="*/ 3201 w 10000"/>
              <a:gd name="connsiteY59" fmla="*/ 3864 h 10000"/>
              <a:gd name="connsiteX60" fmla="*/ 3163 w 10000"/>
              <a:gd name="connsiteY60" fmla="*/ 3800 h 10000"/>
              <a:gd name="connsiteX61" fmla="*/ 3065 w 10000"/>
              <a:gd name="connsiteY61" fmla="*/ 3714 h 10000"/>
              <a:gd name="connsiteX62" fmla="*/ 2945 w 10000"/>
              <a:gd name="connsiteY62" fmla="*/ 3650 h 10000"/>
              <a:gd name="connsiteX63" fmla="*/ 2865 w 10000"/>
              <a:gd name="connsiteY63" fmla="*/ 3587 h 10000"/>
              <a:gd name="connsiteX64" fmla="*/ 2826 w 10000"/>
              <a:gd name="connsiteY64" fmla="*/ 3568 h 10000"/>
              <a:gd name="connsiteX65" fmla="*/ 2784 w 10000"/>
              <a:gd name="connsiteY65" fmla="*/ 3568 h 10000"/>
              <a:gd name="connsiteX66" fmla="*/ 2724 w 10000"/>
              <a:gd name="connsiteY66" fmla="*/ 3568 h 10000"/>
              <a:gd name="connsiteX67" fmla="*/ 2707 w 10000"/>
              <a:gd name="connsiteY67" fmla="*/ 3523 h 10000"/>
              <a:gd name="connsiteX68" fmla="*/ 2686 w 10000"/>
              <a:gd name="connsiteY68" fmla="*/ 3482 h 10000"/>
              <a:gd name="connsiteX69" fmla="*/ 2647 w 10000"/>
              <a:gd name="connsiteY69" fmla="*/ 3482 h 10000"/>
              <a:gd name="connsiteX70" fmla="*/ 2605 w 10000"/>
              <a:gd name="connsiteY70" fmla="*/ 3459 h 10000"/>
              <a:gd name="connsiteX71" fmla="*/ 2507 w 10000"/>
              <a:gd name="connsiteY71" fmla="*/ 3441 h 10000"/>
              <a:gd name="connsiteX72" fmla="*/ 2447 w 10000"/>
              <a:gd name="connsiteY72" fmla="*/ 3396 h 10000"/>
              <a:gd name="connsiteX73" fmla="*/ 2405 w 10000"/>
              <a:gd name="connsiteY73" fmla="*/ 3377 h 10000"/>
              <a:gd name="connsiteX74" fmla="*/ 2346 w 10000"/>
              <a:gd name="connsiteY74" fmla="*/ 3332 h 10000"/>
              <a:gd name="connsiteX75" fmla="*/ 2328 w 10000"/>
              <a:gd name="connsiteY75" fmla="*/ 3332 h 10000"/>
              <a:gd name="connsiteX76" fmla="*/ 2328 w 10000"/>
              <a:gd name="connsiteY76" fmla="*/ 3313 h 10000"/>
              <a:gd name="connsiteX77" fmla="*/ 2269 w 10000"/>
              <a:gd name="connsiteY77" fmla="*/ 3291 h 10000"/>
              <a:gd name="connsiteX78" fmla="*/ 2227 w 10000"/>
              <a:gd name="connsiteY78" fmla="*/ 3250 h 10000"/>
              <a:gd name="connsiteX79" fmla="*/ 2167 w 10000"/>
              <a:gd name="connsiteY79" fmla="*/ 3205 h 10000"/>
              <a:gd name="connsiteX80" fmla="*/ 2090 w 10000"/>
              <a:gd name="connsiteY80" fmla="*/ 3164 h 10000"/>
              <a:gd name="connsiteX81" fmla="*/ 2030 w 10000"/>
              <a:gd name="connsiteY81" fmla="*/ 3122 h 10000"/>
              <a:gd name="connsiteX82" fmla="*/ 1950 w 10000"/>
              <a:gd name="connsiteY82" fmla="*/ 3100 h 10000"/>
              <a:gd name="connsiteX83" fmla="*/ 1890 w 10000"/>
              <a:gd name="connsiteY83" fmla="*/ 3100 h 10000"/>
              <a:gd name="connsiteX84" fmla="*/ 1830 w 10000"/>
              <a:gd name="connsiteY84" fmla="*/ 3100 h 10000"/>
              <a:gd name="connsiteX85" fmla="*/ 1771 w 10000"/>
              <a:gd name="connsiteY85" fmla="*/ 3100 h 10000"/>
              <a:gd name="connsiteX86" fmla="*/ 1711 w 10000"/>
              <a:gd name="connsiteY86" fmla="*/ 3077 h 10000"/>
              <a:gd name="connsiteX87" fmla="*/ 1613 w 10000"/>
              <a:gd name="connsiteY87" fmla="*/ 2995 h 10000"/>
              <a:gd name="connsiteX88" fmla="*/ 1532 w 10000"/>
              <a:gd name="connsiteY88" fmla="*/ 2887 h 10000"/>
              <a:gd name="connsiteX89" fmla="*/ 1511 w 10000"/>
              <a:gd name="connsiteY89" fmla="*/ 2804 h 10000"/>
              <a:gd name="connsiteX90" fmla="*/ 1494 w 10000"/>
              <a:gd name="connsiteY90" fmla="*/ 2759 h 10000"/>
              <a:gd name="connsiteX91" fmla="*/ 1452 w 10000"/>
              <a:gd name="connsiteY91" fmla="*/ 2718 h 10000"/>
              <a:gd name="connsiteX92" fmla="*/ 1332 w 10000"/>
              <a:gd name="connsiteY92" fmla="*/ 2677 h 10000"/>
              <a:gd name="connsiteX93" fmla="*/ 1234 w 10000"/>
              <a:gd name="connsiteY93" fmla="*/ 2654 h 10000"/>
              <a:gd name="connsiteX94" fmla="*/ 1154 w 10000"/>
              <a:gd name="connsiteY94" fmla="*/ 2591 h 10000"/>
              <a:gd name="connsiteX95" fmla="*/ 1017 w 10000"/>
              <a:gd name="connsiteY95" fmla="*/ 2463 h 10000"/>
              <a:gd name="connsiteX96" fmla="*/ 936 w 10000"/>
              <a:gd name="connsiteY96" fmla="*/ 2377 h 10000"/>
              <a:gd name="connsiteX97" fmla="*/ 898 w 10000"/>
              <a:gd name="connsiteY97" fmla="*/ 2336 h 10000"/>
              <a:gd name="connsiteX98" fmla="*/ 877 w 10000"/>
              <a:gd name="connsiteY98" fmla="*/ 2273 h 10000"/>
              <a:gd name="connsiteX99" fmla="*/ 796 w 10000"/>
              <a:gd name="connsiteY99" fmla="*/ 2186 h 10000"/>
              <a:gd name="connsiteX100" fmla="*/ 719 w 10000"/>
              <a:gd name="connsiteY100" fmla="*/ 2082 h 10000"/>
              <a:gd name="connsiteX101" fmla="*/ 638 w 10000"/>
              <a:gd name="connsiteY101" fmla="*/ 1996 h 10000"/>
              <a:gd name="connsiteX102" fmla="*/ 519 w 10000"/>
              <a:gd name="connsiteY102" fmla="*/ 1849 h 10000"/>
              <a:gd name="connsiteX103" fmla="*/ 519 w 10000"/>
              <a:gd name="connsiteY103" fmla="*/ 1786 h 10000"/>
              <a:gd name="connsiteX104" fmla="*/ 498 w 10000"/>
              <a:gd name="connsiteY104" fmla="*/ 1677 h 10000"/>
              <a:gd name="connsiteX105" fmla="*/ 480 w 10000"/>
              <a:gd name="connsiteY105" fmla="*/ 1486 h 10000"/>
              <a:gd name="connsiteX106" fmla="*/ 459 w 10000"/>
              <a:gd name="connsiteY106" fmla="*/ 1359 h 10000"/>
              <a:gd name="connsiteX107" fmla="*/ 421 w 10000"/>
              <a:gd name="connsiteY107" fmla="*/ 1209 h 10000"/>
              <a:gd name="connsiteX108" fmla="*/ 361 w 10000"/>
              <a:gd name="connsiteY108" fmla="*/ 1127 h 10000"/>
              <a:gd name="connsiteX109" fmla="*/ 340 w 10000"/>
              <a:gd name="connsiteY109" fmla="*/ 1082 h 10000"/>
              <a:gd name="connsiteX110" fmla="*/ 259 w 10000"/>
              <a:gd name="connsiteY110" fmla="*/ 936 h 10000"/>
              <a:gd name="connsiteX111" fmla="*/ 242 w 10000"/>
              <a:gd name="connsiteY111" fmla="*/ 827 h 10000"/>
              <a:gd name="connsiteX112" fmla="*/ 242 w 10000"/>
              <a:gd name="connsiteY112" fmla="*/ 723 h 10000"/>
              <a:gd name="connsiteX113" fmla="*/ 242 w 10000"/>
              <a:gd name="connsiteY113" fmla="*/ 618 h 10000"/>
              <a:gd name="connsiteX114" fmla="*/ 221 w 10000"/>
              <a:gd name="connsiteY114" fmla="*/ 509 h 10000"/>
              <a:gd name="connsiteX115" fmla="*/ 179 w 10000"/>
              <a:gd name="connsiteY115" fmla="*/ 404 h 10000"/>
              <a:gd name="connsiteX116" fmla="*/ 161 w 10000"/>
              <a:gd name="connsiteY116" fmla="*/ 300 h 10000"/>
              <a:gd name="connsiteX117" fmla="*/ 102 w 10000"/>
              <a:gd name="connsiteY117" fmla="*/ 172 h 10000"/>
              <a:gd name="connsiteX118" fmla="*/ 0 w 10000"/>
              <a:gd name="connsiteY11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518 w 10000"/>
              <a:gd name="connsiteY30" fmla="*/ 8023 h 10000"/>
              <a:gd name="connsiteX31" fmla="*/ 7318 w 10000"/>
              <a:gd name="connsiteY31" fmla="*/ 8023 h 10000"/>
              <a:gd name="connsiteX32" fmla="*/ 7079 w 10000"/>
              <a:gd name="connsiteY32" fmla="*/ 7960 h 10000"/>
              <a:gd name="connsiteX33" fmla="*/ 6960 w 10000"/>
              <a:gd name="connsiteY33" fmla="*/ 7855 h 10000"/>
              <a:gd name="connsiteX34" fmla="*/ 6918 w 10000"/>
              <a:gd name="connsiteY34" fmla="*/ 7769 h 10000"/>
              <a:gd name="connsiteX35" fmla="*/ 6799 w 10000"/>
              <a:gd name="connsiteY35" fmla="*/ 7387 h 10000"/>
              <a:gd name="connsiteX36" fmla="*/ 6662 w 10000"/>
              <a:gd name="connsiteY36" fmla="*/ 7282 h 10000"/>
              <a:gd name="connsiteX37" fmla="*/ 6581 w 10000"/>
              <a:gd name="connsiteY37" fmla="*/ 7282 h 10000"/>
              <a:gd name="connsiteX38" fmla="*/ 6501 w 10000"/>
              <a:gd name="connsiteY38" fmla="*/ 7323 h 10000"/>
              <a:gd name="connsiteX39" fmla="*/ 6462 w 10000"/>
              <a:gd name="connsiteY39" fmla="*/ 7323 h 10000"/>
              <a:gd name="connsiteX40" fmla="*/ 6424 w 10000"/>
              <a:gd name="connsiteY40" fmla="*/ 7304 h 10000"/>
              <a:gd name="connsiteX41" fmla="*/ 6322 w 10000"/>
              <a:gd name="connsiteY41" fmla="*/ 7241 h 10000"/>
              <a:gd name="connsiteX42" fmla="*/ 4874 w 10000"/>
              <a:gd name="connsiteY42" fmla="*/ 6795 h 10000"/>
              <a:gd name="connsiteX43" fmla="*/ 4793 w 10000"/>
              <a:gd name="connsiteY43" fmla="*/ 6814 h 10000"/>
              <a:gd name="connsiteX44" fmla="*/ 4755 w 10000"/>
              <a:gd name="connsiteY44" fmla="*/ 6814 h 10000"/>
              <a:gd name="connsiteX45" fmla="*/ 4674 w 10000"/>
              <a:gd name="connsiteY45" fmla="*/ 6814 h 10000"/>
              <a:gd name="connsiteX46" fmla="*/ 4534 w 10000"/>
              <a:gd name="connsiteY46" fmla="*/ 6836 h 10000"/>
              <a:gd name="connsiteX47" fmla="*/ 4435 w 10000"/>
              <a:gd name="connsiteY47" fmla="*/ 6836 h 10000"/>
              <a:gd name="connsiteX48" fmla="*/ 4393 w 10000"/>
              <a:gd name="connsiteY48" fmla="*/ 6836 h 10000"/>
              <a:gd name="connsiteX49" fmla="*/ 4257 w 10000"/>
              <a:gd name="connsiteY49" fmla="*/ 6836 h 10000"/>
              <a:gd name="connsiteX50" fmla="*/ 4176 w 10000"/>
              <a:gd name="connsiteY50" fmla="*/ 6773 h 10000"/>
              <a:gd name="connsiteX51" fmla="*/ 4018 w 10000"/>
              <a:gd name="connsiteY51" fmla="*/ 6687 h 10000"/>
              <a:gd name="connsiteX52" fmla="*/ 3797 w 10000"/>
              <a:gd name="connsiteY52" fmla="*/ 6687 h 10000"/>
              <a:gd name="connsiteX53" fmla="*/ 3401 w 10000"/>
              <a:gd name="connsiteY53" fmla="*/ 3972 h 10000"/>
              <a:gd name="connsiteX54" fmla="*/ 3363 w 10000"/>
              <a:gd name="connsiteY54" fmla="*/ 3950 h 10000"/>
              <a:gd name="connsiteX55" fmla="*/ 3303 w 10000"/>
              <a:gd name="connsiteY55" fmla="*/ 3927 h 10000"/>
              <a:gd name="connsiteX56" fmla="*/ 3261 w 10000"/>
              <a:gd name="connsiteY56" fmla="*/ 3909 h 10000"/>
              <a:gd name="connsiteX57" fmla="*/ 3243 w 10000"/>
              <a:gd name="connsiteY57" fmla="*/ 3886 h 10000"/>
              <a:gd name="connsiteX58" fmla="*/ 3201 w 10000"/>
              <a:gd name="connsiteY58" fmla="*/ 3864 h 10000"/>
              <a:gd name="connsiteX59" fmla="*/ 3163 w 10000"/>
              <a:gd name="connsiteY59" fmla="*/ 3800 h 10000"/>
              <a:gd name="connsiteX60" fmla="*/ 3065 w 10000"/>
              <a:gd name="connsiteY60" fmla="*/ 3714 h 10000"/>
              <a:gd name="connsiteX61" fmla="*/ 2945 w 10000"/>
              <a:gd name="connsiteY61" fmla="*/ 3650 h 10000"/>
              <a:gd name="connsiteX62" fmla="*/ 2865 w 10000"/>
              <a:gd name="connsiteY62" fmla="*/ 3587 h 10000"/>
              <a:gd name="connsiteX63" fmla="*/ 2826 w 10000"/>
              <a:gd name="connsiteY63" fmla="*/ 3568 h 10000"/>
              <a:gd name="connsiteX64" fmla="*/ 2784 w 10000"/>
              <a:gd name="connsiteY64" fmla="*/ 3568 h 10000"/>
              <a:gd name="connsiteX65" fmla="*/ 2724 w 10000"/>
              <a:gd name="connsiteY65" fmla="*/ 3568 h 10000"/>
              <a:gd name="connsiteX66" fmla="*/ 2707 w 10000"/>
              <a:gd name="connsiteY66" fmla="*/ 3523 h 10000"/>
              <a:gd name="connsiteX67" fmla="*/ 2686 w 10000"/>
              <a:gd name="connsiteY67" fmla="*/ 3482 h 10000"/>
              <a:gd name="connsiteX68" fmla="*/ 2647 w 10000"/>
              <a:gd name="connsiteY68" fmla="*/ 3482 h 10000"/>
              <a:gd name="connsiteX69" fmla="*/ 2605 w 10000"/>
              <a:gd name="connsiteY69" fmla="*/ 3459 h 10000"/>
              <a:gd name="connsiteX70" fmla="*/ 2507 w 10000"/>
              <a:gd name="connsiteY70" fmla="*/ 3441 h 10000"/>
              <a:gd name="connsiteX71" fmla="*/ 2447 w 10000"/>
              <a:gd name="connsiteY71" fmla="*/ 3396 h 10000"/>
              <a:gd name="connsiteX72" fmla="*/ 2405 w 10000"/>
              <a:gd name="connsiteY72" fmla="*/ 3377 h 10000"/>
              <a:gd name="connsiteX73" fmla="*/ 2346 w 10000"/>
              <a:gd name="connsiteY73" fmla="*/ 3332 h 10000"/>
              <a:gd name="connsiteX74" fmla="*/ 2328 w 10000"/>
              <a:gd name="connsiteY74" fmla="*/ 3332 h 10000"/>
              <a:gd name="connsiteX75" fmla="*/ 2328 w 10000"/>
              <a:gd name="connsiteY75" fmla="*/ 3313 h 10000"/>
              <a:gd name="connsiteX76" fmla="*/ 2269 w 10000"/>
              <a:gd name="connsiteY76" fmla="*/ 3291 h 10000"/>
              <a:gd name="connsiteX77" fmla="*/ 2227 w 10000"/>
              <a:gd name="connsiteY77" fmla="*/ 3250 h 10000"/>
              <a:gd name="connsiteX78" fmla="*/ 2167 w 10000"/>
              <a:gd name="connsiteY78" fmla="*/ 3205 h 10000"/>
              <a:gd name="connsiteX79" fmla="*/ 2090 w 10000"/>
              <a:gd name="connsiteY79" fmla="*/ 3164 h 10000"/>
              <a:gd name="connsiteX80" fmla="*/ 2030 w 10000"/>
              <a:gd name="connsiteY80" fmla="*/ 3122 h 10000"/>
              <a:gd name="connsiteX81" fmla="*/ 1950 w 10000"/>
              <a:gd name="connsiteY81" fmla="*/ 3100 h 10000"/>
              <a:gd name="connsiteX82" fmla="*/ 1890 w 10000"/>
              <a:gd name="connsiteY82" fmla="*/ 3100 h 10000"/>
              <a:gd name="connsiteX83" fmla="*/ 1830 w 10000"/>
              <a:gd name="connsiteY83" fmla="*/ 3100 h 10000"/>
              <a:gd name="connsiteX84" fmla="*/ 1771 w 10000"/>
              <a:gd name="connsiteY84" fmla="*/ 3100 h 10000"/>
              <a:gd name="connsiteX85" fmla="*/ 1711 w 10000"/>
              <a:gd name="connsiteY85" fmla="*/ 3077 h 10000"/>
              <a:gd name="connsiteX86" fmla="*/ 1613 w 10000"/>
              <a:gd name="connsiteY86" fmla="*/ 2995 h 10000"/>
              <a:gd name="connsiteX87" fmla="*/ 1532 w 10000"/>
              <a:gd name="connsiteY87" fmla="*/ 2887 h 10000"/>
              <a:gd name="connsiteX88" fmla="*/ 1511 w 10000"/>
              <a:gd name="connsiteY88" fmla="*/ 2804 h 10000"/>
              <a:gd name="connsiteX89" fmla="*/ 1494 w 10000"/>
              <a:gd name="connsiteY89" fmla="*/ 2759 h 10000"/>
              <a:gd name="connsiteX90" fmla="*/ 1452 w 10000"/>
              <a:gd name="connsiteY90" fmla="*/ 2718 h 10000"/>
              <a:gd name="connsiteX91" fmla="*/ 1332 w 10000"/>
              <a:gd name="connsiteY91" fmla="*/ 2677 h 10000"/>
              <a:gd name="connsiteX92" fmla="*/ 1234 w 10000"/>
              <a:gd name="connsiteY92" fmla="*/ 2654 h 10000"/>
              <a:gd name="connsiteX93" fmla="*/ 1154 w 10000"/>
              <a:gd name="connsiteY93" fmla="*/ 2591 h 10000"/>
              <a:gd name="connsiteX94" fmla="*/ 1017 w 10000"/>
              <a:gd name="connsiteY94" fmla="*/ 2463 h 10000"/>
              <a:gd name="connsiteX95" fmla="*/ 936 w 10000"/>
              <a:gd name="connsiteY95" fmla="*/ 2377 h 10000"/>
              <a:gd name="connsiteX96" fmla="*/ 898 w 10000"/>
              <a:gd name="connsiteY96" fmla="*/ 2336 h 10000"/>
              <a:gd name="connsiteX97" fmla="*/ 877 w 10000"/>
              <a:gd name="connsiteY97" fmla="*/ 2273 h 10000"/>
              <a:gd name="connsiteX98" fmla="*/ 796 w 10000"/>
              <a:gd name="connsiteY98" fmla="*/ 2186 h 10000"/>
              <a:gd name="connsiteX99" fmla="*/ 719 w 10000"/>
              <a:gd name="connsiteY99" fmla="*/ 2082 h 10000"/>
              <a:gd name="connsiteX100" fmla="*/ 638 w 10000"/>
              <a:gd name="connsiteY100" fmla="*/ 1996 h 10000"/>
              <a:gd name="connsiteX101" fmla="*/ 519 w 10000"/>
              <a:gd name="connsiteY101" fmla="*/ 1849 h 10000"/>
              <a:gd name="connsiteX102" fmla="*/ 519 w 10000"/>
              <a:gd name="connsiteY102" fmla="*/ 1786 h 10000"/>
              <a:gd name="connsiteX103" fmla="*/ 498 w 10000"/>
              <a:gd name="connsiteY103" fmla="*/ 1677 h 10000"/>
              <a:gd name="connsiteX104" fmla="*/ 480 w 10000"/>
              <a:gd name="connsiteY104" fmla="*/ 1486 h 10000"/>
              <a:gd name="connsiteX105" fmla="*/ 459 w 10000"/>
              <a:gd name="connsiteY105" fmla="*/ 1359 h 10000"/>
              <a:gd name="connsiteX106" fmla="*/ 421 w 10000"/>
              <a:gd name="connsiteY106" fmla="*/ 1209 h 10000"/>
              <a:gd name="connsiteX107" fmla="*/ 361 w 10000"/>
              <a:gd name="connsiteY107" fmla="*/ 1127 h 10000"/>
              <a:gd name="connsiteX108" fmla="*/ 340 w 10000"/>
              <a:gd name="connsiteY108" fmla="*/ 1082 h 10000"/>
              <a:gd name="connsiteX109" fmla="*/ 259 w 10000"/>
              <a:gd name="connsiteY109" fmla="*/ 936 h 10000"/>
              <a:gd name="connsiteX110" fmla="*/ 242 w 10000"/>
              <a:gd name="connsiteY110" fmla="*/ 827 h 10000"/>
              <a:gd name="connsiteX111" fmla="*/ 242 w 10000"/>
              <a:gd name="connsiteY111" fmla="*/ 723 h 10000"/>
              <a:gd name="connsiteX112" fmla="*/ 242 w 10000"/>
              <a:gd name="connsiteY112" fmla="*/ 618 h 10000"/>
              <a:gd name="connsiteX113" fmla="*/ 221 w 10000"/>
              <a:gd name="connsiteY113" fmla="*/ 509 h 10000"/>
              <a:gd name="connsiteX114" fmla="*/ 179 w 10000"/>
              <a:gd name="connsiteY114" fmla="*/ 404 h 10000"/>
              <a:gd name="connsiteX115" fmla="*/ 161 w 10000"/>
              <a:gd name="connsiteY115" fmla="*/ 300 h 10000"/>
              <a:gd name="connsiteX116" fmla="*/ 102 w 10000"/>
              <a:gd name="connsiteY116" fmla="*/ 172 h 10000"/>
              <a:gd name="connsiteX117" fmla="*/ 0 w 10000"/>
              <a:gd name="connsiteY11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535 w 10000"/>
              <a:gd name="connsiteY29" fmla="*/ 8046 h 10000"/>
              <a:gd name="connsiteX30" fmla="*/ 7318 w 10000"/>
              <a:gd name="connsiteY30" fmla="*/ 8023 h 10000"/>
              <a:gd name="connsiteX31" fmla="*/ 7079 w 10000"/>
              <a:gd name="connsiteY31" fmla="*/ 7960 h 10000"/>
              <a:gd name="connsiteX32" fmla="*/ 6960 w 10000"/>
              <a:gd name="connsiteY32" fmla="*/ 7855 h 10000"/>
              <a:gd name="connsiteX33" fmla="*/ 6918 w 10000"/>
              <a:gd name="connsiteY33" fmla="*/ 7769 h 10000"/>
              <a:gd name="connsiteX34" fmla="*/ 6799 w 10000"/>
              <a:gd name="connsiteY34" fmla="*/ 7387 h 10000"/>
              <a:gd name="connsiteX35" fmla="*/ 6662 w 10000"/>
              <a:gd name="connsiteY35" fmla="*/ 7282 h 10000"/>
              <a:gd name="connsiteX36" fmla="*/ 6581 w 10000"/>
              <a:gd name="connsiteY36" fmla="*/ 7282 h 10000"/>
              <a:gd name="connsiteX37" fmla="*/ 6501 w 10000"/>
              <a:gd name="connsiteY37" fmla="*/ 7323 h 10000"/>
              <a:gd name="connsiteX38" fmla="*/ 6462 w 10000"/>
              <a:gd name="connsiteY38" fmla="*/ 7323 h 10000"/>
              <a:gd name="connsiteX39" fmla="*/ 6424 w 10000"/>
              <a:gd name="connsiteY39" fmla="*/ 7304 h 10000"/>
              <a:gd name="connsiteX40" fmla="*/ 6322 w 10000"/>
              <a:gd name="connsiteY40" fmla="*/ 7241 h 10000"/>
              <a:gd name="connsiteX41" fmla="*/ 4874 w 10000"/>
              <a:gd name="connsiteY41" fmla="*/ 6795 h 10000"/>
              <a:gd name="connsiteX42" fmla="*/ 4793 w 10000"/>
              <a:gd name="connsiteY42" fmla="*/ 6814 h 10000"/>
              <a:gd name="connsiteX43" fmla="*/ 4755 w 10000"/>
              <a:gd name="connsiteY43" fmla="*/ 6814 h 10000"/>
              <a:gd name="connsiteX44" fmla="*/ 4674 w 10000"/>
              <a:gd name="connsiteY44" fmla="*/ 6814 h 10000"/>
              <a:gd name="connsiteX45" fmla="*/ 4534 w 10000"/>
              <a:gd name="connsiteY45" fmla="*/ 6836 h 10000"/>
              <a:gd name="connsiteX46" fmla="*/ 4435 w 10000"/>
              <a:gd name="connsiteY46" fmla="*/ 6836 h 10000"/>
              <a:gd name="connsiteX47" fmla="*/ 4393 w 10000"/>
              <a:gd name="connsiteY47" fmla="*/ 6836 h 10000"/>
              <a:gd name="connsiteX48" fmla="*/ 4257 w 10000"/>
              <a:gd name="connsiteY48" fmla="*/ 6836 h 10000"/>
              <a:gd name="connsiteX49" fmla="*/ 4176 w 10000"/>
              <a:gd name="connsiteY49" fmla="*/ 6773 h 10000"/>
              <a:gd name="connsiteX50" fmla="*/ 4018 w 10000"/>
              <a:gd name="connsiteY50" fmla="*/ 6687 h 10000"/>
              <a:gd name="connsiteX51" fmla="*/ 3797 w 10000"/>
              <a:gd name="connsiteY51" fmla="*/ 6687 h 10000"/>
              <a:gd name="connsiteX52" fmla="*/ 3401 w 10000"/>
              <a:gd name="connsiteY52" fmla="*/ 3972 h 10000"/>
              <a:gd name="connsiteX53" fmla="*/ 3363 w 10000"/>
              <a:gd name="connsiteY53" fmla="*/ 3950 h 10000"/>
              <a:gd name="connsiteX54" fmla="*/ 3303 w 10000"/>
              <a:gd name="connsiteY54" fmla="*/ 3927 h 10000"/>
              <a:gd name="connsiteX55" fmla="*/ 3261 w 10000"/>
              <a:gd name="connsiteY55" fmla="*/ 3909 h 10000"/>
              <a:gd name="connsiteX56" fmla="*/ 3243 w 10000"/>
              <a:gd name="connsiteY56" fmla="*/ 3886 h 10000"/>
              <a:gd name="connsiteX57" fmla="*/ 3201 w 10000"/>
              <a:gd name="connsiteY57" fmla="*/ 3864 h 10000"/>
              <a:gd name="connsiteX58" fmla="*/ 3163 w 10000"/>
              <a:gd name="connsiteY58" fmla="*/ 3800 h 10000"/>
              <a:gd name="connsiteX59" fmla="*/ 3065 w 10000"/>
              <a:gd name="connsiteY59" fmla="*/ 3714 h 10000"/>
              <a:gd name="connsiteX60" fmla="*/ 2945 w 10000"/>
              <a:gd name="connsiteY60" fmla="*/ 3650 h 10000"/>
              <a:gd name="connsiteX61" fmla="*/ 2865 w 10000"/>
              <a:gd name="connsiteY61" fmla="*/ 3587 h 10000"/>
              <a:gd name="connsiteX62" fmla="*/ 2826 w 10000"/>
              <a:gd name="connsiteY62" fmla="*/ 3568 h 10000"/>
              <a:gd name="connsiteX63" fmla="*/ 2784 w 10000"/>
              <a:gd name="connsiteY63" fmla="*/ 3568 h 10000"/>
              <a:gd name="connsiteX64" fmla="*/ 2724 w 10000"/>
              <a:gd name="connsiteY64" fmla="*/ 3568 h 10000"/>
              <a:gd name="connsiteX65" fmla="*/ 2707 w 10000"/>
              <a:gd name="connsiteY65" fmla="*/ 3523 h 10000"/>
              <a:gd name="connsiteX66" fmla="*/ 2686 w 10000"/>
              <a:gd name="connsiteY66" fmla="*/ 3482 h 10000"/>
              <a:gd name="connsiteX67" fmla="*/ 2647 w 10000"/>
              <a:gd name="connsiteY67" fmla="*/ 3482 h 10000"/>
              <a:gd name="connsiteX68" fmla="*/ 2605 w 10000"/>
              <a:gd name="connsiteY68" fmla="*/ 3459 h 10000"/>
              <a:gd name="connsiteX69" fmla="*/ 2507 w 10000"/>
              <a:gd name="connsiteY69" fmla="*/ 3441 h 10000"/>
              <a:gd name="connsiteX70" fmla="*/ 2447 w 10000"/>
              <a:gd name="connsiteY70" fmla="*/ 3396 h 10000"/>
              <a:gd name="connsiteX71" fmla="*/ 2405 w 10000"/>
              <a:gd name="connsiteY71" fmla="*/ 3377 h 10000"/>
              <a:gd name="connsiteX72" fmla="*/ 2346 w 10000"/>
              <a:gd name="connsiteY72" fmla="*/ 3332 h 10000"/>
              <a:gd name="connsiteX73" fmla="*/ 2328 w 10000"/>
              <a:gd name="connsiteY73" fmla="*/ 3332 h 10000"/>
              <a:gd name="connsiteX74" fmla="*/ 2328 w 10000"/>
              <a:gd name="connsiteY74" fmla="*/ 3313 h 10000"/>
              <a:gd name="connsiteX75" fmla="*/ 2269 w 10000"/>
              <a:gd name="connsiteY75" fmla="*/ 3291 h 10000"/>
              <a:gd name="connsiteX76" fmla="*/ 2227 w 10000"/>
              <a:gd name="connsiteY76" fmla="*/ 3250 h 10000"/>
              <a:gd name="connsiteX77" fmla="*/ 2167 w 10000"/>
              <a:gd name="connsiteY77" fmla="*/ 3205 h 10000"/>
              <a:gd name="connsiteX78" fmla="*/ 2090 w 10000"/>
              <a:gd name="connsiteY78" fmla="*/ 3164 h 10000"/>
              <a:gd name="connsiteX79" fmla="*/ 2030 w 10000"/>
              <a:gd name="connsiteY79" fmla="*/ 3122 h 10000"/>
              <a:gd name="connsiteX80" fmla="*/ 1950 w 10000"/>
              <a:gd name="connsiteY80" fmla="*/ 3100 h 10000"/>
              <a:gd name="connsiteX81" fmla="*/ 1890 w 10000"/>
              <a:gd name="connsiteY81" fmla="*/ 3100 h 10000"/>
              <a:gd name="connsiteX82" fmla="*/ 1830 w 10000"/>
              <a:gd name="connsiteY82" fmla="*/ 3100 h 10000"/>
              <a:gd name="connsiteX83" fmla="*/ 1771 w 10000"/>
              <a:gd name="connsiteY83" fmla="*/ 3100 h 10000"/>
              <a:gd name="connsiteX84" fmla="*/ 1711 w 10000"/>
              <a:gd name="connsiteY84" fmla="*/ 3077 h 10000"/>
              <a:gd name="connsiteX85" fmla="*/ 1613 w 10000"/>
              <a:gd name="connsiteY85" fmla="*/ 2995 h 10000"/>
              <a:gd name="connsiteX86" fmla="*/ 1532 w 10000"/>
              <a:gd name="connsiteY86" fmla="*/ 2887 h 10000"/>
              <a:gd name="connsiteX87" fmla="*/ 1511 w 10000"/>
              <a:gd name="connsiteY87" fmla="*/ 2804 h 10000"/>
              <a:gd name="connsiteX88" fmla="*/ 1494 w 10000"/>
              <a:gd name="connsiteY88" fmla="*/ 2759 h 10000"/>
              <a:gd name="connsiteX89" fmla="*/ 1452 w 10000"/>
              <a:gd name="connsiteY89" fmla="*/ 2718 h 10000"/>
              <a:gd name="connsiteX90" fmla="*/ 1332 w 10000"/>
              <a:gd name="connsiteY90" fmla="*/ 2677 h 10000"/>
              <a:gd name="connsiteX91" fmla="*/ 1234 w 10000"/>
              <a:gd name="connsiteY91" fmla="*/ 2654 h 10000"/>
              <a:gd name="connsiteX92" fmla="*/ 1154 w 10000"/>
              <a:gd name="connsiteY92" fmla="*/ 2591 h 10000"/>
              <a:gd name="connsiteX93" fmla="*/ 1017 w 10000"/>
              <a:gd name="connsiteY93" fmla="*/ 2463 h 10000"/>
              <a:gd name="connsiteX94" fmla="*/ 936 w 10000"/>
              <a:gd name="connsiteY94" fmla="*/ 2377 h 10000"/>
              <a:gd name="connsiteX95" fmla="*/ 898 w 10000"/>
              <a:gd name="connsiteY95" fmla="*/ 2336 h 10000"/>
              <a:gd name="connsiteX96" fmla="*/ 877 w 10000"/>
              <a:gd name="connsiteY96" fmla="*/ 2273 h 10000"/>
              <a:gd name="connsiteX97" fmla="*/ 796 w 10000"/>
              <a:gd name="connsiteY97" fmla="*/ 2186 h 10000"/>
              <a:gd name="connsiteX98" fmla="*/ 719 w 10000"/>
              <a:gd name="connsiteY98" fmla="*/ 2082 h 10000"/>
              <a:gd name="connsiteX99" fmla="*/ 638 w 10000"/>
              <a:gd name="connsiteY99" fmla="*/ 1996 h 10000"/>
              <a:gd name="connsiteX100" fmla="*/ 519 w 10000"/>
              <a:gd name="connsiteY100" fmla="*/ 1849 h 10000"/>
              <a:gd name="connsiteX101" fmla="*/ 519 w 10000"/>
              <a:gd name="connsiteY101" fmla="*/ 1786 h 10000"/>
              <a:gd name="connsiteX102" fmla="*/ 498 w 10000"/>
              <a:gd name="connsiteY102" fmla="*/ 1677 h 10000"/>
              <a:gd name="connsiteX103" fmla="*/ 480 w 10000"/>
              <a:gd name="connsiteY103" fmla="*/ 1486 h 10000"/>
              <a:gd name="connsiteX104" fmla="*/ 459 w 10000"/>
              <a:gd name="connsiteY104" fmla="*/ 1359 h 10000"/>
              <a:gd name="connsiteX105" fmla="*/ 421 w 10000"/>
              <a:gd name="connsiteY105" fmla="*/ 1209 h 10000"/>
              <a:gd name="connsiteX106" fmla="*/ 361 w 10000"/>
              <a:gd name="connsiteY106" fmla="*/ 1127 h 10000"/>
              <a:gd name="connsiteX107" fmla="*/ 340 w 10000"/>
              <a:gd name="connsiteY107" fmla="*/ 1082 h 10000"/>
              <a:gd name="connsiteX108" fmla="*/ 259 w 10000"/>
              <a:gd name="connsiteY108" fmla="*/ 936 h 10000"/>
              <a:gd name="connsiteX109" fmla="*/ 242 w 10000"/>
              <a:gd name="connsiteY109" fmla="*/ 827 h 10000"/>
              <a:gd name="connsiteX110" fmla="*/ 242 w 10000"/>
              <a:gd name="connsiteY110" fmla="*/ 723 h 10000"/>
              <a:gd name="connsiteX111" fmla="*/ 242 w 10000"/>
              <a:gd name="connsiteY111" fmla="*/ 618 h 10000"/>
              <a:gd name="connsiteX112" fmla="*/ 221 w 10000"/>
              <a:gd name="connsiteY112" fmla="*/ 509 h 10000"/>
              <a:gd name="connsiteX113" fmla="*/ 179 w 10000"/>
              <a:gd name="connsiteY113" fmla="*/ 404 h 10000"/>
              <a:gd name="connsiteX114" fmla="*/ 161 w 10000"/>
              <a:gd name="connsiteY114" fmla="*/ 300 h 10000"/>
              <a:gd name="connsiteX115" fmla="*/ 102 w 10000"/>
              <a:gd name="connsiteY115" fmla="*/ 172 h 10000"/>
              <a:gd name="connsiteX116" fmla="*/ 0 w 10000"/>
              <a:gd name="connsiteY11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616 w 10000"/>
              <a:gd name="connsiteY27" fmla="*/ 8087 h 10000"/>
              <a:gd name="connsiteX28" fmla="*/ 7577 w 10000"/>
              <a:gd name="connsiteY28" fmla="*/ 8068 h 10000"/>
              <a:gd name="connsiteX29" fmla="*/ 7318 w 10000"/>
              <a:gd name="connsiteY29" fmla="*/ 8023 h 10000"/>
              <a:gd name="connsiteX30" fmla="*/ 7079 w 10000"/>
              <a:gd name="connsiteY30" fmla="*/ 7960 h 10000"/>
              <a:gd name="connsiteX31" fmla="*/ 6960 w 10000"/>
              <a:gd name="connsiteY31" fmla="*/ 7855 h 10000"/>
              <a:gd name="connsiteX32" fmla="*/ 6918 w 10000"/>
              <a:gd name="connsiteY32" fmla="*/ 7769 h 10000"/>
              <a:gd name="connsiteX33" fmla="*/ 6799 w 10000"/>
              <a:gd name="connsiteY33" fmla="*/ 7387 h 10000"/>
              <a:gd name="connsiteX34" fmla="*/ 6662 w 10000"/>
              <a:gd name="connsiteY34" fmla="*/ 7282 h 10000"/>
              <a:gd name="connsiteX35" fmla="*/ 6581 w 10000"/>
              <a:gd name="connsiteY35" fmla="*/ 7282 h 10000"/>
              <a:gd name="connsiteX36" fmla="*/ 6501 w 10000"/>
              <a:gd name="connsiteY36" fmla="*/ 7323 h 10000"/>
              <a:gd name="connsiteX37" fmla="*/ 6462 w 10000"/>
              <a:gd name="connsiteY37" fmla="*/ 7323 h 10000"/>
              <a:gd name="connsiteX38" fmla="*/ 6424 w 10000"/>
              <a:gd name="connsiteY38" fmla="*/ 7304 h 10000"/>
              <a:gd name="connsiteX39" fmla="*/ 6322 w 10000"/>
              <a:gd name="connsiteY39" fmla="*/ 7241 h 10000"/>
              <a:gd name="connsiteX40" fmla="*/ 4874 w 10000"/>
              <a:gd name="connsiteY40" fmla="*/ 6795 h 10000"/>
              <a:gd name="connsiteX41" fmla="*/ 4793 w 10000"/>
              <a:gd name="connsiteY41" fmla="*/ 6814 h 10000"/>
              <a:gd name="connsiteX42" fmla="*/ 4755 w 10000"/>
              <a:gd name="connsiteY42" fmla="*/ 6814 h 10000"/>
              <a:gd name="connsiteX43" fmla="*/ 4674 w 10000"/>
              <a:gd name="connsiteY43" fmla="*/ 6814 h 10000"/>
              <a:gd name="connsiteX44" fmla="*/ 4534 w 10000"/>
              <a:gd name="connsiteY44" fmla="*/ 6836 h 10000"/>
              <a:gd name="connsiteX45" fmla="*/ 4435 w 10000"/>
              <a:gd name="connsiteY45" fmla="*/ 6836 h 10000"/>
              <a:gd name="connsiteX46" fmla="*/ 4393 w 10000"/>
              <a:gd name="connsiteY46" fmla="*/ 6836 h 10000"/>
              <a:gd name="connsiteX47" fmla="*/ 4257 w 10000"/>
              <a:gd name="connsiteY47" fmla="*/ 6836 h 10000"/>
              <a:gd name="connsiteX48" fmla="*/ 4176 w 10000"/>
              <a:gd name="connsiteY48" fmla="*/ 6773 h 10000"/>
              <a:gd name="connsiteX49" fmla="*/ 4018 w 10000"/>
              <a:gd name="connsiteY49" fmla="*/ 6687 h 10000"/>
              <a:gd name="connsiteX50" fmla="*/ 3797 w 10000"/>
              <a:gd name="connsiteY50" fmla="*/ 6687 h 10000"/>
              <a:gd name="connsiteX51" fmla="*/ 3401 w 10000"/>
              <a:gd name="connsiteY51" fmla="*/ 3972 h 10000"/>
              <a:gd name="connsiteX52" fmla="*/ 3363 w 10000"/>
              <a:gd name="connsiteY52" fmla="*/ 3950 h 10000"/>
              <a:gd name="connsiteX53" fmla="*/ 3303 w 10000"/>
              <a:gd name="connsiteY53" fmla="*/ 3927 h 10000"/>
              <a:gd name="connsiteX54" fmla="*/ 3261 w 10000"/>
              <a:gd name="connsiteY54" fmla="*/ 3909 h 10000"/>
              <a:gd name="connsiteX55" fmla="*/ 3243 w 10000"/>
              <a:gd name="connsiteY55" fmla="*/ 3886 h 10000"/>
              <a:gd name="connsiteX56" fmla="*/ 3201 w 10000"/>
              <a:gd name="connsiteY56" fmla="*/ 3864 h 10000"/>
              <a:gd name="connsiteX57" fmla="*/ 3163 w 10000"/>
              <a:gd name="connsiteY57" fmla="*/ 3800 h 10000"/>
              <a:gd name="connsiteX58" fmla="*/ 3065 w 10000"/>
              <a:gd name="connsiteY58" fmla="*/ 3714 h 10000"/>
              <a:gd name="connsiteX59" fmla="*/ 2945 w 10000"/>
              <a:gd name="connsiteY59" fmla="*/ 3650 h 10000"/>
              <a:gd name="connsiteX60" fmla="*/ 2865 w 10000"/>
              <a:gd name="connsiteY60" fmla="*/ 3587 h 10000"/>
              <a:gd name="connsiteX61" fmla="*/ 2826 w 10000"/>
              <a:gd name="connsiteY61" fmla="*/ 3568 h 10000"/>
              <a:gd name="connsiteX62" fmla="*/ 2784 w 10000"/>
              <a:gd name="connsiteY62" fmla="*/ 3568 h 10000"/>
              <a:gd name="connsiteX63" fmla="*/ 2724 w 10000"/>
              <a:gd name="connsiteY63" fmla="*/ 3568 h 10000"/>
              <a:gd name="connsiteX64" fmla="*/ 2707 w 10000"/>
              <a:gd name="connsiteY64" fmla="*/ 3523 h 10000"/>
              <a:gd name="connsiteX65" fmla="*/ 2686 w 10000"/>
              <a:gd name="connsiteY65" fmla="*/ 3482 h 10000"/>
              <a:gd name="connsiteX66" fmla="*/ 2647 w 10000"/>
              <a:gd name="connsiteY66" fmla="*/ 3482 h 10000"/>
              <a:gd name="connsiteX67" fmla="*/ 2605 w 10000"/>
              <a:gd name="connsiteY67" fmla="*/ 3459 h 10000"/>
              <a:gd name="connsiteX68" fmla="*/ 2507 w 10000"/>
              <a:gd name="connsiteY68" fmla="*/ 3441 h 10000"/>
              <a:gd name="connsiteX69" fmla="*/ 2447 w 10000"/>
              <a:gd name="connsiteY69" fmla="*/ 3396 h 10000"/>
              <a:gd name="connsiteX70" fmla="*/ 2405 w 10000"/>
              <a:gd name="connsiteY70" fmla="*/ 3377 h 10000"/>
              <a:gd name="connsiteX71" fmla="*/ 2346 w 10000"/>
              <a:gd name="connsiteY71" fmla="*/ 3332 h 10000"/>
              <a:gd name="connsiteX72" fmla="*/ 2328 w 10000"/>
              <a:gd name="connsiteY72" fmla="*/ 3332 h 10000"/>
              <a:gd name="connsiteX73" fmla="*/ 2328 w 10000"/>
              <a:gd name="connsiteY73" fmla="*/ 3313 h 10000"/>
              <a:gd name="connsiteX74" fmla="*/ 2269 w 10000"/>
              <a:gd name="connsiteY74" fmla="*/ 3291 h 10000"/>
              <a:gd name="connsiteX75" fmla="*/ 2227 w 10000"/>
              <a:gd name="connsiteY75" fmla="*/ 3250 h 10000"/>
              <a:gd name="connsiteX76" fmla="*/ 2167 w 10000"/>
              <a:gd name="connsiteY76" fmla="*/ 3205 h 10000"/>
              <a:gd name="connsiteX77" fmla="*/ 2090 w 10000"/>
              <a:gd name="connsiteY77" fmla="*/ 3164 h 10000"/>
              <a:gd name="connsiteX78" fmla="*/ 2030 w 10000"/>
              <a:gd name="connsiteY78" fmla="*/ 3122 h 10000"/>
              <a:gd name="connsiteX79" fmla="*/ 1950 w 10000"/>
              <a:gd name="connsiteY79" fmla="*/ 3100 h 10000"/>
              <a:gd name="connsiteX80" fmla="*/ 1890 w 10000"/>
              <a:gd name="connsiteY80" fmla="*/ 3100 h 10000"/>
              <a:gd name="connsiteX81" fmla="*/ 1830 w 10000"/>
              <a:gd name="connsiteY81" fmla="*/ 3100 h 10000"/>
              <a:gd name="connsiteX82" fmla="*/ 1771 w 10000"/>
              <a:gd name="connsiteY82" fmla="*/ 3100 h 10000"/>
              <a:gd name="connsiteX83" fmla="*/ 1711 w 10000"/>
              <a:gd name="connsiteY83" fmla="*/ 3077 h 10000"/>
              <a:gd name="connsiteX84" fmla="*/ 1613 w 10000"/>
              <a:gd name="connsiteY84" fmla="*/ 2995 h 10000"/>
              <a:gd name="connsiteX85" fmla="*/ 1532 w 10000"/>
              <a:gd name="connsiteY85" fmla="*/ 2887 h 10000"/>
              <a:gd name="connsiteX86" fmla="*/ 1511 w 10000"/>
              <a:gd name="connsiteY86" fmla="*/ 2804 h 10000"/>
              <a:gd name="connsiteX87" fmla="*/ 1494 w 10000"/>
              <a:gd name="connsiteY87" fmla="*/ 2759 h 10000"/>
              <a:gd name="connsiteX88" fmla="*/ 1452 w 10000"/>
              <a:gd name="connsiteY88" fmla="*/ 2718 h 10000"/>
              <a:gd name="connsiteX89" fmla="*/ 1332 w 10000"/>
              <a:gd name="connsiteY89" fmla="*/ 2677 h 10000"/>
              <a:gd name="connsiteX90" fmla="*/ 1234 w 10000"/>
              <a:gd name="connsiteY90" fmla="*/ 2654 h 10000"/>
              <a:gd name="connsiteX91" fmla="*/ 1154 w 10000"/>
              <a:gd name="connsiteY91" fmla="*/ 2591 h 10000"/>
              <a:gd name="connsiteX92" fmla="*/ 1017 w 10000"/>
              <a:gd name="connsiteY92" fmla="*/ 2463 h 10000"/>
              <a:gd name="connsiteX93" fmla="*/ 936 w 10000"/>
              <a:gd name="connsiteY93" fmla="*/ 2377 h 10000"/>
              <a:gd name="connsiteX94" fmla="*/ 898 w 10000"/>
              <a:gd name="connsiteY94" fmla="*/ 2336 h 10000"/>
              <a:gd name="connsiteX95" fmla="*/ 877 w 10000"/>
              <a:gd name="connsiteY95" fmla="*/ 2273 h 10000"/>
              <a:gd name="connsiteX96" fmla="*/ 796 w 10000"/>
              <a:gd name="connsiteY96" fmla="*/ 2186 h 10000"/>
              <a:gd name="connsiteX97" fmla="*/ 719 w 10000"/>
              <a:gd name="connsiteY97" fmla="*/ 2082 h 10000"/>
              <a:gd name="connsiteX98" fmla="*/ 638 w 10000"/>
              <a:gd name="connsiteY98" fmla="*/ 1996 h 10000"/>
              <a:gd name="connsiteX99" fmla="*/ 519 w 10000"/>
              <a:gd name="connsiteY99" fmla="*/ 1849 h 10000"/>
              <a:gd name="connsiteX100" fmla="*/ 519 w 10000"/>
              <a:gd name="connsiteY100" fmla="*/ 1786 h 10000"/>
              <a:gd name="connsiteX101" fmla="*/ 498 w 10000"/>
              <a:gd name="connsiteY101" fmla="*/ 1677 h 10000"/>
              <a:gd name="connsiteX102" fmla="*/ 480 w 10000"/>
              <a:gd name="connsiteY102" fmla="*/ 1486 h 10000"/>
              <a:gd name="connsiteX103" fmla="*/ 459 w 10000"/>
              <a:gd name="connsiteY103" fmla="*/ 1359 h 10000"/>
              <a:gd name="connsiteX104" fmla="*/ 421 w 10000"/>
              <a:gd name="connsiteY104" fmla="*/ 1209 h 10000"/>
              <a:gd name="connsiteX105" fmla="*/ 361 w 10000"/>
              <a:gd name="connsiteY105" fmla="*/ 1127 h 10000"/>
              <a:gd name="connsiteX106" fmla="*/ 340 w 10000"/>
              <a:gd name="connsiteY106" fmla="*/ 1082 h 10000"/>
              <a:gd name="connsiteX107" fmla="*/ 259 w 10000"/>
              <a:gd name="connsiteY107" fmla="*/ 936 h 10000"/>
              <a:gd name="connsiteX108" fmla="*/ 242 w 10000"/>
              <a:gd name="connsiteY108" fmla="*/ 827 h 10000"/>
              <a:gd name="connsiteX109" fmla="*/ 242 w 10000"/>
              <a:gd name="connsiteY109" fmla="*/ 723 h 10000"/>
              <a:gd name="connsiteX110" fmla="*/ 242 w 10000"/>
              <a:gd name="connsiteY110" fmla="*/ 618 h 10000"/>
              <a:gd name="connsiteX111" fmla="*/ 221 w 10000"/>
              <a:gd name="connsiteY111" fmla="*/ 509 h 10000"/>
              <a:gd name="connsiteX112" fmla="*/ 179 w 10000"/>
              <a:gd name="connsiteY112" fmla="*/ 404 h 10000"/>
              <a:gd name="connsiteX113" fmla="*/ 161 w 10000"/>
              <a:gd name="connsiteY113" fmla="*/ 300 h 10000"/>
              <a:gd name="connsiteX114" fmla="*/ 102 w 10000"/>
              <a:gd name="connsiteY114" fmla="*/ 172 h 10000"/>
              <a:gd name="connsiteX115" fmla="*/ 0 w 10000"/>
              <a:gd name="connsiteY11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577 w 10000"/>
              <a:gd name="connsiteY27" fmla="*/ 8068 h 10000"/>
              <a:gd name="connsiteX28" fmla="*/ 7318 w 10000"/>
              <a:gd name="connsiteY28" fmla="*/ 8023 h 10000"/>
              <a:gd name="connsiteX29" fmla="*/ 7079 w 10000"/>
              <a:gd name="connsiteY29" fmla="*/ 7960 h 10000"/>
              <a:gd name="connsiteX30" fmla="*/ 6960 w 10000"/>
              <a:gd name="connsiteY30" fmla="*/ 7855 h 10000"/>
              <a:gd name="connsiteX31" fmla="*/ 6918 w 10000"/>
              <a:gd name="connsiteY31" fmla="*/ 7769 h 10000"/>
              <a:gd name="connsiteX32" fmla="*/ 6799 w 10000"/>
              <a:gd name="connsiteY32" fmla="*/ 7387 h 10000"/>
              <a:gd name="connsiteX33" fmla="*/ 6662 w 10000"/>
              <a:gd name="connsiteY33" fmla="*/ 7282 h 10000"/>
              <a:gd name="connsiteX34" fmla="*/ 6581 w 10000"/>
              <a:gd name="connsiteY34" fmla="*/ 7282 h 10000"/>
              <a:gd name="connsiteX35" fmla="*/ 6501 w 10000"/>
              <a:gd name="connsiteY35" fmla="*/ 7323 h 10000"/>
              <a:gd name="connsiteX36" fmla="*/ 6462 w 10000"/>
              <a:gd name="connsiteY36" fmla="*/ 7323 h 10000"/>
              <a:gd name="connsiteX37" fmla="*/ 6424 w 10000"/>
              <a:gd name="connsiteY37" fmla="*/ 7304 h 10000"/>
              <a:gd name="connsiteX38" fmla="*/ 6322 w 10000"/>
              <a:gd name="connsiteY38" fmla="*/ 7241 h 10000"/>
              <a:gd name="connsiteX39" fmla="*/ 4874 w 10000"/>
              <a:gd name="connsiteY39" fmla="*/ 6795 h 10000"/>
              <a:gd name="connsiteX40" fmla="*/ 4793 w 10000"/>
              <a:gd name="connsiteY40" fmla="*/ 6814 h 10000"/>
              <a:gd name="connsiteX41" fmla="*/ 4755 w 10000"/>
              <a:gd name="connsiteY41" fmla="*/ 6814 h 10000"/>
              <a:gd name="connsiteX42" fmla="*/ 4674 w 10000"/>
              <a:gd name="connsiteY42" fmla="*/ 6814 h 10000"/>
              <a:gd name="connsiteX43" fmla="*/ 4534 w 10000"/>
              <a:gd name="connsiteY43" fmla="*/ 6836 h 10000"/>
              <a:gd name="connsiteX44" fmla="*/ 4435 w 10000"/>
              <a:gd name="connsiteY44" fmla="*/ 6836 h 10000"/>
              <a:gd name="connsiteX45" fmla="*/ 4393 w 10000"/>
              <a:gd name="connsiteY45" fmla="*/ 6836 h 10000"/>
              <a:gd name="connsiteX46" fmla="*/ 4257 w 10000"/>
              <a:gd name="connsiteY46" fmla="*/ 6836 h 10000"/>
              <a:gd name="connsiteX47" fmla="*/ 4176 w 10000"/>
              <a:gd name="connsiteY47" fmla="*/ 6773 h 10000"/>
              <a:gd name="connsiteX48" fmla="*/ 4018 w 10000"/>
              <a:gd name="connsiteY48" fmla="*/ 6687 h 10000"/>
              <a:gd name="connsiteX49" fmla="*/ 3797 w 10000"/>
              <a:gd name="connsiteY49" fmla="*/ 6687 h 10000"/>
              <a:gd name="connsiteX50" fmla="*/ 3401 w 10000"/>
              <a:gd name="connsiteY50" fmla="*/ 3972 h 10000"/>
              <a:gd name="connsiteX51" fmla="*/ 3363 w 10000"/>
              <a:gd name="connsiteY51" fmla="*/ 3950 h 10000"/>
              <a:gd name="connsiteX52" fmla="*/ 3303 w 10000"/>
              <a:gd name="connsiteY52" fmla="*/ 3927 h 10000"/>
              <a:gd name="connsiteX53" fmla="*/ 3261 w 10000"/>
              <a:gd name="connsiteY53" fmla="*/ 3909 h 10000"/>
              <a:gd name="connsiteX54" fmla="*/ 3243 w 10000"/>
              <a:gd name="connsiteY54" fmla="*/ 3886 h 10000"/>
              <a:gd name="connsiteX55" fmla="*/ 3201 w 10000"/>
              <a:gd name="connsiteY55" fmla="*/ 3864 h 10000"/>
              <a:gd name="connsiteX56" fmla="*/ 3163 w 10000"/>
              <a:gd name="connsiteY56" fmla="*/ 3800 h 10000"/>
              <a:gd name="connsiteX57" fmla="*/ 3065 w 10000"/>
              <a:gd name="connsiteY57" fmla="*/ 3714 h 10000"/>
              <a:gd name="connsiteX58" fmla="*/ 2945 w 10000"/>
              <a:gd name="connsiteY58" fmla="*/ 3650 h 10000"/>
              <a:gd name="connsiteX59" fmla="*/ 2865 w 10000"/>
              <a:gd name="connsiteY59" fmla="*/ 3587 h 10000"/>
              <a:gd name="connsiteX60" fmla="*/ 2826 w 10000"/>
              <a:gd name="connsiteY60" fmla="*/ 3568 h 10000"/>
              <a:gd name="connsiteX61" fmla="*/ 2784 w 10000"/>
              <a:gd name="connsiteY61" fmla="*/ 3568 h 10000"/>
              <a:gd name="connsiteX62" fmla="*/ 2724 w 10000"/>
              <a:gd name="connsiteY62" fmla="*/ 3568 h 10000"/>
              <a:gd name="connsiteX63" fmla="*/ 2707 w 10000"/>
              <a:gd name="connsiteY63" fmla="*/ 3523 h 10000"/>
              <a:gd name="connsiteX64" fmla="*/ 2686 w 10000"/>
              <a:gd name="connsiteY64" fmla="*/ 3482 h 10000"/>
              <a:gd name="connsiteX65" fmla="*/ 2647 w 10000"/>
              <a:gd name="connsiteY65" fmla="*/ 3482 h 10000"/>
              <a:gd name="connsiteX66" fmla="*/ 2605 w 10000"/>
              <a:gd name="connsiteY66" fmla="*/ 3459 h 10000"/>
              <a:gd name="connsiteX67" fmla="*/ 2507 w 10000"/>
              <a:gd name="connsiteY67" fmla="*/ 3441 h 10000"/>
              <a:gd name="connsiteX68" fmla="*/ 2447 w 10000"/>
              <a:gd name="connsiteY68" fmla="*/ 3396 h 10000"/>
              <a:gd name="connsiteX69" fmla="*/ 2405 w 10000"/>
              <a:gd name="connsiteY69" fmla="*/ 3377 h 10000"/>
              <a:gd name="connsiteX70" fmla="*/ 2346 w 10000"/>
              <a:gd name="connsiteY70" fmla="*/ 3332 h 10000"/>
              <a:gd name="connsiteX71" fmla="*/ 2328 w 10000"/>
              <a:gd name="connsiteY71" fmla="*/ 3332 h 10000"/>
              <a:gd name="connsiteX72" fmla="*/ 2328 w 10000"/>
              <a:gd name="connsiteY72" fmla="*/ 3313 h 10000"/>
              <a:gd name="connsiteX73" fmla="*/ 2269 w 10000"/>
              <a:gd name="connsiteY73" fmla="*/ 3291 h 10000"/>
              <a:gd name="connsiteX74" fmla="*/ 2227 w 10000"/>
              <a:gd name="connsiteY74" fmla="*/ 3250 h 10000"/>
              <a:gd name="connsiteX75" fmla="*/ 2167 w 10000"/>
              <a:gd name="connsiteY75" fmla="*/ 3205 h 10000"/>
              <a:gd name="connsiteX76" fmla="*/ 2090 w 10000"/>
              <a:gd name="connsiteY76" fmla="*/ 3164 h 10000"/>
              <a:gd name="connsiteX77" fmla="*/ 2030 w 10000"/>
              <a:gd name="connsiteY77" fmla="*/ 3122 h 10000"/>
              <a:gd name="connsiteX78" fmla="*/ 1950 w 10000"/>
              <a:gd name="connsiteY78" fmla="*/ 3100 h 10000"/>
              <a:gd name="connsiteX79" fmla="*/ 1890 w 10000"/>
              <a:gd name="connsiteY79" fmla="*/ 3100 h 10000"/>
              <a:gd name="connsiteX80" fmla="*/ 1830 w 10000"/>
              <a:gd name="connsiteY80" fmla="*/ 3100 h 10000"/>
              <a:gd name="connsiteX81" fmla="*/ 1771 w 10000"/>
              <a:gd name="connsiteY81" fmla="*/ 3100 h 10000"/>
              <a:gd name="connsiteX82" fmla="*/ 1711 w 10000"/>
              <a:gd name="connsiteY82" fmla="*/ 3077 h 10000"/>
              <a:gd name="connsiteX83" fmla="*/ 1613 w 10000"/>
              <a:gd name="connsiteY83" fmla="*/ 2995 h 10000"/>
              <a:gd name="connsiteX84" fmla="*/ 1532 w 10000"/>
              <a:gd name="connsiteY84" fmla="*/ 2887 h 10000"/>
              <a:gd name="connsiteX85" fmla="*/ 1511 w 10000"/>
              <a:gd name="connsiteY85" fmla="*/ 2804 h 10000"/>
              <a:gd name="connsiteX86" fmla="*/ 1494 w 10000"/>
              <a:gd name="connsiteY86" fmla="*/ 2759 h 10000"/>
              <a:gd name="connsiteX87" fmla="*/ 1452 w 10000"/>
              <a:gd name="connsiteY87" fmla="*/ 2718 h 10000"/>
              <a:gd name="connsiteX88" fmla="*/ 1332 w 10000"/>
              <a:gd name="connsiteY88" fmla="*/ 2677 h 10000"/>
              <a:gd name="connsiteX89" fmla="*/ 1234 w 10000"/>
              <a:gd name="connsiteY89" fmla="*/ 2654 h 10000"/>
              <a:gd name="connsiteX90" fmla="*/ 1154 w 10000"/>
              <a:gd name="connsiteY90" fmla="*/ 2591 h 10000"/>
              <a:gd name="connsiteX91" fmla="*/ 1017 w 10000"/>
              <a:gd name="connsiteY91" fmla="*/ 2463 h 10000"/>
              <a:gd name="connsiteX92" fmla="*/ 936 w 10000"/>
              <a:gd name="connsiteY92" fmla="*/ 2377 h 10000"/>
              <a:gd name="connsiteX93" fmla="*/ 898 w 10000"/>
              <a:gd name="connsiteY93" fmla="*/ 2336 h 10000"/>
              <a:gd name="connsiteX94" fmla="*/ 877 w 10000"/>
              <a:gd name="connsiteY94" fmla="*/ 2273 h 10000"/>
              <a:gd name="connsiteX95" fmla="*/ 796 w 10000"/>
              <a:gd name="connsiteY95" fmla="*/ 2186 h 10000"/>
              <a:gd name="connsiteX96" fmla="*/ 719 w 10000"/>
              <a:gd name="connsiteY96" fmla="*/ 2082 h 10000"/>
              <a:gd name="connsiteX97" fmla="*/ 638 w 10000"/>
              <a:gd name="connsiteY97" fmla="*/ 1996 h 10000"/>
              <a:gd name="connsiteX98" fmla="*/ 519 w 10000"/>
              <a:gd name="connsiteY98" fmla="*/ 1849 h 10000"/>
              <a:gd name="connsiteX99" fmla="*/ 519 w 10000"/>
              <a:gd name="connsiteY99" fmla="*/ 1786 h 10000"/>
              <a:gd name="connsiteX100" fmla="*/ 498 w 10000"/>
              <a:gd name="connsiteY100" fmla="*/ 1677 h 10000"/>
              <a:gd name="connsiteX101" fmla="*/ 480 w 10000"/>
              <a:gd name="connsiteY101" fmla="*/ 1486 h 10000"/>
              <a:gd name="connsiteX102" fmla="*/ 459 w 10000"/>
              <a:gd name="connsiteY102" fmla="*/ 1359 h 10000"/>
              <a:gd name="connsiteX103" fmla="*/ 421 w 10000"/>
              <a:gd name="connsiteY103" fmla="*/ 1209 h 10000"/>
              <a:gd name="connsiteX104" fmla="*/ 361 w 10000"/>
              <a:gd name="connsiteY104" fmla="*/ 1127 h 10000"/>
              <a:gd name="connsiteX105" fmla="*/ 340 w 10000"/>
              <a:gd name="connsiteY105" fmla="*/ 1082 h 10000"/>
              <a:gd name="connsiteX106" fmla="*/ 259 w 10000"/>
              <a:gd name="connsiteY106" fmla="*/ 936 h 10000"/>
              <a:gd name="connsiteX107" fmla="*/ 242 w 10000"/>
              <a:gd name="connsiteY107" fmla="*/ 827 h 10000"/>
              <a:gd name="connsiteX108" fmla="*/ 242 w 10000"/>
              <a:gd name="connsiteY108" fmla="*/ 723 h 10000"/>
              <a:gd name="connsiteX109" fmla="*/ 242 w 10000"/>
              <a:gd name="connsiteY109" fmla="*/ 618 h 10000"/>
              <a:gd name="connsiteX110" fmla="*/ 221 w 10000"/>
              <a:gd name="connsiteY110" fmla="*/ 509 h 10000"/>
              <a:gd name="connsiteX111" fmla="*/ 179 w 10000"/>
              <a:gd name="connsiteY111" fmla="*/ 404 h 10000"/>
              <a:gd name="connsiteX112" fmla="*/ 161 w 10000"/>
              <a:gd name="connsiteY112" fmla="*/ 300 h 10000"/>
              <a:gd name="connsiteX113" fmla="*/ 102 w 10000"/>
              <a:gd name="connsiteY113" fmla="*/ 172 h 10000"/>
              <a:gd name="connsiteX114" fmla="*/ 0 w 10000"/>
              <a:gd name="connsiteY11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654 w 10000"/>
              <a:gd name="connsiteY26" fmla="*/ 8109 h 10000"/>
              <a:gd name="connsiteX27" fmla="*/ 7318 w 10000"/>
              <a:gd name="connsiteY27" fmla="*/ 8023 h 10000"/>
              <a:gd name="connsiteX28" fmla="*/ 7079 w 10000"/>
              <a:gd name="connsiteY28" fmla="*/ 7960 h 10000"/>
              <a:gd name="connsiteX29" fmla="*/ 6960 w 10000"/>
              <a:gd name="connsiteY29" fmla="*/ 7855 h 10000"/>
              <a:gd name="connsiteX30" fmla="*/ 6918 w 10000"/>
              <a:gd name="connsiteY30" fmla="*/ 7769 h 10000"/>
              <a:gd name="connsiteX31" fmla="*/ 6799 w 10000"/>
              <a:gd name="connsiteY31" fmla="*/ 7387 h 10000"/>
              <a:gd name="connsiteX32" fmla="*/ 6662 w 10000"/>
              <a:gd name="connsiteY32" fmla="*/ 7282 h 10000"/>
              <a:gd name="connsiteX33" fmla="*/ 6581 w 10000"/>
              <a:gd name="connsiteY33" fmla="*/ 7282 h 10000"/>
              <a:gd name="connsiteX34" fmla="*/ 6501 w 10000"/>
              <a:gd name="connsiteY34" fmla="*/ 7323 h 10000"/>
              <a:gd name="connsiteX35" fmla="*/ 6462 w 10000"/>
              <a:gd name="connsiteY35" fmla="*/ 7323 h 10000"/>
              <a:gd name="connsiteX36" fmla="*/ 6424 w 10000"/>
              <a:gd name="connsiteY36" fmla="*/ 7304 h 10000"/>
              <a:gd name="connsiteX37" fmla="*/ 6322 w 10000"/>
              <a:gd name="connsiteY37" fmla="*/ 7241 h 10000"/>
              <a:gd name="connsiteX38" fmla="*/ 4874 w 10000"/>
              <a:gd name="connsiteY38" fmla="*/ 6795 h 10000"/>
              <a:gd name="connsiteX39" fmla="*/ 4793 w 10000"/>
              <a:gd name="connsiteY39" fmla="*/ 6814 h 10000"/>
              <a:gd name="connsiteX40" fmla="*/ 4755 w 10000"/>
              <a:gd name="connsiteY40" fmla="*/ 6814 h 10000"/>
              <a:gd name="connsiteX41" fmla="*/ 4674 w 10000"/>
              <a:gd name="connsiteY41" fmla="*/ 6814 h 10000"/>
              <a:gd name="connsiteX42" fmla="*/ 4534 w 10000"/>
              <a:gd name="connsiteY42" fmla="*/ 6836 h 10000"/>
              <a:gd name="connsiteX43" fmla="*/ 4435 w 10000"/>
              <a:gd name="connsiteY43" fmla="*/ 6836 h 10000"/>
              <a:gd name="connsiteX44" fmla="*/ 4393 w 10000"/>
              <a:gd name="connsiteY44" fmla="*/ 6836 h 10000"/>
              <a:gd name="connsiteX45" fmla="*/ 4257 w 10000"/>
              <a:gd name="connsiteY45" fmla="*/ 6836 h 10000"/>
              <a:gd name="connsiteX46" fmla="*/ 4176 w 10000"/>
              <a:gd name="connsiteY46" fmla="*/ 6773 h 10000"/>
              <a:gd name="connsiteX47" fmla="*/ 4018 w 10000"/>
              <a:gd name="connsiteY47" fmla="*/ 6687 h 10000"/>
              <a:gd name="connsiteX48" fmla="*/ 3797 w 10000"/>
              <a:gd name="connsiteY48" fmla="*/ 6687 h 10000"/>
              <a:gd name="connsiteX49" fmla="*/ 3401 w 10000"/>
              <a:gd name="connsiteY49" fmla="*/ 3972 h 10000"/>
              <a:gd name="connsiteX50" fmla="*/ 3363 w 10000"/>
              <a:gd name="connsiteY50" fmla="*/ 3950 h 10000"/>
              <a:gd name="connsiteX51" fmla="*/ 3303 w 10000"/>
              <a:gd name="connsiteY51" fmla="*/ 3927 h 10000"/>
              <a:gd name="connsiteX52" fmla="*/ 3261 w 10000"/>
              <a:gd name="connsiteY52" fmla="*/ 3909 h 10000"/>
              <a:gd name="connsiteX53" fmla="*/ 3243 w 10000"/>
              <a:gd name="connsiteY53" fmla="*/ 3886 h 10000"/>
              <a:gd name="connsiteX54" fmla="*/ 3201 w 10000"/>
              <a:gd name="connsiteY54" fmla="*/ 3864 h 10000"/>
              <a:gd name="connsiteX55" fmla="*/ 3163 w 10000"/>
              <a:gd name="connsiteY55" fmla="*/ 3800 h 10000"/>
              <a:gd name="connsiteX56" fmla="*/ 3065 w 10000"/>
              <a:gd name="connsiteY56" fmla="*/ 3714 h 10000"/>
              <a:gd name="connsiteX57" fmla="*/ 2945 w 10000"/>
              <a:gd name="connsiteY57" fmla="*/ 3650 h 10000"/>
              <a:gd name="connsiteX58" fmla="*/ 2865 w 10000"/>
              <a:gd name="connsiteY58" fmla="*/ 3587 h 10000"/>
              <a:gd name="connsiteX59" fmla="*/ 2826 w 10000"/>
              <a:gd name="connsiteY59" fmla="*/ 3568 h 10000"/>
              <a:gd name="connsiteX60" fmla="*/ 2784 w 10000"/>
              <a:gd name="connsiteY60" fmla="*/ 3568 h 10000"/>
              <a:gd name="connsiteX61" fmla="*/ 2724 w 10000"/>
              <a:gd name="connsiteY61" fmla="*/ 3568 h 10000"/>
              <a:gd name="connsiteX62" fmla="*/ 2707 w 10000"/>
              <a:gd name="connsiteY62" fmla="*/ 3523 h 10000"/>
              <a:gd name="connsiteX63" fmla="*/ 2686 w 10000"/>
              <a:gd name="connsiteY63" fmla="*/ 3482 h 10000"/>
              <a:gd name="connsiteX64" fmla="*/ 2647 w 10000"/>
              <a:gd name="connsiteY64" fmla="*/ 3482 h 10000"/>
              <a:gd name="connsiteX65" fmla="*/ 2605 w 10000"/>
              <a:gd name="connsiteY65" fmla="*/ 3459 h 10000"/>
              <a:gd name="connsiteX66" fmla="*/ 2507 w 10000"/>
              <a:gd name="connsiteY66" fmla="*/ 3441 h 10000"/>
              <a:gd name="connsiteX67" fmla="*/ 2447 w 10000"/>
              <a:gd name="connsiteY67" fmla="*/ 3396 h 10000"/>
              <a:gd name="connsiteX68" fmla="*/ 2405 w 10000"/>
              <a:gd name="connsiteY68" fmla="*/ 3377 h 10000"/>
              <a:gd name="connsiteX69" fmla="*/ 2346 w 10000"/>
              <a:gd name="connsiteY69" fmla="*/ 3332 h 10000"/>
              <a:gd name="connsiteX70" fmla="*/ 2328 w 10000"/>
              <a:gd name="connsiteY70" fmla="*/ 3332 h 10000"/>
              <a:gd name="connsiteX71" fmla="*/ 2328 w 10000"/>
              <a:gd name="connsiteY71" fmla="*/ 3313 h 10000"/>
              <a:gd name="connsiteX72" fmla="*/ 2269 w 10000"/>
              <a:gd name="connsiteY72" fmla="*/ 3291 h 10000"/>
              <a:gd name="connsiteX73" fmla="*/ 2227 w 10000"/>
              <a:gd name="connsiteY73" fmla="*/ 3250 h 10000"/>
              <a:gd name="connsiteX74" fmla="*/ 2167 w 10000"/>
              <a:gd name="connsiteY74" fmla="*/ 3205 h 10000"/>
              <a:gd name="connsiteX75" fmla="*/ 2090 w 10000"/>
              <a:gd name="connsiteY75" fmla="*/ 3164 h 10000"/>
              <a:gd name="connsiteX76" fmla="*/ 2030 w 10000"/>
              <a:gd name="connsiteY76" fmla="*/ 3122 h 10000"/>
              <a:gd name="connsiteX77" fmla="*/ 1950 w 10000"/>
              <a:gd name="connsiteY77" fmla="*/ 3100 h 10000"/>
              <a:gd name="connsiteX78" fmla="*/ 1890 w 10000"/>
              <a:gd name="connsiteY78" fmla="*/ 3100 h 10000"/>
              <a:gd name="connsiteX79" fmla="*/ 1830 w 10000"/>
              <a:gd name="connsiteY79" fmla="*/ 3100 h 10000"/>
              <a:gd name="connsiteX80" fmla="*/ 1771 w 10000"/>
              <a:gd name="connsiteY80" fmla="*/ 3100 h 10000"/>
              <a:gd name="connsiteX81" fmla="*/ 1711 w 10000"/>
              <a:gd name="connsiteY81" fmla="*/ 3077 h 10000"/>
              <a:gd name="connsiteX82" fmla="*/ 1613 w 10000"/>
              <a:gd name="connsiteY82" fmla="*/ 2995 h 10000"/>
              <a:gd name="connsiteX83" fmla="*/ 1532 w 10000"/>
              <a:gd name="connsiteY83" fmla="*/ 2887 h 10000"/>
              <a:gd name="connsiteX84" fmla="*/ 1511 w 10000"/>
              <a:gd name="connsiteY84" fmla="*/ 2804 h 10000"/>
              <a:gd name="connsiteX85" fmla="*/ 1494 w 10000"/>
              <a:gd name="connsiteY85" fmla="*/ 2759 h 10000"/>
              <a:gd name="connsiteX86" fmla="*/ 1452 w 10000"/>
              <a:gd name="connsiteY86" fmla="*/ 2718 h 10000"/>
              <a:gd name="connsiteX87" fmla="*/ 1332 w 10000"/>
              <a:gd name="connsiteY87" fmla="*/ 2677 h 10000"/>
              <a:gd name="connsiteX88" fmla="*/ 1234 w 10000"/>
              <a:gd name="connsiteY88" fmla="*/ 2654 h 10000"/>
              <a:gd name="connsiteX89" fmla="*/ 1154 w 10000"/>
              <a:gd name="connsiteY89" fmla="*/ 2591 h 10000"/>
              <a:gd name="connsiteX90" fmla="*/ 1017 w 10000"/>
              <a:gd name="connsiteY90" fmla="*/ 2463 h 10000"/>
              <a:gd name="connsiteX91" fmla="*/ 936 w 10000"/>
              <a:gd name="connsiteY91" fmla="*/ 2377 h 10000"/>
              <a:gd name="connsiteX92" fmla="*/ 898 w 10000"/>
              <a:gd name="connsiteY92" fmla="*/ 2336 h 10000"/>
              <a:gd name="connsiteX93" fmla="*/ 877 w 10000"/>
              <a:gd name="connsiteY93" fmla="*/ 2273 h 10000"/>
              <a:gd name="connsiteX94" fmla="*/ 796 w 10000"/>
              <a:gd name="connsiteY94" fmla="*/ 2186 h 10000"/>
              <a:gd name="connsiteX95" fmla="*/ 719 w 10000"/>
              <a:gd name="connsiteY95" fmla="*/ 2082 h 10000"/>
              <a:gd name="connsiteX96" fmla="*/ 638 w 10000"/>
              <a:gd name="connsiteY96" fmla="*/ 1996 h 10000"/>
              <a:gd name="connsiteX97" fmla="*/ 519 w 10000"/>
              <a:gd name="connsiteY97" fmla="*/ 1849 h 10000"/>
              <a:gd name="connsiteX98" fmla="*/ 519 w 10000"/>
              <a:gd name="connsiteY98" fmla="*/ 1786 h 10000"/>
              <a:gd name="connsiteX99" fmla="*/ 498 w 10000"/>
              <a:gd name="connsiteY99" fmla="*/ 1677 h 10000"/>
              <a:gd name="connsiteX100" fmla="*/ 480 w 10000"/>
              <a:gd name="connsiteY100" fmla="*/ 1486 h 10000"/>
              <a:gd name="connsiteX101" fmla="*/ 459 w 10000"/>
              <a:gd name="connsiteY101" fmla="*/ 1359 h 10000"/>
              <a:gd name="connsiteX102" fmla="*/ 421 w 10000"/>
              <a:gd name="connsiteY102" fmla="*/ 1209 h 10000"/>
              <a:gd name="connsiteX103" fmla="*/ 361 w 10000"/>
              <a:gd name="connsiteY103" fmla="*/ 1127 h 10000"/>
              <a:gd name="connsiteX104" fmla="*/ 340 w 10000"/>
              <a:gd name="connsiteY104" fmla="*/ 1082 h 10000"/>
              <a:gd name="connsiteX105" fmla="*/ 259 w 10000"/>
              <a:gd name="connsiteY105" fmla="*/ 936 h 10000"/>
              <a:gd name="connsiteX106" fmla="*/ 242 w 10000"/>
              <a:gd name="connsiteY106" fmla="*/ 827 h 10000"/>
              <a:gd name="connsiteX107" fmla="*/ 242 w 10000"/>
              <a:gd name="connsiteY107" fmla="*/ 723 h 10000"/>
              <a:gd name="connsiteX108" fmla="*/ 242 w 10000"/>
              <a:gd name="connsiteY108" fmla="*/ 618 h 10000"/>
              <a:gd name="connsiteX109" fmla="*/ 221 w 10000"/>
              <a:gd name="connsiteY109" fmla="*/ 509 h 10000"/>
              <a:gd name="connsiteX110" fmla="*/ 179 w 10000"/>
              <a:gd name="connsiteY110" fmla="*/ 404 h 10000"/>
              <a:gd name="connsiteX111" fmla="*/ 161 w 10000"/>
              <a:gd name="connsiteY111" fmla="*/ 300 h 10000"/>
              <a:gd name="connsiteX112" fmla="*/ 102 w 10000"/>
              <a:gd name="connsiteY112" fmla="*/ 172 h 10000"/>
              <a:gd name="connsiteX113" fmla="*/ 0 w 10000"/>
              <a:gd name="connsiteY11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816 w 10000"/>
              <a:gd name="connsiteY24" fmla="*/ 8259 h 10000"/>
              <a:gd name="connsiteX25" fmla="*/ 7696 w 10000"/>
              <a:gd name="connsiteY25" fmla="*/ 8132 h 10000"/>
              <a:gd name="connsiteX26" fmla="*/ 7318 w 10000"/>
              <a:gd name="connsiteY26" fmla="*/ 8023 h 10000"/>
              <a:gd name="connsiteX27" fmla="*/ 7079 w 10000"/>
              <a:gd name="connsiteY27" fmla="*/ 7960 h 10000"/>
              <a:gd name="connsiteX28" fmla="*/ 6960 w 10000"/>
              <a:gd name="connsiteY28" fmla="*/ 7855 h 10000"/>
              <a:gd name="connsiteX29" fmla="*/ 6918 w 10000"/>
              <a:gd name="connsiteY29" fmla="*/ 7769 h 10000"/>
              <a:gd name="connsiteX30" fmla="*/ 6799 w 10000"/>
              <a:gd name="connsiteY30" fmla="*/ 7387 h 10000"/>
              <a:gd name="connsiteX31" fmla="*/ 6662 w 10000"/>
              <a:gd name="connsiteY31" fmla="*/ 7282 h 10000"/>
              <a:gd name="connsiteX32" fmla="*/ 6581 w 10000"/>
              <a:gd name="connsiteY32" fmla="*/ 7282 h 10000"/>
              <a:gd name="connsiteX33" fmla="*/ 6501 w 10000"/>
              <a:gd name="connsiteY33" fmla="*/ 7323 h 10000"/>
              <a:gd name="connsiteX34" fmla="*/ 6462 w 10000"/>
              <a:gd name="connsiteY34" fmla="*/ 7323 h 10000"/>
              <a:gd name="connsiteX35" fmla="*/ 6424 w 10000"/>
              <a:gd name="connsiteY35" fmla="*/ 7304 h 10000"/>
              <a:gd name="connsiteX36" fmla="*/ 6322 w 10000"/>
              <a:gd name="connsiteY36" fmla="*/ 7241 h 10000"/>
              <a:gd name="connsiteX37" fmla="*/ 4874 w 10000"/>
              <a:gd name="connsiteY37" fmla="*/ 6795 h 10000"/>
              <a:gd name="connsiteX38" fmla="*/ 4793 w 10000"/>
              <a:gd name="connsiteY38" fmla="*/ 6814 h 10000"/>
              <a:gd name="connsiteX39" fmla="*/ 4755 w 10000"/>
              <a:gd name="connsiteY39" fmla="*/ 6814 h 10000"/>
              <a:gd name="connsiteX40" fmla="*/ 4674 w 10000"/>
              <a:gd name="connsiteY40" fmla="*/ 6814 h 10000"/>
              <a:gd name="connsiteX41" fmla="*/ 4534 w 10000"/>
              <a:gd name="connsiteY41" fmla="*/ 6836 h 10000"/>
              <a:gd name="connsiteX42" fmla="*/ 4435 w 10000"/>
              <a:gd name="connsiteY42" fmla="*/ 6836 h 10000"/>
              <a:gd name="connsiteX43" fmla="*/ 4393 w 10000"/>
              <a:gd name="connsiteY43" fmla="*/ 6836 h 10000"/>
              <a:gd name="connsiteX44" fmla="*/ 4257 w 10000"/>
              <a:gd name="connsiteY44" fmla="*/ 6836 h 10000"/>
              <a:gd name="connsiteX45" fmla="*/ 4176 w 10000"/>
              <a:gd name="connsiteY45" fmla="*/ 6773 h 10000"/>
              <a:gd name="connsiteX46" fmla="*/ 4018 w 10000"/>
              <a:gd name="connsiteY46" fmla="*/ 6687 h 10000"/>
              <a:gd name="connsiteX47" fmla="*/ 3797 w 10000"/>
              <a:gd name="connsiteY47" fmla="*/ 6687 h 10000"/>
              <a:gd name="connsiteX48" fmla="*/ 3401 w 10000"/>
              <a:gd name="connsiteY48" fmla="*/ 3972 h 10000"/>
              <a:gd name="connsiteX49" fmla="*/ 3363 w 10000"/>
              <a:gd name="connsiteY49" fmla="*/ 3950 h 10000"/>
              <a:gd name="connsiteX50" fmla="*/ 3303 w 10000"/>
              <a:gd name="connsiteY50" fmla="*/ 3927 h 10000"/>
              <a:gd name="connsiteX51" fmla="*/ 3261 w 10000"/>
              <a:gd name="connsiteY51" fmla="*/ 3909 h 10000"/>
              <a:gd name="connsiteX52" fmla="*/ 3243 w 10000"/>
              <a:gd name="connsiteY52" fmla="*/ 3886 h 10000"/>
              <a:gd name="connsiteX53" fmla="*/ 3201 w 10000"/>
              <a:gd name="connsiteY53" fmla="*/ 3864 h 10000"/>
              <a:gd name="connsiteX54" fmla="*/ 3163 w 10000"/>
              <a:gd name="connsiteY54" fmla="*/ 3800 h 10000"/>
              <a:gd name="connsiteX55" fmla="*/ 3065 w 10000"/>
              <a:gd name="connsiteY55" fmla="*/ 3714 h 10000"/>
              <a:gd name="connsiteX56" fmla="*/ 2945 w 10000"/>
              <a:gd name="connsiteY56" fmla="*/ 3650 h 10000"/>
              <a:gd name="connsiteX57" fmla="*/ 2865 w 10000"/>
              <a:gd name="connsiteY57" fmla="*/ 3587 h 10000"/>
              <a:gd name="connsiteX58" fmla="*/ 2826 w 10000"/>
              <a:gd name="connsiteY58" fmla="*/ 3568 h 10000"/>
              <a:gd name="connsiteX59" fmla="*/ 2784 w 10000"/>
              <a:gd name="connsiteY59" fmla="*/ 3568 h 10000"/>
              <a:gd name="connsiteX60" fmla="*/ 2724 w 10000"/>
              <a:gd name="connsiteY60" fmla="*/ 3568 h 10000"/>
              <a:gd name="connsiteX61" fmla="*/ 2707 w 10000"/>
              <a:gd name="connsiteY61" fmla="*/ 3523 h 10000"/>
              <a:gd name="connsiteX62" fmla="*/ 2686 w 10000"/>
              <a:gd name="connsiteY62" fmla="*/ 3482 h 10000"/>
              <a:gd name="connsiteX63" fmla="*/ 2647 w 10000"/>
              <a:gd name="connsiteY63" fmla="*/ 3482 h 10000"/>
              <a:gd name="connsiteX64" fmla="*/ 2605 w 10000"/>
              <a:gd name="connsiteY64" fmla="*/ 3459 h 10000"/>
              <a:gd name="connsiteX65" fmla="*/ 2507 w 10000"/>
              <a:gd name="connsiteY65" fmla="*/ 3441 h 10000"/>
              <a:gd name="connsiteX66" fmla="*/ 2447 w 10000"/>
              <a:gd name="connsiteY66" fmla="*/ 3396 h 10000"/>
              <a:gd name="connsiteX67" fmla="*/ 2405 w 10000"/>
              <a:gd name="connsiteY67" fmla="*/ 3377 h 10000"/>
              <a:gd name="connsiteX68" fmla="*/ 2346 w 10000"/>
              <a:gd name="connsiteY68" fmla="*/ 3332 h 10000"/>
              <a:gd name="connsiteX69" fmla="*/ 2328 w 10000"/>
              <a:gd name="connsiteY69" fmla="*/ 3332 h 10000"/>
              <a:gd name="connsiteX70" fmla="*/ 2328 w 10000"/>
              <a:gd name="connsiteY70" fmla="*/ 3313 h 10000"/>
              <a:gd name="connsiteX71" fmla="*/ 2269 w 10000"/>
              <a:gd name="connsiteY71" fmla="*/ 3291 h 10000"/>
              <a:gd name="connsiteX72" fmla="*/ 2227 w 10000"/>
              <a:gd name="connsiteY72" fmla="*/ 3250 h 10000"/>
              <a:gd name="connsiteX73" fmla="*/ 2167 w 10000"/>
              <a:gd name="connsiteY73" fmla="*/ 3205 h 10000"/>
              <a:gd name="connsiteX74" fmla="*/ 2090 w 10000"/>
              <a:gd name="connsiteY74" fmla="*/ 3164 h 10000"/>
              <a:gd name="connsiteX75" fmla="*/ 2030 w 10000"/>
              <a:gd name="connsiteY75" fmla="*/ 3122 h 10000"/>
              <a:gd name="connsiteX76" fmla="*/ 1950 w 10000"/>
              <a:gd name="connsiteY76" fmla="*/ 3100 h 10000"/>
              <a:gd name="connsiteX77" fmla="*/ 1890 w 10000"/>
              <a:gd name="connsiteY77" fmla="*/ 3100 h 10000"/>
              <a:gd name="connsiteX78" fmla="*/ 1830 w 10000"/>
              <a:gd name="connsiteY78" fmla="*/ 3100 h 10000"/>
              <a:gd name="connsiteX79" fmla="*/ 1771 w 10000"/>
              <a:gd name="connsiteY79" fmla="*/ 3100 h 10000"/>
              <a:gd name="connsiteX80" fmla="*/ 1711 w 10000"/>
              <a:gd name="connsiteY80" fmla="*/ 3077 h 10000"/>
              <a:gd name="connsiteX81" fmla="*/ 1613 w 10000"/>
              <a:gd name="connsiteY81" fmla="*/ 2995 h 10000"/>
              <a:gd name="connsiteX82" fmla="*/ 1532 w 10000"/>
              <a:gd name="connsiteY82" fmla="*/ 2887 h 10000"/>
              <a:gd name="connsiteX83" fmla="*/ 1511 w 10000"/>
              <a:gd name="connsiteY83" fmla="*/ 2804 h 10000"/>
              <a:gd name="connsiteX84" fmla="*/ 1494 w 10000"/>
              <a:gd name="connsiteY84" fmla="*/ 2759 h 10000"/>
              <a:gd name="connsiteX85" fmla="*/ 1452 w 10000"/>
              <a:gd name="connsiteY85" fmla="*/ 2718 h 10000"/>
              <a:gd name="connsiteX86" fmla="*/ 1332 w 10000"/>
              <a:gd name="connsiteY86" fmla="*/ 2677 h 10000"/>
              <a:gd name="connsiteX87" fmla="*/ 1234 w 10000"/>
              <a:gd name="connsiteY87" fmla="*/ 2654 h 10000"/>
              <a:gd name="connsiteX88" fmla="*/ 1154 w 10000"/>
              <a:gd name="connsiteY88" fmla="*/ 2591 h 10000"/>
              <a:gd name="connsiteX89" fmla="*/ 1017 w 10000"/>
              <a:gd name="connsiteY89" fmla="*/ 2463 h 10000"/>
              <a:gd name="connsiteX90" fmla="*/ 936 w 10000"/>
              <a:gd name="connsiteY90" fmla="*/ 2377 h 10000"/>
              <a:gd name="connsiteX91" fmla="*/ 898 w 10000"/>
              <a:gd name="connsiteY91" fmla="*/ 2336 h 10000"/>
              <a:gd name="connsiteX92" fmla="*/ 877 w 10000"/>
              <a:gd name="connsiteY92" fmla="*/ 2273 h 10000"/>
              <a:gd name="connsiteX93" fmla="*/ 796 w 10000"/>
              <a:gd name="connsiteY93" fmla="*/ 2186 h 10000"/>
              <a:gd name="connsiteX94" fmla="*/ 719 w 10000"/>
              <a:gd name="connsiteY94" fmla="*/ 2082 h 10000"/>
              <a:gd name="connsiteX95" fmla="*/ 638 w 10000"/>
              <a:gd name="connsiteY95" fmla="*/ 1996 h 10000"/>
              <a:gd name="connsiteX96" fmla="*/ 519 w 10000"/>
              <a:gd name="connsiteY96" fmla="*/ 1849 h 10000"/>
              <a:gd name="connsiteX97" fmla="*/ 519 w 10000"/>
              <a:gd name="connsiteY97" fmla="*/ 1786 h 10000"/>
              <a:gd name="connsiteX98" fmla="*/ 498 w 10000"/>
              <a:gd name="connsiteY98" fmla="*/ 1677 h 10000"/>
              <a:gd name="connsiteX99" fmla="*/ 480 w 10000"/>
              <a:gd name="connsiteY99" fmla="*/ 1486 h 10000"/>
              <a:gd name="connsiteX100" fmla="*/ 459 w 10000"/>
              <a:gd name="connsiteY100" fmla="*/ 1359 h 10000"/>
              <a:gd name="connsiteX101" fmla="*/ 421 w 10000"/>
              <a:gd name="connsiteY101" fmla="*/ 1209 h 10000"/>
              <a:gd name="connsiteX102" fmla="*/ 361 w 10000"/>
              <a:gd name="connsiteY102" fmla="*/ 1127 h 10000"/>
              <a:gd name="connsiteX103" fmla="*/ 340 w 10000"/>
              <a:gd name="connsiteY103" fmla="*/ 1082 h 10000"/>
              <a:gd name="connsiteX104" fmla="*/ 259 w 10000"/>
              <a:gd name="connsiteY104" fmla="*/ 936 h 10000"/>
              <a:gd name="connsiteX105" fmla="*/ 242 w 10000"/>
              <a:gd name="connsiteY105" fmla="*/ 827 h 10000"/>
              <a:gd name="connsiteX106" fmla="*/ 242 w 10000"/>
              <a:gd name="connsiteY106" fmla="*/ 723 h 10000"/>
              <a:gd name="connsiteX107" fmla="*/ 242 w 10000"/>
              <a:gd name="connsiteY107" fmla="*/ 618 h 10000"/>
              <a:gd name="connsiteX108" fmla="*/ 221 w 10000"/>
              <a:gd name="connsiteY108" fmla="*/ 509 h 10000"/>
              <a:gd name="connsiteX109" fmla="*/ 179 w 10000"/>
              <a:gd name="connsiteY109" fmla="*/ 404 h 10000"/>
              <a:gd name="connsiteX110" fmla="*/ 161 w 10000"/>
              <a:gd name="connsiteY110" fmla="*/ 300 h 10000"/>
              <a:gd name="connsiteX111" fmla="*/ 102 w 10000"/>
              <a:gd name="connsiteY111" fmla="*/ 172 h 10000"/>
              <a:gd name="connsiteX112" fmla="*/ 0 w 10000"/>
              <a:gd name="connsiteY11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8054 w 10000"/>
              <a:gd name="connsiteY23" fmla="*/ 8428 h 10000"/>
              <a:gd name="connsiteX24" fmla="*/ 7696 w 10000"/>
              <a:gd name="connsiteY24" fmla="*/ 8132 h 10000"/>
              <a:gd name="connsiteX25" fmla="*/ 7318 w 10000"/>
              <a:gd name="connsiteY25" fmla="*/ 8023 h 10000"/>
              <a:gd name="connsiteX26" fmla="*/ 7079 w 10000"/>
              <a:gd name="connsiteY26" fmla="*/ 7960 h 10000"/>
              <a:gd name="connsiteX27" fmla="*/ 6960 w 10000"/>
              <a:gd name="connsiteY27" fmla="*/ 7855 h 10000"/>
              <a:gd name="connsiteX28" fmla="*/ 6918 w 10000"/>
              <a:gd name="connsiteY28" fmla="*/ 7769 h 10000"/>
              <a:gd name="connsiteX29" fmla="*/ 6799 w 10000"/>
              <a:gd name="connsiteY29" fmla="*/ 7387 h 10000"/>
              <a:gd name="connsiteX30" fmla="*/ 6662 w 10000"/>
              <a:gd name="connsiteY30" fmla="*/ 7282 h 10000"/>
              <a:gd name="connsiteX31" fmla="*/ 6581 w 10000"/>
              <a:gd name="connsiteY31" fmla="*/ 7282 h 10000"/>
              <a:gd name="connsiteX32" fmla="*/ 6501 w 10000"/>
              <a:gd name="connsiteY32" fmla="*/ 7323 h 10000"/>
              <a:gd name="connsiteX33" fmla="*/ 6462 w 10000"/>
              <a:gd name="connsiteY33" fmla="*/ 7323 h 10000"/>
              <a:gd name="connsiteX34" fmla="*/ 6424 w 10000"/>
              <a:gd name="connsiteY34" fmla="*/ 7304 h 10000"/>
              <a:gd name="connsiteX35" fmla="*/ 6322 w 10000"/>
              <a:gd name="connsiteY35" fmla="*/ 7241 h 10000"/>
              <a:gd name="connsiteX36" fmla="*/ 4874 w 10000"/>
              <a:gd name="connsiteY36" fmla="*/ 6795 h 10000"/>
              <a:gd name="connsiteX37" fmla="*/ 4793 w 10000"/>
              <a:gd name="connsiteY37" fmla="*/ 6814 h 10000"/>
              <a:gd name="connsiteX38" fmla="*/ 4755 w 10000"/>
              <a:gd name="connsiteY38" fmla="*/ 6814 h 10000"/>
              <a:gd name="connsiteX39" fmla="*/ 4674 w 10000"/>
              <a:gd name="connsiteY39" fmla="*/ 6814 h 10000"/>
              <a:gd name="connsiteX40" fmla="*/ 4534 w 10000"/>
              <a:gd name="connsiteY40" fmla="*/ 6836 h 10000"/>
              <a:gd name="connsiteX41" fmla="*/ 4435 w 10000"/>
              <a:gd name="connsiteY41" fmla="*/ 6836 h 10000"/>
              <a:gd name="connsiteX42" fmla="*/ 4393 w 10000"/>
              <a:gd name="connsiteY42" fmla="*/ 6836 h 10000"/>
              <a:gd name="connsiteX43" fmla="*/ 4257 w 10000"/>
              <a:gd name="connsiteY43" fmla="*/ 6836 h 10000"/>
              <a:gd name="connsiteX44" fmla="*/ 4176 w 10000"/>
              <a:gd name="connsiteY44" fmla="*/ 6773 h 10000"/>
              <a:gd name="connsiteX45" fmla="*/ 4018 w 10000"/>
              <a:gd name="connsiteY45" fmla="*/ 6687 h 10000"/>
              <a:gd name="connsiteX46" fmla="*/ 3797 w 10000"/>
              <a:gd name="connsiteY46" fmla="*/ 6687 h 10000"/>
              <a:gd name="connsiteX47" fmla="*/ 3401 w 10000"/>
              <a:gd name="connsiteY47" fmla="*/ 3972 h 10000"/>
              <a:gd name="connsiteX48" fmla="*/ 3363 w 10000"/>
              <a:gd name="connsiteY48" fmla="*/ 3950 h 10000"/>
              <a:gd name="connsiteX49" fmla="*/ 3303 w 10000"/>
              <a:gd name="connsiteY49" fmla="*/ 3927 h 10000"/>
              <a:gd name="connsiteX50" fmla="*/ 3261 w 10000"/>
              <a:gd name="connsiteY50" fmla="*/ 3909 h 10000"/>
              <a:gd name="connsiteX51" fmla="*/ 3243 w 10000"/>
              <a:gd name="connsiteY51" fmla="*/ 3886 h 10000"/>
              <a:gd name="connsiteX52" fmla="*/ 3201 w 10000"/>
              <a:gd name="connsiteY52" fmla="*/ 3864 h 10000"/>
              <a:gd name="connsiteX53" fmla="*/ 3163 w 10000"/>
              <a:gd name="connsiteY53" fmla="*/ 3800 h 10000"/>
              <a:gd name="connsiteX54" fmla="*/ 3065 w 10000"/>
              <a:gd name="connsiteY54" fmla="*/ 3714 h 10000"/>
              <a:gd name="connsiteX55" fmla="*/ 2945 w 10000"/>
              <a:gd name="connsiteY55" fmla="*/ 3650 h 10000"/>
              <a:gd name="connsiteX56" fmla="*/ 2865 w 10000"/>
              <a:gd name="connsiteY56" fmla="*/ 3587 h 10000"/>
              <a:gd name="connsiteX57" fmla="*/ 2826 w 10000"/>
              <a:gd name="connsiteY57" fmla="*/ 3568 h 10000"/>
              <a:gd name="connsiteX58" fmla="*/ 2784 w 10000"/>
              <a:gd name="connsiteY58" fmla="*/ 3568 h 10000"/>
              <a:gd name="connsiteX59" fmla="*/ 2724 w 10000"/>
              <a:gd name="connsiteY59" fmla="*/ 3568 h 10000"/>
              <a:gd name="connsiteX60" fmla="*/ 2707 w 10000"/>
              <a:gd name="connsiteY60" fmla="*/ 3523 h 10000"/>
              <a:gd name="connsiteX61" fmla="*/ 2686 w 10000"/>
              <a:gd name="connsiteY61" fmla="*/ 3482 h 10000"/>
              <a:gd name="connsiteX62" fmla="*/ 2647 w 10000"/>
              <a:gd name="connsiteY62" fmla="*/ 3482 h 10000"/>
              <a:gd name="connsiteX63" fmla="*/ 2605 w 10000"/>
              <a:gd name="connsiteY63" fmla="*/ 3459 h 10000"/>
              <a:gd name="connsiteX64" fmla="*/ 2507 w 10000"/>
              <a:gd name="connsiteY64" fmla="*/ 3441 h 10000"/>
              <a:gd name="connsiteX65" fmla="*/ 2447 w 10000"/>
              <a:gd name="connsiteY65" fmla="*/ 3396 h 10000"/>
              <a:gd name="connsiteX66" fmla="*/ 2405 w 10000"/>
              <a:gd name="connsiteY66" fmla="*/ 3377 h 10000"/>
              <a:gd name="connsiteX67" fmla="*/ 2346 w 10000"/>
              <a:gd name="connsiteY67" fmla="*/ 3332 h 10000"/>
              <a:gd name="connsiteX68" fmla="*/ 2328 w 10000"/>
              <a:gd name="connsiteY68" fmla="*/ 3332 h 10000"/>
              <a:gd name="connsiteX69" fmla="*/ 2328 w 10000"/>
              <a:gd name="connsiteY69" fmla="*/ 3313 h 10000"/>
              <a:gd name="connsiteX70" fmla="*/ 2269 w 10000"/>
              <a:gd name="connsiteY70" fmla="*/ 3291 h 10000"/>
              <a:gd name="connsiteX71" fmla="*/ 2227 w 10000"/>
              <a:gd name="connsiteY71" fmla="*/ 3250 h 10000"/>
              <a:gd name="connsiteX72" fmla="*/ 2167 w 10000"/>
              <a:gd name="connsiteY72" fmla="*/ 3205 h 10000"/>
              <a:gd name="connsiteX73" fmla="*/ 2090 w 10000"/>
              <a:gd name="connsiteY73" fmla="*/ 3164 h 10000"/>
              <a:gd name="connsiteX74" fmla="*/ 2030 w 10000"/>
              <a:gd name="connsiteY74" fmla="*/ 3122 h 10000"/>
              <a:gd name="connsiteX75" fmla="*/ 1950 w 10000"/>
              <a:gd name="connsiteY75" fmla="*/ 3100 h 10000"/>
              <a:gd name="connsiteX76" fmla="*/ 1890 w 10000"/>
              <a:gd name="connsiteY76" fmla="*/ 3100 h 10000"/>
              <a:gd name="connsiteX77" fmla="*/ 1830 w 10000"/>
              <a:gd name="connsiteY77" fmla="*/ 3100 h 10000"/>
              <a:gd name="connsiteX78" fmla="*/ 1771 w 10000"/>
              <a:gd name="connsiteY78" fmla="*/ 3100 h 10000"/>
              <a:gd name="connsiteX79" fmla="*/ 1711 w 10000"/>
              <a:gd name="connsiteY79" fmla="*/ 3077 h 10000"/>
              <a:gd name="connsiteX80" fmla="*/ 1613 w 10000"/>
              <a:gd name="connsiteY80" fmla="*/ 2995 h 10000"/>
              <a:gd name="connsiteX81" fmla="*/ 1532 w 10000"/>
              <a:gd name="connsiteY81" fmla="*/ 2887 h 10000"/>
              <a:gd name="connsiteX82" fmla="*/ 1511 w 10000"/>
              <a:gd name="connsiteY82" fmla="*/ 2804 h 10000"/>
              <a:gd name="connsiteX83" fmla="*/ 1494 w 10000"/>
              <a:gd name="connsiteY83" fmla="*/ 2759 h 10000"/>
              <a:gd name="connsiteX84" fmla="*/ 1452 w 10000"/>
              <a:gd name="connsiteY84" fmla="*/ 2718 h 10000"/>
              <a:gd name="connsiteX85" fmla="*/ 1332 w 10000"/>
              <a:gd name="connsiteY85" fmla="*/ 2677 h 10000"/>
              <a:gd name="connsiteX86" fmla="*/ 1234 w 10000"/>
              <a:gd name="connsiteY86" fmla="*/ 2654 h 10000"/>
              <a:gd name="connsiteX87" fmla="*/ 1154 w 10000"/>
              <a:gd name="connsiteY87" fmla="*/ 2591 h 10000"/>
              <a:gd name="connsiteX88" fmla="*/ 1017 w 10000"/>
              <a:gd name="connsiteY88" fmla="*/ 2463 h 10000"/>
              <a:gd name="connsiteX89" fmla="*/ 936 w 10000"/>
              <a:gd name="connsiteY89" fmla="*/ 2377 h 10000"/>
              <a:gd name="connsiteX90" fmla="*/ 898 w 10000"/>
              <a:gd name="connsiteY90" fmla="*/ 2336 h 10000"/>
              <a:gd name="connsiteX91" fmla="*/ 877 w 10000"/>
              <a:gd name="connsiteY91" fmla="*/ 2273 h 10000"/>
              <a:gd name="connsiteX92" fmla="*/ 796 w 10000"/>
              <a:gd name="connsiteY92" fmla="*/ 2186 h 10000"/>
              <a:gd name="connsiteX93" fmla="*/ 719 w 10000"/>
              <a:gd name="connsiteY93" fmla="*/ 2082 h 10000"/>
              <a:gd name="connsiteX94" fmla="*/ 638 w 10000"/>
              <a:gd name="connsiteY94" fmla="*/ 1996 h 10000"/>
              <a:gd name="connsiteX95" fmla="*/ 519 w 10000"/>
              <a:gd name="connsiteY95" fmla="*/ 1849 h 10000"/>
              <a:gd name="connsiteX96" fmla="*/ 519 w 10000"/>
              <a:gd name="connsiteY96" fmla="*/ 1786 h 10000"/>
              <a:gd name="connsiteX97" fmla="*/ 498 w 10000"/>
              <a:gd name="connsiteY97" fmla="*/ 1677 h 10000"/>
              <a:gd name="connsiteX98" fmla="*/ 480 w 10000"/>
              <a:gd name="connsiteY98" fmla="*/ 1486 h 10000"/>
              <a:gd name="connsiteX99" fmla="*/ 459 w 10000"/>
              <a:gd name="connsiteY99" fmla="*/ 1359 h 10000"/>
              <a:gd name="connsiteX100" fmla="*/ 421 w 10000"/>
              <a:gd name="connsiteY100" fmla="*/ 1209 h 10000"/>
              <a:gd name="connsiteX101" fmla="*/ 361 w 10000"/>
              <a:gd name="connsiteY101" fmla="*/ 1127 h 10000"/>
              <a:gd name="connsiteX102" fmla="*/ 340 w 10000"/>
              <a:gd name="connsiteY102" fmla="*/ 1082 h 10000"/>
              <a:gd name="connsiteX103" fmla="*/ 259 w 10000"/>
              <a:gd name="connsiteY103" fmla="*/ 936 h 10000"/>
              <a:gd name="connsiteX104" fmla="*/ 242 w 10000"/>
              <a:gd name="connsiteY104" fmla="*/ 827 h 10000"/>
              <a:gd name="connsiteX105" fmla="*/ 242 w 10000"/>
              <a:gd name="connsiteY105" fmla="*/ 723 h 10000"/>
              <a:gd name="connsiteX106" fmla="*/ 242 w 10000"/>
              <a:gd name="connsiteY106" fmla="*/ 618 h 10000"/>
              <a:gd name="connsiteX107" fmla="*/ 221 w 10000"/>
              <a:gd name="connsiteY107" fmla="*/ 509 h 10000"/>
              <a:gd name="connsiteX108" fmla="*/ 179 w 10000"/>
              <a:gd name="connsiteY108" fmla="*/ 404 h 10000"/>
              <a:gd name="connsiteX109" fmla="*/ 161 w 10000"/>
              <a:gd name="connsiteY109" fmla="*/ 300 h 10000"/>
              <a:gd name="connsiteX110" fmla="*/ 102 w 10000"/>
              <a:gd name="connsiteY110" fmla="*/ 172 h 10000"/>
              <a:gd name="connsiteX111" fmla="*/ 0 w 10000"/>
              <a:gd name="connsiteY11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271 w 10000"/>
              <a:gd name="connsiteY21" fmla="*/ 8514 h 10000"/>
              <a:gd name="connsiteX22" fmla="*/ 8131 w 10000"/>
              <a:gd name="connsiteY22" fmla="*/ 8469 h 10000"/>
              <a:gd name="connsiteX23" fmla="*/ 7696 w 10000"/>
              <a:gd name="connsiteY23" fmla="*/ 8132 h 10000"/>
              <a:gd name="connsiteX24" fmla="*/ 7318 w 10000"/>
              <a:gd name="connsiteY24" fmla="*/ 8023 h 10000"/>
              <a:gd name="connsiteX25" fmla="*/ 7079 w 10000"/>
              <a:gd name="connsiteY25" fmla="*/ 7960 h 10000"/>
              <a:gd name="connsiteX26" fmla="*/ 6960 w 10000"/>
              <a:gd name="connsiteY26" fmla="*/ 7855 h 10000"/>
              <a:gd name="connsiteX27" fmla="*/ 6918 w 10000"/>
              <a:gd name="connsiteY27" fmla="*/ 7769 h 10000"/>
              <a:gd name="connsiteX28" fmla="*/ 6799 w 10000"/>
              <a:gd name="connsiteY28" fmla="*/ 7387 h 10000"/>
              <a:gd name="connsiteX29" fmla="*/ 6662 w 10000"/>
              <a:gd name="connsiteY29" fmla="*/ 7282 h 10000"/>
              <a:gd name="connsiteX30" fmla="*/ 6581 w 10000"/>
              <a:gd name="connsiteY30" fmla="*/ 7282 h 10000"/>
              <a:gd name="connsiteX31" fmla="*/ 6501 w 10000"/>
              <a:gd name="connsiteY31" fmla="*/ 7323 h 10000"/>
              <a:gd name="connsiteX32" fmla="*/ 6462 w 10000"/>
              <a:gd name="connsiteY32" fmla="*/ 7323 h 10000"/>
              <a:gd name="connsiteX33" fmla="*/ 6424 w 10000"/>
              <a:gd name="connsiteY33" fmla="*/ 7304 h 10000"/>
              <a:gd name="connsiteX34" fmla="*/ 6322 w 10000"/>
              <a:gd name="connsiteY34" fmla="*/ 7241 h 10000"/>
              <a:gd name="connsiteX35" fmla="*/ 4874 w 10000"/>
              <a:gd name="connsiteY35" fmla="*/ 6795 h 10000"/>
              <a:gd name="connsiteX36" fmla="*/ 4793 w 10000"/>
              <a:gd name="connsiteY36" fmla="*/ 6814 h 10000"/>
              <a:gd name="connsiteX37" fmla="*/ 4755 w 10000"/>
              <a:gd name="connsiteY37" fmla="*/ 6814 h 10000"/>
              <a:gd name="connsiteX38" fmla="*/ 4674 w 10000"/>
              <a:gd name="connsiteY38" fmla="*/ 6814 h 10000"/>
              <a:gd name="connsiteX39" fmla="*/ 4534 w 10000"/>
              <a:gd name="connsiteY39" fmla="*/ 6836 h 10000"/>
              <a:gd name="connsiteX40" fmla="*/ 4435 w 10000"/>
              <a:gd name="connsiteY40" fmla="*/ 6836 h 10000"/>
              <a:gd name="connsiteX41" fmla="*/ 4393 w 10000"/>
              <a:gd name="connsiteY41" fmla="*/ 6836 h 10000"/>
              <a:gd name="connsiteX42" fmla="*/ 4257 w 10000"/>
              <a:gd name="connsiteY42" fmla="*/ 6836 h 10000"/>
              <a:gd name="connsiteX43" fmla="*/ 4176 w 10000"/>
              <a:gd name="connsiteY43" fmla="*/ 6773 h 10000"/>
              <a:gd name="connsiteX44" fmla="*/ 4018 w 10000"/>
              <a:gd name="connsiteY44" fmla="*/ 6687 h 10000"/>
              <a:gd name="connsiteX45" fmla="*/ 3797 w 10000"/>
              <a:gd name="connsiteY45" fmla="*/ 6687 h 10000"/>
              <a:gd name="connsiteX46" fmla="*/ 3401 w 10000"/>
              <a:gd name="connsiteY46" fmla="*/ 3972 h 10000"/>
              <a:gd name="connsiteX47" fmla="*/ 3363 w 10000"/>
              <a:gd name="connsiteY47" fmla="*/ 3950 h 10000"/>
              <a:gd name="connsiteX48" fmla="*/ 3303 w 10000"/>
              <a:gd name="connsiteY48" fmla="*/ 3927 h 10000"/>
              <a:gd name="connsiteX49" fmla="*/ 3261 w 10000"/>
              <a:gd name="connsiteY49" fmla="*/ 3909 h 10000"/>
              <a:gd name="connsiteX50" fmla="*/ 3243 w 10000"/>
              <a:gd name="connsiteY50" fmla="*/ 3886 h 10000"/>
              <a:gd name="connsiteX51" fmla="*/ 3201 w 10000"/>
              <a:gd name="connsiteY51" fmla="*/ 3864 h 10000"/>
              <a:gd name="connsiteX52" fmla="*/ 3163 w 10000"/>
              <a:gd name="connsiteY52" fmla="*/ 3800 h 10000"/>
              <a:gd name="connsiteX53" fmla="*/ 3065 w 10000"/>
              <a:gd name="connsiteY53" fmla="*/ 3714 h 10000"/>
              <a:gd name="connsiteX54" fmla="*/ 2945 w 10000"/>
              <a:gd name="connsiteY54" fmla="*/ 3650 h 10000"/>
              <a:gd name="connsiteX55" fmla="*/ 2865 w 10000"/>
              <a:gd name="connsiteY55" fmla="*/ 3587 h 10000"/>
              <a:gd name="connsiteX56" fmla="*/ 2826 w 10000"/>
              <a:gd name="connsiteY56" fmla="*/ 3568 h 10000"/>
              <a:gd name="connsiteX57" fmla="*/ 2784 w 10000"/>
              <a:gd name="connsiteY57" fmla="*/ 3568 h 10000"/>
              <a:gd name="connsiteX58" fmla="*/ 2724 w 10000"/>
              <a:gd name="connsiteY58" fmla="*/ 3568 h 10000"/>
              <a:gd name="connsiteX59" fmla="*/ 2707 w 10000"/>
              <a:gd name="connsiteY59" fmla="*/ 3523 h 10000"/>
              <a:gd name="connsiteX60" fmla="*/ 2686 w 10000"/>
              <a:gd name="connsiteY60" fmla="*/ 3482 h 10000"/>
              <a:gd name="connsiteX61" fmla="*/ 2647 w 10000"/>
              <a:gd name="connsiteY61" fmla="*/ 3482 h 10000"/>
              <a:gd name="connsiteX62" fmla="*/ 2605 w 10000"/>
              <a:gd name="connsiteY62" fmla="*/ 3459 h 10000"/>
              <a:gd name="connsiteX63" fmla="*/ 2507 w 10000"/>
              <a:gd name="connsiteY63" fmla="*/ 3441 h 10000"/>
              <a:gd name="connsiteX64" fmla="*/ 2447 w 10000"/>
              <a:gd name="connsiteY64" fmla="*/ 3396 h 10000"/>
              <a:gd name="connsiteX65" fmla="*/ 2405 w 10000"/>
              <a:gd name="connsiteY65" fmla="*/ 3377 h 10000"/>
              <a:gd name="connsiteX66" fmla="*/ 2346 w 10000"/>
              <a:gd name="connsiteY66" fmla="*/ 3332 h 10000"/>
              <a:gd name="connsiteX67" fmla="*/ 2328 w 10000"/>
              <a:gd name="connsiteY67" fmla="*/ 3332 h 10000"/>
              <a:gd name="connsiteX68" fmla="*/ 2328 w 10000"/>
              <a:gd name="connsiteY68" fmla="*/ 3313 h 10000"/>
              <a:gd name="connsiteX69" fmla="*/ 2269 w 10000"/>
              <a:gd name="connsiteY69" fmla="*/ 3291 h 10000"/>
              <a:gd name="connsiteX70" fmla="*/ 2227 w 10000"/>
              <a:gd name="connsiteY70" fmla="*/ 3250 h 10000"/>
              <a:gd name="connsiteX71" fmla="*/ 2167 w 10000"/>
              <a:gd name="connsiteY71" fmla="*/ 3205 h 10000"/>
              <a:gd name="connsiteX72" fmla="*/ 2090 w 10000"/>
              <a:gd name="connsiteY72" fmla="*/ 3164 h 10000"/>
              <a:gd name="connsiteX73" fmla="*/ 2030 w 10000"/>
              <a:gd name="connsiteY73" fmla="*/ 3122 h 10000"/>
              <a:gd name="connsiteX74" fmla="*/ 1950 w 10000"/>
              <a:gd name="connsiteY74" fmla="*/ 3100 h 10000"/>
              <a:gd name="connsiteX75" fmla="*/ 1890 w 10000"/>
              <a:gd name="connsiteY75" fmla="*/ 3100 h 10000"/>
              <a:gd name="connsiteX76" fmla="*/ 1830 w 10000"/>
              <a:gd name="connsiteY76" fmla="*/ 3100 h 10000"/>
              <a:gd name="connsiteX77" fmla="*/ 1771 w 10000"/>
              <a:gd name="connsiteY77" fmla="*/ 3100 h 10000"/>
              <a:gd name="connsiteX78" fmla="*/ 1711 w 10000"/>
              <a:gd name="connsiteY78" fmla="*/ 3077 h 10000"/>
              <a:gd name="connsiteX79" fmla="*/ 1613 w 10000"/>
              <a:gd name="connsiteY79" fmla="*/ 2995 h 10000"/>
              <a:gd name="connsiteX80" fmla="*/ 1532 w 10000"/>
              <a:gd name="connsiteY80" fmla="*/ 2887 h 10000"/>
              <a:gd name="connsiteX81" fmla="*/ 1511 w 10000"/>
              <a:gd name="connsiteY81" fmla="*/ 2804 h 10000"/>
              <a:gd name="connsiteX82" fmla="*/ 1494 w 10000"/>
              <a:gd name="connsiteY82" fmla="*/ 2759 h 10000"/>
              <a:gd name="connsiteX83" fmla="*/ 1452 w 10000"/>
              <a:gd name="connsiteY83" fmla="*/ 2718 h 10000"/>
              <a:gd name="connsiteX84" fmla="*/ 1332 w 10000"/>
              <a:gd name="connsiteY84" fmla="*/ 2677 h 10000"/>
              <a:gd name="connsiteX85" fmla="*/ 1234 w 10000"/>
              <a:gd name="connsiteY85" fmla="*/ 2654 h 10000"/>
              <a:gd name="connsiteX86" fmla="*/ 1154 w 10000"/>
              <a:gd name="connsiteY86" fmla="*/ 2591 h 10000"/>
              <a:gd name="connsiteX87" fmla="*/ 1017 w 10000"/>
              <a:gd name="connsiteY87" fmla="*/ 2463 h 10000"/>
              <a:gd name="connsiteX88" fmla="*/ 936 w 10000"/>
              <a:gd name="connsiteY88" fmla="*/ 2377 h 10000"/>
              <a:gd name="connsiteX89" fmla="*/ 898 w 10000"/>
              <a:gd name="connsiteY89" fmla="*/ 2336 h 10000"/>
              <a:gd name="connsiteX90" fmla="*/ 877 w 10000"/>
              <a:gd name="connsiteY90" fmla="*/ 2273 h 10000"/>
              <a:gd name="connsiteX91" fmla="*/ 796 w 10000"/>
              <a:gd name="connsiteY91" fmla="*/ 2186 h 10000"/>
              <a:gd name="connsiteX92" fmla="*/ 719 w 10000"/>
              <a:gd name="connsiteY92" fmla="*/ 2082 h 10000"/>
              <a:gd name="connsiteX93" fmla="*/ 638 w 10000"/>
              <a:gd name="connsiteY93" fmla="*/ 1996 h 10000"/>
              <a:gd name="connsiteX94" fmla="*/ 519 w 10000"/>
              <a:gd name="connsiteY94" fmla="*/ 1849 h 10000"/>
              <a:gd name="connsiteX95" fmla="*/ 519 w 10000"/>
              <a:gd name="connsiteY95" fmla="*/ 1786 h 10000"/>
              <a:gd name="connsiteX96" fmla="*/ 498 w 10000"/>
              <a:gd name="connsiteY96" fmla="*/ 1677 h 10000"/>
              <a:gd name="connsiteX97" fmla="*/ 480 w 10000"/>
              <a:gd name="connsiteY97" fmla="*/ 1486 h 10000"/>
              <a:gd name="connsiteX98" fmla="*/ 459 w 10000"/>
              <a:gd name="connsiteY98" fmla="*/ 1359 h 10000"/>
              <a:gd name="connsiteX99" fmla="*/ 421 w 10000"/>
              <a:gd name="connsiteY99" fmla="*/ 1209 h 10000"/>
              <a:gd name="connsiteX100" fmla="*/ 361 w 10000"/>
              <a:gd name="connsiteY100" fmla="*/ 1127 h 10000"/>
              <a:gd name="connsiteX101" fmla="*/ 340 w 10000"/>
              <a:gd name="connsiteY101" fmla="*/ 1082 h 10000"/>
              <a:gd name="connsiteX102" fmla="*/ 259 w 10000"/>
              <a:gd name="connsiteY102" fmla="*/ 936 h 10000"/>
              <a:gd name="connsiteX103" fmla="*/ 242 w 10000"/>
              <a:gd name="connsiteY103" fmla="*/ 827 h 10000"/>
              <a:gd name="connsiteX104" fmla="*/ 242 w 10000"/>
              <a:gd name="connsiteY104" fmla="*/ 723 h 10000"/>
              <a:gd name="connsiteX105" fmla="*/ 242 w 10000"/>
              <a:gd name="connsiteY105" fmla="*/ 618 h 10000"/>
              <a:gd name="connsiteX106" fmla="*/ 221 w 10000"/>
              <a:gd name="connsiteY106" fmla="*/ 509 h 10000"/>
              <a:gd name="connsiteX107" fmla="*/ 179 w 10000"/>
              <a:gd name="connsiteY107" fmla="*/ 404 h 10000"/>
              <a:gd name="connsiteX108" fmla="*/ 161 w 10000"/>
              <a:gd name="connsiteY108" fmla="*/ 300 h 10000"/>
              <a:gd name="connsiteX109" fmla="*/ 102 w 10000"/>
              <a:gd name="connsiteY109" fmla="*/ 172 h 10000"/>
              <a:gd name="connsiteX110" fmla="*/ 0 w 10000"/>
              <a:gd name="connsiteY11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370 w 10000"/>
              <a:gd name="connsiteY20" fmla="*/ 8469 h 10000"/>
              <a:gd name="connsiteX21" fmla="*/ 8131 w 10000"/>
              <a:gd name="connsiteY21" fmla="*/ 8469 h 10000"/>
              <a:gd name="connsiteX22" fmla="*/ 7696 w 10000"/>
              <a:gd name="connsiteY22" fmla="*/ 8132 h 10000"/>
              <a:gd name="connsiteX23" fmla="*/ 7318 w 10000"/>
              <a:gd name="connsiteY23" fmla="*/ 8023 h 10000"/>
              <a:gd name="connsiteX24" fmla="*/ 7079 w 10000"/>
              <a:gd name="connsiteY24" fmla="*/ 7960 h 10000"/>
              <a:gd name="connsiteX25" fmla="*/ 6960 w 10000"/>
              <a:gd name="connsiteY25" fmla="*/ 7855 h 10000"/>
              <a:gd name="connsiteX26" fmla="*/ 6918 w 10000"/>
              <a:gd name="connsiteY26" fmla="*/ 7769 h 10000"/>
              <a:gd name="connsiteX27" fmla="*/ 6799 w 10000"/>
              <a:gd name="connsiteY27" fmla="*/ 7387 h 10000"/>
              <a:gd name="connsiteX28" fmla="*/ 6662 w 10000"/>
              <a:gd name="connsiteY28" fmla="*/ 7282 h 10000"/>
              <a:gd name="connsiteX29" fmla="*/ 6581 w 10000"/>
              <a:gd name="connsiteY29" fmla="*/ 7282 h 10000"/>
              <a:gd name="connsiteX30" fmla="*/ 6501 w 10000"/>
              <a:gd name="connsiteY30" fmla="*/ 7323 h 10000"/>
              <a:gd name="connsiteX31" fmla="*/ 6462 w 10000"/>
              <a:gd name="connsiteY31" fmla="*/ 7323 h 10000"/>
              <a:gd name="connsiteX32" fmla="*/ 6424 w 10000"/>
              <a:gd name="connsiteY32" fmla="*/ 7304 h 10000"/>
              <a:gd name="connsiteX33" fmla="*/ 6322 w 10000"/>
              <a:gd name="connsiteY33" fmla="*/ 7241 h 10000"/>
              <a:gd name="connsiteX34" fmla="*/ 4874 w 10000"/>
              <a:gd name="connsiteY34" fmla="*/ 6795 h 10000"/>
              <a:gd name="connsiteX35" fmla="*/ 4793 w 10000"/>
              <a:gd name="connsiteY35" fmla="*/ 6814 h 10000"/>
              <a:gd name="connsiteX36" fmla="*/ 4755 w 10000"/>
              <a:gd name="connsiteY36" fmla="*/ 6814 h 10000"/>
              <a:gd name="connsiteX37" fmla="*/ 4674 w 10000"/>
              <a:gd name="connsiteY37" fmla="*/ 6814 h 10000"/>
              <a:gd name="connsiteX38" fmla="*/ 4534 w 10000"/>
              <a:gd name="connsiteY38" fmla="*/ 6836 h 10000"/>
              <a:gd name="connsiteX39" fmla="*/ 4435 w 10000"/>
              <a:gd name="connsiteY39" fmla="*/ 6836 h 10000"/>
              <a:gd name="connsiteX40" fmla="*/ 4393 w 10000"/>
              <a:gd name="connsiteY40" fmla="*/ 6836 h 10000"/>
              <a:gd name="connsiteX41" fmla="*/ 4257 w 10000"/>
              <a:gd name="connsiteY41" fmla="*/ 6836 h 10000"/>
              <a:gd name="connsiteX42" fmla="*/ 4176 w 10000"/>
              <a:gd name="connsiteY42" fmla="*/ 6773 h 10000"/>
              <a:gd name="connsiteX43" fmla="*/ 4018 w 10000"/>
              <a:gd name="connsiteY43" fmla="*/ 6687 h 10000"/>
              <a:gd name="connsiteX44" fmla="*/ 3797 w 10000"/>
              <a:gd name="connsiteY44" fmla="*/ 6687 h 10000"/>
              <a:gd name="connsiteX45" fmla="*/ 3401 w 10000"/>
              <a:gd name="connsiteY45" fmla="*/ 3972 h 10000"/>
              <a:gd name="connsiteX46" fmla="*/ 3363 w 10000"/>
              <a:gd name="connsiteY46" fmla="*/ 3950 h 10000"/>
              <a:gd name="connsiteX47" fmla="*/ 3303 w 10000"/>
              <a:gd name="connsiteY47" fmla="*/ 3927 h 10000"/>
              <a:gd name="connsiteX48" fmla="*/ 3261 w 10000"/>
              <a:gd name="connsiteY48" fmla="*/ 3909 h 10000"/>
              <a:gd name="connsiteX49" fmla="*/ 3243 w 10000"/>
              <a:gd name="connsiteY49" fmla="*/ 3886 h 10000"/>
              <a:gd name="connsiteX50" fmla="*/ 3201 w 10000"/>
              <a:gd name="connsiteY50" fmla="*/ 3864 h 10000"/>
              <a:gd name="connsiteX51" fmla="*/ 3163 w 10000"/>
              <a:gd name="connsiteY51" fmla="*/ 3800 h 10000"/>
              <a:gd name="connsiteX52" fmla="*/ 3065 w 10000"/>
              <a:gd name="connsiteY52" fmla="*/ 3714 h 10000"/>
              <a:gd name="connsiteX53" fmla="*/ 2945 w 10000"/>
              <a:gd name="connsiteY53" fmla="*/ 3650 h 10000"/>
              <a:gd name="connsiteX54" fmla="*/ 2865 w 10000"/>
              <a:gd name="connsiteY54" fmla="*/ 3587 h 10000"/>
              <a:gd name="connsiteX55" fmla="*/ 2826 w 10000"/>
              <a:gd name="connsiteY55" fmla="*/ 3568 h 10000"/>
              <a:gd name="connsiteX56" fmla="*/ 2784 w 10000"/>
              <a:gd name="connsiteY56" fmla="*/ 3568 h 10000"/>
              <a:gd name="connsiteX57" fmla="*/ 2724 w 10000"/>
              <a:gd name="connsiteY57" fmla="*/ 3568 h 10000"/>
              <a:gd name="connsiteX58" fmla="*/ 2707 w 10000"/>
              <a:gd name="connsiteY58" fmla="*/ 3523 h 10000"/>
              <a:gd name="connsiteX59" fmla="*/ 2686 w 10000"/>
              <a:gd name="connsiteY59" fmla="*/ 3482 h 10000"/>
              <a:gd name="connsiteX60" fmla="*/ 2647 w 10000"/>
              <a:gd name="connsiteY60" fmla="*/ 3482 h 10000"/>
              <a:gd name="connsiteX61" fmla="*/ 2605 w 10000"/>
              <a:gd name="connsiteY61" fmla="*/ 3459 h 10000"/>
              <a:gd name="connsiteX62" fmla="*/ 2507 w 10000"/>
              <a:gd name="connsiteY62" fmla="*/ 3441 h 10000"/>
              <a:gd name="connsiteX63" fmla="*/ 2447 w 10000"/>
              <a:gd name="connsiteY63" fmla="*/ 3396 h 10000"/>
              <a:gd name="connsiteX64" fmla="*/ 2405 w 10000"/>
              <a:gd name="connsiteY64" fmla="*/ 3377 h 10000"/>
              <a:gd name="connsiteX65" fmla="*/ 2346 w 10000"/>
              <a:gd name="connsiteY65" fmla="*/ 3332 h 10000"/>
              <a:gd name="connsiteX66" fmla="*/ 2328 w 10000"/>
              <a:gd name="connsiteY66" fmla="*/ 3332 h 10000"/>
              <a:gd name="connsiteX67" fmla="*/ 2328 w 10000"/>
              <a:gd name="connsiteY67" fmla="*/ 3313 h 10000"/>
              <a:gd name="connsiteX68" fmla="*/ 2269 w 10000"/>
              <a:gd name="connsiteY68" fmla="*/ 3291 h 10000"/>
              <a:gd name="connsiteX69" fmla="*/ 2227 w 10000"/>
              <a:gd name="connsiteY69" fmla="*/ 3250 h 10000"/>
              <a:gd name="connsiteX70" fmla="*/ 2167 w 10000"/>
              <a:gd name="connsiteY70" fmla="*/ 3205 h 10000"/>
              <a:gd name="connsiteX71" fmla="*/ 2090 w 10000"/>
              <a:gd name="connsiteY71" fmla="*/ 3164 h 10000"/>
              <a:gd name="connsiteX72" fmla="*/ 2030 w 10000"/>
              <a:gd name="connsiteY72" fmla="*/ 3122 h 10000"/>
              <a:gd name="connsiteX73" fmla="*/ 1950 w 10000"/>
              <a:gd name="connsiteY73" fmla="*/ 3100 h 10000"/>
              <a:gd name="connsiteX74" fmla="*/ 1890 w 10000"/>
              <a:gd name="connsiteY74" fmla="*/ 3100 h 10000"/>
              <a:gd name="connsiteX75" fmla="*/ 1830 w 10000"/>
              <a:gd name="connsiteY75" fmla="*/ 3100 h 10000"/>
              <a:gd name="connsiteX76" fmla="*/ 1771 w 10000"/>
              <a:gd name="connsiteY76" fmla="*/ 3100 h 10000"/>
              <a:gd name="connsiteX77" fmla="*/ 1711 w 10000"/>
              <a:gd name="connsiteY77" fmla="*/ 3077 h 10000"/>
              <a:gd name="connsiteX78" fmla="*/ 1613 w 10000"/>
              <a:gd name="connsiteY78" fmla="*/ 2995 h 10000"/>
              <a:gd name="connsiteX79" fmla="*/ 1532 w 10000"/>
              <a:gd name="connsiteY79" fmla="*/ 2887 h 10000"/>
              <a:gd name="connsiteX80" fmla="*/ 1511 w 10000"/>
              <a:gd name="connsiteY80" fmla="*/ 2804 h 10000"/>
              <a:gd name="connsiteX81" fmla="*/ 1494 w 10000"/>
              <a:gd name="connsiteY81" fmla="*/ 2759 h 10000"/>
              <a:gd name="connsiteX82" fmla="*/ 1452 w 10000"/>
              <a:gd name="connsiteY82" fmla="*/ 2718 h 10000"/>
              <a:gd name="connsiteX83" fmla="*/ 1332 w 10000"/>
              <a:gd name="connsiteY83" fmla="*/ 2677 h 10000"/>
              <a:gd name="connsiteX84" fmla="*/ 1234 w 10000"/>
              <a:gd name="connsiteY84" fmla="*/ 2654 h 10000"/>
              <a:gd name="connsiteX85" fmla="*/ 1154 w 10000"/>
              <a:gd name="connsiteY85" fmla="*/ 2591 h 10000"/>
              <a:gd name="connsiteX86" fmla="*/ 1017 w 10000"/>
              <a:gd name="connsiteY86" fmla="*/ 2463 h 10000"/>
              <a:gd name="connsiteX87" fmla="*/ 936 w 10000"/>
              <a:gd name="connsiteY87" fmla="*/ 2377 h 10000"/>
              <a:gd name="connsiteX88" fmla="*/ 898 w 10000"/>
              <a:gd name="connsiteY88" fmla="*/ 2336 h 10000"/>
              <a:gd name="connsiteX89" fmla="*/ 877 w 10000"/>
              <a:gd name="connsiteY89" fmla="*/ 2273 h 10000"/>
              <a:gd name="connsiteX90" fmla="*/ 796 w 10000"/>
              <a:gd name="connsiteY90" fmla="*/ 2186 h 10000"/>
              <a:gd name="connsiteX91" fmla="*/ 719 w 10000"/>
              <a:gd name="connsiteY91" fmla="*/ 2082 h 10000"/>
              <a:gd name="connsiteX92" fmla="*/ 638 w 10000"/>
              <a:gd name="connsiteY92" fmla="*/ 1996 h 10000"/>
              <a:gd name="connsiteX93" fmla="*/ 519 w 10000"/>
              <a:gd name="connsiteY93" fmla="*/ 1849 h 10000"/>
              <a:gd name="connsiteX94" fmla="*/ 519 w 10000"/>
              <a:gd name="connsiteY94" fmla="*/ 1786 h 10000"/>
              <a:gd name="connsiteX95" fmla="*/ 498 w 10000"/>
              <a:gd name="connsiteY95" fmla="*/ 1677 h 10000"/>
              <a:gd name="connsiteX96" fmla="*/ 480 w 10000"/>
              <a:gd name="connsiteY96" fmla="*/ 1486 h 10000"/>
              <a:gd name="connsiteX97" fmla="*/ 459 w 10000"/>
              <a:gd name="connsiteY97" fmla="*/ 1359 h 10000"/>
              <a:gd name="connsiteX98" fmla="*/ 421 w 10000"/>
              <a:gd name="connsiteY98" fmla="*/ 1209 h 10000"/>
              <a:gd name="connsiteX99" fmla="*/ 361 w 10000"/>
              <a:gd name="connsiteY99" fmla="*/ 1127 h 10000"/>
              <a:gd name="connsiteX100" fmla="*/ 340 w 10000"/>
              <a:gd name="connsiteY100" fmla="*/ 1082 h 10000"/>
              <a:gd name="connsiteX101" fmla="*/ 259 w 10000"/>
              <a:gd name="connsiteY101" fmla="*/ 936 h 10000"/>
              <a:gd name="connsiteX102" fmla="*/ 242 w 10000"/>
              <a:gd name="connsiteY102" fmla="*/ 827 h 10000"/>
              <a:gd name="connsiteX103" fmla="*/ 242 w 10000"/>
              <a:gd name="connsiteY103" fmla="*/ 723 h 10000"/>
              <a:gd name="connsiteX104" fmla="*/ 242 w 10000"/>
              <a:gd name="connsiteY104" fmla="*/ 618 h 10000"/>
              <a:gd name="connsiteX105" fmla="*/ 221 w 10000"/>
              <a:gd name="connsiteY105" fmla="*/ 509 h 10000"/>
              <a:gd name="connsiteX106" fmla="*/ 179 w 10000"/>
              <a:gd name="connsiteY106" fmla="*/ 404 h 10000"/>
              <a:gd name="connsiteX107" fmla="*/ 161 w 10000"/>
              <a:gd name="connsiteY107" fmla="*/ 300 h 10000"/>
              <a:gd name="connsiteX108" fmla="*/ 102 w 10000"/>
              <a:gd name="connsiteY108" fmla="*/ 172 h 10000"/>
              <a:gd name="connsiteX109" fmla="*/ 0 w 10000"/>
              <a:gd name="connsiteY10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429 w 10000"/>
              <a:gd name="connsiteY19" fmla="*/ 8428 h 10000"/>
              <a:gd name="connsiteX20" fmla="*/ 8131 w 10000"/>
              <a:gd name="connsiteY20" fmla="*/ 8469 h 10000"/>
              <a:gd name="connsiteX21" fmla="*/ 7696 w 10000"/>
              <a:gd name="connsiteY21" fmla="*/ 8132 h 10000"/>
              <a:gd name="connsiteX22" fmla="*/ 7318 w 10000"/>
              <a:gd name="connsiteY22" fmla="*/ 8023 h 10000"/>
              <a:gd name="connsiteX23" fmla="*/ 7079 w 10000"/>
              <a:gd name="connsiteY23" fmla="*/ 7960 h 10000"/>
              <a:gd name="connsiteX24" fmla="*/ 6960 w 10000"/>
              <a:gd name="connsiteY24" fmla="*/ 7855 h 10000"/>
              <a:gd name="connsiteX25" fmla="*/ 6918 w 10000"/>
              <a:gd name="connsiteY25" fmla="*/ 7769 h 10000"/>
              <a:gd name="connsiteX26" fmla="*/ 6799 w 10000"/>
              <a:gd name="connsiteY26" fmla="*/ 7387 h 10000"/>
              <a:gd name="connsiteX27" fmla="*/ 6662 w 10000"/>
              <a:gd name="connsiteY27" fmla="*/ 7282 h 10000"/>
              <a:gd name="connsiteX28" fmla="*/ 6581 w 10000"/>
              <a:gd name="connsiteY28" fmla="*/ 7282 h 10000"/>
              <a:gd name="connsiteX29" fmla="*/ 6501 w 10000"/>
              <a:gd name="connsiteY29" fmla="*/ 7323 h 10000"/>
              <a:gd name="connsiteX30" fmla="*/ 6462 w 10000"/>
              <a:gd name="connsiteY30" fmla="*/ 7323 h 10000"/>
              <a:gd name="connsiteX31" fmla="*/ 6424 w 10000"/>
              <a:gd name="connsiteY31" fmla="*/ 7304 h 10000"/>
              <a:gd name="connsiteX32" fmla="*/ 6322 w 10000"/>
              <a:gd name="connsiteY32" fmla="*/ 7241 h 10000"/>
              <a:gd name="connsiteX33" fmla="*/ 4874 w 10000"/>
              <a:gd name="connsiteY33" fmla="*/ 6795 h 10000"/>
              <a:gd name="connsiteX34" fmla="*/ 4793 w 10000"/>
              <a:gd name="connsiteY34" fmla="*/ 6814 h 10000"/>
              <a:gd name="connsiteX35" fmla="*/ 4755 w 10000"/>
              <a:gd name="connsiteY35" fmla="*/ 6814 h 10000"/>
              <a:gd name="connsiteX36" fmla="*/ 4674 w 10000"/>
              <a:gd name="connsiteY36" fmla="*/ 6814 h 10000"/>
              <a:gd name="connsiteX37" fmla="*/ 4534 w 10000"/>
              <a:gd name="connsiteY37" fmla="*/ 6836 h 10000"/>
              <a:gd name="connsiteX38" fmla="*/ 4435 w 10000"/>
              <a:gd name="connsiteY38" fmla="*/ 6836 h 10000"/>
              <a:gd name="connsiteX39" fmla="*/ 4393 w 10000"/>
              <a:gd name="connsiteY39" fmla="*/ 6836 h 10000"/>
              <a:gd name="connsiteX40" fmla="*/ 4257 w 10000"/>
              <a:gd name="connsiteY40" fmla="*/ 6836 h 10000"/>
              <a:gd name="connsiteX41" fmla="*/ 4176 w 10000"/>
              <a:gd name="connsiteY41" fmla="*/ 6773 h 10000"/>
              <a:gd name="connsiteX42" fmla="*/ 4018 w 10000"/>
              <a:gd name="connsiteY42" fmla="*/ 6687 h 10000"/>
              <a:gd name="connsiteX43" fmla="*/ 3797 w 10000"/>
              <a:gd name="connsiteY43" fmla="*/ 6687 h 10000"/>
              <a:gd name="connsiteX44" fmla="*/ 3401 w 10000"/>
              <a:gd name="connsiteY44" fmla="*/ 3972 h 10000"/>
              <a:gd name="connsiteX45" fmla="*/ 3363 w 10000"/>
              <a:gd name="connsiteY45" fmla="*/ 3950 h 10000"/>
              <a:gd name="connsiteX46" fmla="*/ 3303 w 10000"/>
              <a:gd name="connsiteY46" fmla="*/ 3927 h 10000"/>
              <a:gd name="connsiteX47" fmla="*/ 3261 w 10000"/>
              <a:gd name="connsiteY47" fmla="*/ 3909 h 10000"/>
              <a:gd name="connsiteX48" fmla="*/ 3243 w 10000"/>
              <a:gd name="connsiteY48" fmla="*/ 3886 h 10000"/>
              <a:gd name="connsiteX49" fmla="*/ 3201 w 10000"/>
              <a:gd name="connsiteY49" fmla="*/ 3864 h 10000"/>
              <a:gd name="connsiteX50" fmla="*/ 3163 w 10000"/>
              <a:gd name="connsiteY50" fmla="*/ 3800 h 10000"/>
              <a:gd name="connsiteX51" fmla="*/ 3065 w 10000"/>
              <a:gd name="connsiteY51" fmla="*/ 3714 h 10000"/>
              <a:gd name="connsiteX52" fmla="*/ 2945 w 10000"/>
              <a:gd name="connsiteY52" fmla="*/ 3650 h 10000"/>
              <a:gd name="connsiteX53" fmla="*/ 2865 w 10000"/>
              <a:gd name="connsiteY53" fmla="*/ 3587 h 10000"/>
              <a:gd name="connsiteX54" fmla="*/ 2826 w 10000"/>
              <a:gd name="connsiteY54" fmla="*/ 3568 h 10000"/>
              <a:gd name="connsiteX55" fmla="*/ 2784 w 10000"/>
              <a:gd name="connsiteY55" fmla="*/ 3568 h 10000"/>
              <a:gd name="connsiteX56" fmla="*/ 2724 w 10000"/>
              <a:gd name="connsiteY56" fmla="*/ 3568 h 10000"/>
              <a:gd name="connsiteX57" fmla="*/ 2707 w 10000"/>
              <a:gd name="connsiteY57" fmla="*/ 3523 h 10000"/>
              <a:gd name="connsiteX58" fmla="*/ 2686 w 10000"/>
              <a:gd name="connsiteY58" fmla="*/ 3482 h 10000"/>
              <a:gd name="connsiteX59" fmla="*/ 2647 w 10000"/>
              <a:gd name="connsiteY59" fmla="*/ 3482 h 10000"/>
              <a:gd name="connsiteX60" fmla="*/ 2605 w 10000"/>
              <a:gd name="connsiteY60" fmla="*/ 3459 h 10000"/>
              <a:gd name="connsiteX61" fmla="*/ 2507 w 10000"/>
              <a:gd name="connsiteY61" fmla="*/ 3441 h 10000"/>
              <a:gd name="connsiteX62" fmla="*/ 2447 w 10000"/>
              <a:gd name="connsiteY62" fmla="*/ 3396 h 10000"/>
              <a:gd name="connsiteX63" fmla="*/ 2405 w 10000"/>
              <a:gd name="connsiteY63" fmla="*/ 3377 h 10000"/>
              <a:gd name="connsiteX64" fmla="*/ 2346 w 10000"/>
              <a:gd name="connsiteY64" fmla="*/ 3332 h 10000"/>
              <a:gd name="connsiteX65" fmla="*/ 2328 w 10000"/>
              <a:gd name="connsiteY65" fmla="*/ 3332 h 10000"/>
              <a:gd name="connsiteX66" fmla="*/ 2328 w 10000"/>
              <a:gd name="connsiteY66" fmla="*/ 3313 h 10000"/>
              <a:gd name="connsiteX67" fmla="*/ 2269 w 10000"/>
              <a:gd name="connsiteY67" fmla="*/ 3291 h 10000"/>
              <a:gd name="connsiteX68" fmla="*/ 2227 w 10000"/>
              <a:gd name="connsiteY68" fmla="*/ 3250 h 10000"/>
              <a:gd name="connsiteX69" fmla="*/ 2167 w 10000"/>
              <a:gd name="connsiteY69" fmla="*/ 3205 h 10000"/>
              <a:gd name="connsiteX70" fmla="*/ 2090 w 10000"/>
              <a:gd name="connsiteY70" fmla="*/ 3164 h 10000"/>
              <a:gd name="connsiteX71" fmla="*/ 2030 w 10000"/>
              <a:gd name="connsiteY71" fmla="*/ 3122 h 10000"/>
              <a:gd name="connsiteX72" fmla="*/ 1950 w 10000"/>
              <a:gd name="connsiteY72" fmla="*/ 3100 h 10000"/>
              <a:gd name="connsiteX73" fmla="*/ 1890 w 10000"/>
              <a:gd name="connsiteY73" fmla="*/ 3100 h 10000"/>
              <a:gd name="connsiteX74" fmla="*/ 1830 w 10000"/>
              <a:gd name="connsiteY74" fmla="*/ 3100 h 10000"/>
              <a:gd name="connsiteX75" fmla="*/ 1771 w 10000"/>
              <a:gd name="connsiteY75" fmla="*/ 3100 h 10000"/>
              <a:gd name="connsiteX76" fmla="*/ 1711 w 10000"/>
              <a:gd name="connsiteY76" fmla="*/ 3077 h 10000"/>
              <a:gd name="connsiteX77" fmla="*/ 1613 w 10000"/>
              <a:gd name="connsiteY77" fmla="*/ 2995 h 10000"/>
              <a:gd name="connsiteX78" fmla="*/ 1532 w 10000"/>
              <a:gd name="connsiteY78" fmla="*/ 2887 h 10000"/>
              <a:gd name="connsiteX79" fmla="*/ 1511 w 10000"/>
              <a:gd name="connsiteY79" fmla="*/ 2804 h 10000"/>
              <a:gd name="connsiteX80" fmla="*/ 1494 w 10000"/>
              <a:gd name="connsiteY80" fmla="*/ 2759 h 10000"/>
              <a:gd name="connsiteX81" fmla="*/ 1452 w 10000"/>
              <a:gd name="connsiteY81" fmla="*/ 2718 h 10000"/>
              <a:gd name="connsiteX82" fmla="*/ 1332 w 10000"/>
              <a:gd name="connsiteY82" fmla="*/ 2677 h 10000"/>
              <a:gd name="connsiteX83" fmla="*/ 1234 w 10000"/>
              <a:gd name="connsiteY83" fmla="*/ 2654 h 10000"/>
              <a:gd name="connsiteX84" fmla="*/ 1154 w 10000"/>
              <a:gd name="connsiteY84" fmla="*/ 2591 h 10000"/>
              <a:gd name="connsiteX85" fmla="*/ 1017 w 10000"/>
              <a:gd name="connsiteY85" fmla="*/ 2463 h 10000"/>
              <a:gd name="connsiteX86" fmla="*/ 936 w 10000"/>
              <a:gd name="connsiteY86" fmla="*/ 2377 h 10000"/>
              <a:gd name="connsiteX87" fmla="*/ 898 w 10000"/>
              <a:gd name="connsiteY87" fmla="*/ 2336 h 10000"/>
              <a:gd name="connsiteX88" fmla="*/ 877 w 10000"/>
              <a:gd name="connsiteY88" fmla="*/ 2273 h 10000"/>
              <a:gd name="connsiteX89" fmla="*/ 796 w 10000"/>
              <a:gd name="connsiteY89" fmla="*/ 2186 h 10000"/>
              <a:gd name="connsiteX90" fmla="*/ 719 w 10000"/>
              <a:gd name="connsiteY90" fmla="*/ 2082 h 10000"/>
              <a:gd name="connsiteX91" fmla="*/ 638 w 10000"/>
              <a:gd name="connsiteY91" fmla="*/ 1996 h 10000"/>
              <a:gd name="connsiteX92" fmla="*/ 519 w 10000"/>
              <a:gd name="connsiteY92" fmla="*/ 1849 h 10000"/>
              <a:gd name="connsiteX93" fmla="*/ 519 w 10000"/>
              <a:gd name="connsiteY93" fmla="*/ 1786 h 10000"/>
              <a:gd name="connsiteX94" fmla="*/ 498 w 10000"/>
              <a:gd name="connsiteY94" fmla="*/ 1677 h 10000"/>
              <a:gd name="connsiteX95" fmla="*/ 480 w 10000"/>
              <a:gd name="connsiteY95" fmla="*/ 1486 h 10000"/>
              <a:gd name="connsiteX96" fmla="*/ 459 w 10000"/>
              <a:gd name="connsiteY96" fmla="*/ 1359 h 10000"/>
              <a:gd name="connsiteX97" fmla="*/ 421 w 10000"/>
              <a:gd name="connsiteY97" fmla="*/ 1209 h 10000"/>
              <a:gd name="connsiteX98" fmla="*/ 361 w 10000"/>
              <a:gd name="connsiteY98" fmla="*/ 1127 h 10000"/>
              <a:gd name="connsiteX99" fmla="*/ 340 w 10000"/>
              <a:gd name="connsiteY99" fmla="*/ 1082 h 10000"/>
              <a:gd name="connsiteX100" fmla="*/ 259 w 10000"/>
              <a:gd name="connsiteY100" fmla="*/ 936 h 10000"/>
              <a:gd name="connsiteX101" fmla="*/ 242 w 10000"/>
              <a:gd name="connsiteY101" fmla="*/ 827 h 10000"/>
              <a:gd name="connsiteX102" fmla="*/ 242 w 10000"/>
              <a:gd name="connsiteY102" fmla="*/ 723 h 10000"/>
              <a:gd name="connsiteX103" fmla="*/ 242 w 10000"/>
              <a:gd name="connsiteY103" fmla="*/ 618 h 10000"/>
              <a:gd name="connsiteX104" fmla="*/ 221 w 10000"/>
              <a:gd name="connsiteY104" fmla="*/ 509 h 10000"/>
              <a:gd name="connsiteX105" fmla="*/ 179 w 10000"/>
              <a:gd name="connsiteY105" fmla="*/ 404 h 10000"/>
              <a:gd name="connsiteX106" fmla="*/ 161 w 10000"/>
              <a:gd name="connsiteY106" fmla="*/ 300 h 10000"/>
              <a:gd name="connsiteX107" fmla="*/ 102 w 10000"/>
              <a:gd name="connsiteY107" fmla="*/ 172 h 10000"/>
              <a:gd name="connsiteX108" fmla="*/ 0 w 10000"/>
              <a:gd name="connsiteY10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8131 w 10000"/>
              <a:gd name="connsiteY19" fmla="*/ 8469 h 10000"/>
              <a:gd name="connsiteX20" fmla="*/ 7696 w 10000"/>
              <a:gd name="connsiteY20" fmla="*/ 8132 h 10000"/>
              <a:gd name="connsiteX21" fmla="*/ 7318 w 10000"/>
              <a:gd name="connsiteY21" fmla="*/ 8023 h 10000"/>
              <a:gd name="connsiteX22" fmla="*/ 7079 w 10000"/>
              <a:gd name="connsiteY22" fmla="*/ 7960 h 10000"/>
              <a:gd name="connsiteX23" fmla="*/ 6960 w 10000"/>
              <a:gd name="connsiteY23" fmla="*/ 7855 h 10000"/>
              <a:gd name="connsiteX24" fmla="*/ 6918 w 10000"/>
              <a:gd name="connsiteY24" fmla="*/ 7769 h 10000"/>
              <a:gd name="connsiteX25" fmla="*/ 6799 w 10000"/>
              <a:gd name="connsiteY25" fmla="*/ 7387 h 10000"/>
              <a:gd name="connsiteX26" fmla="*/ 6662 w 10000"/>
              <a:gd name="connsiteY26" fmla="*/ 7282 h 10000"/>
              <a:gd name="connsiteX27" fmla="*/ 6581 w 10000"/>
              <a:gd name="connsiteY27" fmla="*/ 7282 h 10000"/>
              <a:gd name="connsiteX28" fmla="*/ 6501 w 10000"/>
              <a:gd name="connsiteY28" fmla="*/ 7323 h 10000"/>
              <a:gd name="connsiteX29" fmla="*/ 6462 w 10000"/>
              <a:gd name="connsiteY29" fmla="*/ 7323 h 10000"/>
              <a:gd name="connsiteX30" fmla="*/ 6424 w 10000"/>
              <a:gd name="connsiteY30" fmla="*/ 7304 h 10000"/>
              <a:gd name="connsiteX31" fmla="*/ 6322 w 10000"/>
              <a:gd name="connsiteY31" fmla="*/ 7241 h 10000"/>
              <a:gd name="connsiteX32" fmla="*/ 4874 w 10000"/>
              <a:gd name="connsiteY32" fmla="*/ 6795 h 10000"/>
              <a:gd name="connsiteX33" fmla="*/ 4793 w 10000"/>
              <a:gd name="connsiteY33" fmla="*/ 6814 h 10000"/>
              <a:gd name="connsiteX34" fmla="*/ 4755 w 10000"/>
              <a:gd name="connsiteY34" fmla="*/ 6814 h 10000"/>
              <a:gd name="connsiteX35" fmla="*/ 4674 w 10000"/>
              <a:gd name="connsiteY35" fmla="*/ 6814 h 10000"/>
              <a:gd name="connsiteX36" fmla="*/ 4534 w 10000"/>
              <a:gd name="connsiteY36" fmla="*/ 6836 h 10000"/>
              <a:gd name="connsiteX37" fmla="*/ 4435 w 10000"/>
              <a:gd name="connsiteY37" fmla="*/ 6836 h 10000"/>
              <a:gd name="connsiteX38" fmla="*/ 4393 w 10000"/>
              <a:gd name="connsiteY38" fmla="*/ 6836 h 10000"/>
              <a:gd name="connsiteX39" fmla="*/ 4257 w 10000"/>
              <a:gd name="connsiteY39" fmla="*/ 6836 h 10000"/>
              <a:gd name="connsiteX40" fmla="*/ 4176 w 10000"/>
              <a:gd name="connsiteY40" fmla="*/ 6773 h 10000"/>
              <a:gd name="connsiteX41" fmla="*/ 4018 w 10000"/>
              <a:gd name="connsiteY41" fmla="*/ 6687 h 10000"/>
              <a:gd name="connsiteX42" fmla="*/ 3797 w 10000"/>
              <a:gd name="connsiteY42" fmla="*/ 6687 h 10000"/>
              <a:gd name="connsiteX43" fmla="*/ 3401 w 10000"/>
              <a:gd name="connsiteY43" fmla="*/ 3972 h 10000"/>
              <a:gd name="connsiteX44" fmla="*/ 3363 w 10000"/>
              <a:gd name="connsiteY44" fmla="*/ 3950 h 10000"/>
              <a:gd name="connsiteX45" fmla="*/ 3303 w 10000"/>
              <a:gd name="connsiteY45" fmla="*/ 3927 h 10000"/>
              <a:gd name="connsiteX46" fmla="*/ 3261 w 10000"/>
              <a:gd name="connsiteY46" fmla="*/ 3909 h 10000"/>
              <a:gd name="connsiteX47" fmla="*/ 3243 w 10000"/>
              <a:gd name="connsiteY47" fmla="*/ 3886 h 10000"/>
              <a:gd name="connsiteX48" fmla="*/ 3201 w 10000"/>
              <a:gd name="connsiteY48" fmla="*/ 3864 h 10000"/>
              <a:gd name="connsiteX49" fmla="*/ 3163 w 10000"/>
              <a:gd name="connsiteY49" fmla="*/ 3800 h 10000"/>
              <a:gd name="connsiteX50" fmla="*/ 3065 w 10000"/>
              <a:gd name="connsiteY50" fmla="*/ 3714 h 10000"/>
              <a:gd name="connsiteX51" fmla="*/ 2945 w 10000"/>
              <a:gd name="connsiteY51" fmla="*/ 3650 h 10000"/>
              <a:gd name="connsiteX52" fmla="*/ 2865 w 10000"/>
              <a:gd name="connsiteY52" fmla="*/ 3587 h 10000"/>
              <a:gd name="connsiteX53" fmla="*/ 2826 w 10000"/>
              <a:gd name="connsiteY53" fmla="*/ 3568 h 10000"/>
              <a:gd name="connsiteX54" fmla="*/ 2784 w 10000"/>
              <a:gd name="connsiteY54" fmla="*/ 3568 h 10000"/>
              <a:gd name="connsiteX55" fmla="*/ 2724 w 10000"/>
              <a:gd name="connsiteY55" fmla="*/ 3568 h 10000"/>
              <a:gd name="connsiteX56" fmla="*/ 2707 w 10000"/>
              <a:gd name="connsiteY56" fmla="*/ 3523 h 10000"/>
              <a:gd name="connsiteX57" fmla="*/ 2686 w 10000"/>
              <a:gd name="connsiteY57" fmla="*/ 3482 h 10000"/>
              <a:gd name="connsiteX58" fmla="*/ 2647 w 10000"/>
              <a:gd name="connsiteY58" fmla="*/ 3482 h 10000"/>
              <a:gd name="connsiteX59" fmla="*/ 2605 w 10000"/>
              <a:gd name="connsiteY59" fmla="*/ 3459 h 10000"/>
              <a:gd name="connsiteX60" fmla="*/ 2507 w 10000"/>
              <a:gd name="connsiteY60" fmla="*/ 3441 h 10000"/>
              <a:gd name="connsiteX61" fmla="*/ 2447 w 10000"/>
              <a:gd name="connsiteY61" fmla="*/ 3396 h 10000"/>
              <a:gd name="connsiteX62" fmla="*/ 2405 w 10000"/>
              <a:gd name="connsiteY62" fmla="*/ 3377 h 10000"/>
              <a:gd name="connsiteX63" fmla="*/ 2346 w 10000"/>
              <a:gd name="connsiteY63" fmla="*/ 3332 h 10000"/>
              <a:gd name="connsiteX64" fmla="*/ 2328 w 10000"/>
              <a:gd name="connsiteY64" fmla="*/ 3332 h 10000"/>
              <a:gd name="connsiteX65" fmla="*/ 2328 w 10000"/>
              <a:gd name="connsiteY65" fmla="*/ 3313 h 10000"/>
              <a:gd name="connsiteX66" fmla="*/ 2269 w 10000"/>
              <a:gd name="connsiteY66" fmla="*/ 3291 h 10000"/>
              <a:gd name="connsiteX67" fmla="*/ 2227 w 10000"/>
              <a:gd name="connsiteY67" fmla="*/ 3250 h 10000"/>
              <a:gd name="connsiteX68" fmla="*/ 2167 w 10000"/>
              <a:gd name="connsiteY68" fmla="*/ 3205 h 10000"/>
              <a:gd name="connsiteX69" fmla="*/ 2090 w 10000"/>
              <a:gd name="connsiteY69" fmla="*/ 3164 h 10000"/>
              <a:gd name="connsiteX70" fmla="*/ 2030 w 10000"/>
              <a:gd name="connsiteY70" fmla="*/ 3122 h 10000"/>
              <a:gd name="connsiteX71" fmla="*/ 1950 w 10000"/>
              <a:gd name="connsiteY71" fmla="*/ 3100 h 10000"/>
              <a:gd name="connsiteX72" fmla="*/ 1890 w 10000"/>
              <a:gd name="connsiteY72" fmla="*/ 3100 h 10000"/>
              <a:gd name="connsiteX73" fmla="*/ 1830 w 10000"/>
              <a:gd name="connsiteY73" fmla="*/ 3100 h 10000"/>
              <a:gd name="connsiteX74" fmla="*/ 1771 w 10000"/>
              <a:gd name="connsiteY74" fmla="*/ 3100 h 10000"/>
              <a:gd name="connsiteX75" fmla="*/ 1711 w 10000"/>
              <a:gd name="connsiteY75" fmla="*/ 3077 h 10000"/>
              <a:gd name="connsiteX76" fmla="*/ 1613 w 10000"/>
              <a:gd name="connsiteY76" fmla="*/ 2995 h 10000"/>
              <a:gd name="connsiteX77" fmla="*/ 1532 w 10000"/>
              <a:gd name="connsiteY77" fmla="*/ 2887 h 10000"/>
              <a:gd name="connsiteX78" fmla="*/ 1511 w 10000"/>
              <a:gd name="connsiteY78" fmla="*/ 2804 h 10000"/>
              <a:gd name="connsiteX79" fmla="*/ 1494 w 10000"/>
              <a:gd name="connsiteY79" fmla="*/ 2759 h 10000"/>
              <a:gd name="connsiteX80" fmla="*/ 1452 w 10000"/>
              <a:gd name="connsiteY80" fmla="*/ 2718 h 10000"/>
              <a:gd name="connsiteX81" fmla="*/ 1332 w 10000"/>
              <a:gd name="connsiteY81" fmla="*/ 2677 h 10000"/>
              <a:gd name="connsiteX82" fmla="*/ 1234 w 10000"/>
              <a:gd name="connsiteY82" fmla="*/ 2654 h 10000"/>
              <a:gd name="connsiteX83" fmla="*/ 1154 w 10000"/>
              <a:gd name="connsiteY83" fmla="*/ 2591 h 10000"/>
              <a:gd name="connsiteX84" fmla="*/ 1017 w 10000"/>
              <a:gd name="connsiteY84" fmla="*/ 2463 h 10000"/>
              <a:gd name="connsiteX85" fmla="*/ 936 w 10000"/>
              <a:gd name="connsiteY85" fmla="*/ 2377 h 10000"/>
              <a:gd name="connsiteX86" fmla="*/ 898 w 10000"/>
              <a:gd name="connsiteY86" fmla="*/ 2336 h 10000"/>
              <a:gd name="connsiteX87" fmla="*/ 877 w 10000"/>
              <a:gd name="connsiteY87" fmla="*/ 2273 h 10000"/>
              <a:gd name="connsiteX88" fmla="*/ 796 w 10000"/>
              <a:gd name="connsiteY88" fmla="*/ 2186 h 10000"/>
              <a:gd name="connsiteX89" fmla="*/ 719 w 10000"/>
              <a:gd name="connsiteY89" fmla="*/ 2082 h 10000"/>
              <a:gd name="connsiteX90" fmla="*/ 638 w 10000"/>
              <a:gd name="connsiteY90" fmla="*/ 1996 h 10000"/>
              <a:gd name="connsiteX91" fmla="*/ 519 w 10000"/>
              <a:gd name="connsiteY91" fmla="*/ 1849 h 10000"/>
              <a:gd name="connsiteX92" fmla="*/ 519 w 10000"/>
              <a:gd name="connsiteY92" fmla="*/ 1786 h 10000"/>
              <a:gd name="connsiteX93" fmla="*/ 498 w 10000"/>
              <a:gd name="connsiteY93" fmla="*/ 1677 h 10000"/>
              <a:gd name="connsiteX94" fmla="*/ 480 w 10000"/>
              <a:gd name="connsiteY94" fmla="*/ 1486 h 10000"/>
              <a:gd name="connsiteX95" fmla="*/ 459 w 10000"/>
              <a:gd name="connsiteY95" fmla="*/ 1359 h 10000"/>
              <a:gd name="connsiteX96" fmla="*/ 421 w 10000"/>
              <a:gd name="connsiteY96" fmla="*/ 1209 h 10000"/>
              <a:gd name="connsiteX97" fmla="*/ 361 w 10000"/>
              <a:gd name="connsiteY97" fmla="*/ 1127 h 10000"/>
              <a:gd name="connsiteX98" fmla="*/ 340 w 10000"/>
              <a:gd name="connsiteY98" fmla="*/ 1082 h 10000"/>
              <a:gd name="connsiteX99" fmla="*/ 259 w 10000"/>
              <a:gd name="connsiteY99" fmla="*/ 936 h 10000"/>
              <a:gd name="connsiteX100" fmla="*/ 242 w 10000"/>
              <a:gd name="connsiteY100" fmla="*/ 827 h 10000"/>
              <a:gd name="connsiteX101" fmla="*/ 242 w 10000"/>
              <a:gd name="connsiteY101" fmla="*/ 723 h 10000"/>
              <a:gd name="connsiteX102" fmla="*/ 242 w 10000"/>
              <a:gd name="connsiteY102" fmla="*/ 618 h 10000"/>
              <a:gd name="connsiteX103" fmla="*/ 221 w 10000"/>
              <a:gd name="connsiteY103" fmla="*/ 509 h 10000"/>
              <a:gd name="connsiteX104" fmla="*/ 179 w 10000"/>
              <a:gd name="connsiteY104" fmla="*/ 404 h 10000"/>
              <a:gd name="connsiteX105" fmla="*/ 161 w 10000"/>
              <a:gd name="connsiteY105" fmla="*/ 300 h 10000"/>
              <a:gd name="connsiteX106" fmla="*/ 102 w 10000"/>
              <a:gd name="connsiteY106" fmla="*/ 172 h 10000"/>
              <a:gd name="connsiteX107" fmla="*/ 0 w 10000"/>
              <a:gd name="connsiteY10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531 w 10000"/>
              <a:gd name="connsiteY16" fmla="*/ 8450 h 10000"/>
              <a:gd name="connsiteX17" fmla="*/ 8489 w 10000"/>
              <a:gd name="connsiteY17" fmla="*/ 8428 h 10000"/>
              <a:gd name="connsiteX18" fmla="*/ 8450 w 10000"/>
              <a:gd name="connsiteY18" fmla="*/ 8428 h 10000"/>
              <a:gd name="connsiteX19" fmla="*/ 7696 w 10000"/>
              <a:gd name="connsiteY19" fmla="*/ 8132 h 10000"/>
              <a:gd name="connsiteX20" fmla="*/ 7318 w 10000"/>
              <a:gd name="connsiteY20" fmla="*/ 8023 h 10000"/>
              <a:gd name="connsiteX21" fmla="*/ 7079 w 10000"/>
              <a:gd name="connsiteY21" fmla="*/ 7960 h 10000"/>
              <a:gd name="connsiteX22" fmla="*/ 6960 w 10000"/>
              <a:gd name="connsiteY22" fmla="*/ 7855 h 10000"/>
              <a:gd name="connsiteX23" fmla="*/ 6918 w 10000"/>
              <a:gd name="connsiteY23" fmla="*/ 7769 h 10000"/>
              <a:gd name="connsiteX24" fmla="*/ 6799 w 10000"/>
              <a:gd name="connsiteY24" fmla="*/ 7387 h 10000"/>
              <a:gd name="connsiteX25" fmla="*/ 6662 w 10000"/>
              <a:gd name="connsiteY25" fmla="*/ 7282 h 10000"/>
              <a:gd name="connsiteX26" fmla="*/ 6581 w 10000"/>
              <a:gd name="connsiteY26" fmla="*/ 7282 h 10000"/>
              <a:gd name="connsiteX27" fmla="*/ 6501 w 10000"/>
              <a:gd name="connsiteY27" fmla="*/ 7323 h 10000"/>
              <a:gd name="connsiteX28" fmla="*/ 6462 w 10000"/>
              <a:gd name="connsiteY28" fmla="*/ 7323 h 10000"/>
              <a:gd name="connsiteX29" fmla="*/ 6424 w 10000"/>
              <a:gd name="connsiteY29" fmla="*/ 7304 h 10000"/>
              <a:gd name="connsiteX30" fmla="*/ 6322 w 10000"/>
              <a:gd name="connsiteY30" fmla="*/ 7241 h 10000"/>
              <a:gd name="connsiteX31" fmla="*/ 4874 w 10000"/>
              <a:gd name="connsiteY31" fmla="*/ 6795 h 10000"/>
              <a:gd name="connsiteX32" fmla="*/ 4793 w 10000"/>
              <a:gd name="connsiteY32" fmla="*/ 6814 h 10000"/>
              <a:gd name="connsiteX33" fmla="*/ 4755 w 10000"/>
              <a:gd name="connsiteY33" fmla="*/ 6814 h 10000"/>
              <a:gd name="connsiteX34" fmla="*/ 4674 w 10000"/>
              <a:gd name="connsiteY34" fmla="*/ 6814 h 10000"/>
              <a:gd name="connsiteX35" fmla="*/ 4534 w 10000"/>
              <a:gd name="connsiteY35" fmla="*/ 6836 h 10000"/>
              <a:gd name="connsiteX36" fmla="*/ 4435 w 10000"/>
              <a:gd name="connsiteY36" fmla="*/ 6836 h 10000"/>
              <a:gd name="connsiteX37" fmla="*/ 4393 w 10000"/>
              <a:gd name="connsiteY37" fmla="*/ 6836 h 10000"/>
              <a:gd name="connsiteX38" fmla="*/ 4257 w 10000"/>
              <a:gd name="connsiteY38" fmla="*/ 6836 h 10000"/>
              <a:gd name="connsiteX39" fmla="*/ 4176 w 10000"/>
              <a:gd name="connsiteY39" fmla="*/ 6773 h 10000"/>
              <a:gd name="connsiteX40" fmla="*/ 4018 w 10000"/>
              <a:gd name="connsiteY40" fmla="*/ 6687 h 10000"/>
              <a:gd name="connsiteX41" fmla="*/ 3797 w 10000"/>
              <a:gd name="connsiteY41" fmla="*/ 6687 h 10000"/>
              <a:gd name="connsiteX42" fmla="*/ 3401 w 10000"/>
              <a:gd name="connsiteY42" fmla="*/ 3972 h 10000"/>
              <a:gd name="connsiteX43" fmla="*/ 3363 w 10000"/>
              <a:gd name="connsiteY43" fmla="*/ 3950 h 10000"/>
              <a:gd name="connsiteX44" fmla="*/ 3303 w 10000"/>
              <a:gd name="connsiteY44" fmla="*/ 3927 h 10000"/>
              <a:gd name="connsiteX45" fmla="*/ 3261 w 10000"/>
              <a:gd name="connsiteY45" fmla="*/ 3909 h 10000"/>
              <a:gd name="connsiteX46" fmla="*/ 3243 w 10000"/>
              <a:gd name="connsiteY46" fmla="*/ 3886 h 10000"/>
              <a:gd name="connsiteX47" fmla="*/ 3201 w 10000"/>
              <a:gd name="connsiteY47" fmla="*/ 3864 h 10000"/>
              <a:gd name="connsiteX48" fmla="*/ 3163 w 10000"/>
              <a:gd name="connsiteY48" fmla="*/ 3800 h 10000"/>
              <a:gd name="connsiteX49" fmla="*/ 3065 w 10000"/>
              <a:gd name="connsiteY49" fmla="*/ 3714 h 10000"/>
              <a:gd name="connsiteX50" fmla="*/ 2945 w 10000"/>
              <a:gd name="connsiteY50" fmla="*/ 3650 h 10000"/>
              <a:gd name="connsiteX51" fmla="*/ 2865 w 10000"/>
              <a:gd name="connsiteY51" fmla="*/ 3587 h 10000"/>
              <a:gd name="connsiteX52" fmla="*/ 2826 w 10000"/>
              <a:gd name="connsiteY52" fmla="*/ 3568 h 10000"/>
              <a:gd name="connsiteX53" fmla="*/ 2784 w 10000"/>
              <a:gd name="connsiteY53" fmla="*/ 3568 h 10000"/>
              <a:gd name="connsiteX54" fmla="*/ 2724 w 10000"/>
              <a:gd name="connsiteY54" fmla="*/ 3568 h 10000"/>
              <a:gd name="connsiteX55" fmla="*/ 2707 w 10000"/>
              <a:gd name="connsiteY55" fmla="*/ 3523 h 10000"/>
              <a:gd name="connsiteX56" fmla="*/ 2686 w 10000"/>
              <a:gd name="connsiteY56" fmla="*/ 3482 h 10000"/>
              <a:gd name="connsiteX57" fmla="*/ 2647 w 10000"/>
              <a:gd name="connsiteY57" fmla="*/ 3482 h 10000"/>
              <a:gd name="connsiteX58" fmla="*/ 2605 w 10000"/>
              <a:gd name="connsiteY58" fmla="*/ 3459 h 10000"/>
              <a:gd name="connsiteX59" fmla="*/ 2507 w 10000"/>
              <a:gd name="connsiteY59" fmla="*/ 3441 h 10000"/>
              <a:gd name="connsiteX60" fmla="*/ 2447 w 10000"/>
              <a:gd name="connsiteY60" fmla="*/ 3396 h 10000"/>
              <a:gd name="connsiteX61" fmla="*/ 2405 w 10000"/>
              <a:gd name="connsiteY61" fmla="*/ 3377 h 10000"/>
              <a:gd name="connsiteX62" fmla="*/ 2346 w 10000"/>
              <a:gd name="connsiteY62" fmla="*/ 3332 h 10000"/>
              <a:gd name="connsiteX63" fmla="*/ 2328 w 10000"/>
              <a:gd name="connsiteY63" fmla="*/ 3332 h 10000"/>
              <a:gd name="connsiteX64" fmla="*/ 2328 w 10000"/>
              <a:gd name="connsiteY64" fmla="*/ 3313 h 10000"/>
              <a:gd name="connsiteX65" fmla="*/ 2269 w 10000"/>
              <a:gd name="connsiteY65" fmla="*/ 3291 h 10000"/>
              <a:gd name="connsiteX66" fmla="*/ 2227 w 10000"/>
              <a:gd name="connsiteY66" fmla="*/ 3250 h 10000"/>
              <a:gd name="connsiteX67" fmla="*/ 2167 w 10000"/>
              <a:gd name="connsiteY67" fmla="*/ 3205 h 10000"/>
              <a:gd name="connsiteX68" fmla="*/ 2090 w 10000"/>
              <a:gd name="connsiteY68" fmla="*/ 3164 h 10000"/>
              <a:gd name="connsiteX69" fmla="*/ 2030 w 10000"/>
              <a:gd name="connsiteY69" fmla="*/ 3122 h 10000"/>
              <a:gd name="connsiteX70" fmla="*/ 1950 w 10000"/>
              <a:gd name="connsiteY70" fmla="*/ 3100 h 10000"/>
              <a:gd name="connsiteX71" fmla="*/ 1890 w 10000"/>
              <a:gd name="connsiteY71" fmla="*/ 3100 h 10000"/>
              <a:gd name="connsiteX72" fmla="*/ 1830 w 10000"/>
              <a:gd name="connsiteY72" fmla="*/ 3100 h 10000"/>
              <a:gd name="connsiteX73" fmla="*/ 1771 w 10000"/>
              <a:gd name="connsiteY73" fmla="*/ 3100 h 10000"/>
              <a:gd name="connsiteX74" fmla="*/ 1711 w 10000"/>
              <a:gd name="connsiteY74" fmla="*/ 3077 h 10000"/>
              <a:gd name="connsiteX75" fmla="*/ 1613 w 10000"/>
              <a:gd name="connsiteY75" fmla="*/ 2995 h 10000"/>
              <a:gd name="connsiteX76" fmla="*/ 1532 w 10000"/>
              <a:gd name="connsiteY76" fmla="*/ 2887 h 10000"/>
              <a:gd name="connsiteX77" fmla="*/ 1511 w 10000"/>
              <a:gd name="connsiteY77" fmla="*/ 2804 h 10000"/>
              <a:gd name="connsiteX78" fmla="*/ 1494 w 10000"/>
              <a:gd name="connsiteY78" fmla="*/ 2759 h 10000"/>
              <a:gd name="connsiteX79" fmla="*/ 1452 w 10000"/>
              <a:gd name="connsiteY79" fmla="*/ 2718 h 10000"/>
              <a:gd name="connsiteX80" fmla="*/ 1332 w 10000"/>
              <a:gd name="connsiteY80" fmla="*/ 2677 h 10000"/>
              <a:gd name="connsiteX81" fmla="*/ 1234 w 10000"/>
              <a:gd name="connsiteY81" fmla="*/ 2654 h 10000"/>
              <a:gd name="connsiteX82" fmla="*/ 1154 w 10000"/>
              <a:gd name="connsiteY82" fmla="*/ 2591 h 10000"/>
              <a:gd name="connsiteX83" fmla="*/ 1017 w 10000"/>
              <a:gd name="connsiteY83" fmla="*/ 2463 h 10000"/>
              <a:gd name="connsiteX84" fmla="*/ 936 w 10000"/>
              <a:gd name="connsiteY84" fmla="*/ 2377 h 10000"/>
              <a:gd name="connsiteX85" fmla="*/ 898 w 10000"/>
              <a:gd name="connsiteY85" fmla="*/ 2336 h 10000"/>
              <a:gd name="connsiteX86" fmla="*/ 877 w 10000"/>
              <a:gd name="connsiteY86" fmla="*/ 2273 h 10000"/>
              <a:gd name="connsiteX87" fmla="*/ 796 w 10000"/>
              <a:gd name="connsiteY87" fmla="*/ 2186 h 10000"/>
              <a:gd name="connsiteX88" fmla="*/ 719 w 10000"/>
              <a:gd name="connsiteY88" fmla="*/ 2082 h 10000"/>
              <a:gd name="connsiteX89" fmla="*/ 638 w 10000"/>
              <a:gd name="connsiteY89" fmla="*/ 1996 h 10000"/>
              <a:gd name="connsiteX90" fmla="*/ 519 w 10000"/>
              <a:gd name="connsiteY90" fmla="*/ 1849 h 10000"/>
              <a:gd name="connsiteX91" fmla="*/ 519 w 10000"/>
              <a:gd name="connsiteY91" fmla="*/ 1786 h 10000"/>
              <a:gd name="connsiteX92" fmla="*/ 498 w 10000"/>
              <a:gd name="connsiteY92" fmla="*/ 1677 h 10000"/>
              <a:gd name="connsiteX93" fmla="*/ 480 w 10000"/>
              <a:gd name="connsiteY93" fmla="*/ 1486 h 10000"/>
              <a:gd name="connsiteX94" fmla="*/ 459 w 10000"/>
              <a:gd name="connsiteY94" fmla="*/ 1359 h 10000"/>
              <a:gd name="connsiteX95" fmla="*/ 421 w 10000"/>
              <a:gd name="connsiteY95" fmla="*/ 1209 h 10000"/>
              <a:gd name="connsiteX96" fmla="*/ 361 w 10000"/>
              <a:gd name="connsiteY96" fmla="*/ 1127 h 10000"/>
              <a:gd name="connsiteX97" fmla="*/ 340 w 10000"/>
              <a:gd name="connsiteY97" fmla="*/ 1082 h 10000"/>
              <a:gd name="connsiteX98" fmla="*/ 259 w 10000"/>
              <a:gd name="connsiteY98" fmla="*/ 936 h 10000"/>
              <a:gd name="connsiteX99" fmla="*/ 242 w 10000"/>
              <a:gd name="connsiteY99" fmla="*/ 827 h 10000"/>
              <a:gd name="connsiteX100" fmla="*/ 242 w 10000"/>
              <a:gd name="connsiteY100" fmla="*/ 723 h 10000"/>
              <a:gd name="connsiteX101" fmla="*/ 242 w 10000"/>
              <a:gd name="connsiteY101" fmla="*/ 618 h 10000"/>
              <a:gd name="connsiteX102" fmla="*/ 221 w 10000"/>
              <a:gd name="connsiteY102" fmla="*/ 509 h 10000"/>
              <a:gd name="connsiteX103" fmla="*/ 179 w 10000"/>
              <a:gd name="connsiteY103" fmla="*/ 404 h 10000"/>
              <a:gd name="connsiteX104" fmla="*/ 161 w 10000"/>
              <a:gd name="connsiteY104" fmla="*/ 300 h 10000"/>
              <a:gd name="connsiteX105" fmla="*/ 102 w 10000"/>
              <a:gd name="connsiteY105" fmla="*/ 172 h 10000"/>
              <a:gd name="connsiteX106" fmla="*/ 0 w 10000"/>
              <a:gd name="connsiteY10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489 w 10000"/>
              <a:gd name="connsiteY16" fmla="*/ 8428 h 10000"/>
              <a:gd name="connsiteX17" fmla="*/ 8450 w 10000"/>
              <a:gd name="connsiteY17" fmla="*/ 8428 h 10000"/>
              <a:gd name="connsiteX18" fmla="*/ 7696 w 10000"/>
              <a:gd name="connsiteY18" fmla="*/ 8132 h 10000"/>
              <a:gd name="connsiteX19" fmla="*/ 7318 w 10000"/>
              <a:gd name="connsiteY19" fmla="*/ 8023 h 10000"/>
              <a:gd name="connsiteX20" fmla="*/ 7079 w 10000"/>
              <a:gd name="connsiteY20" fmla="*/ 7960 h 10000"/>
              <a:gd name="connsiteX21" fmla="*/ 6960 w 10000"/>
              <a:gd name="connsiteY21" fmla="*/ 7855 h 10000"/>
              <a:gd name="connsiteX22" fmla="*/ 6918 w 10000"/>
              <a:gd name="connsiteY22" fmla="*/ 7769 h 10000"/>
              <a:gd name="connsiteX23" fmla="*/ 6799 w 10000"/>
              <a:gd name="connsiteY23" fmla="*/ 7387 h 10000"/>
              <a:gd name="connsiteX24" fmla="*/ 6662 w 10000"/>
              <a:gd name="connsiteY24" fmla="*/ 7282 h 10000"/>
              <a:gd name="connsiteX25" fmla="*/ 6581 w 10000"/>
              <a:gd name="connsiteY25" fmla="*/ 7282 h 10000"/>
              <a:gd name="connsiteX26" fmla="*/ 6501 w 10000"/>
              <a:gd name="connsiteY26" fmla="*/ 7323 h 10000"/>
              <a:gd name="connsiteX27" fmla="*/ 6462 w 10000"/>
              <a:gd name="connsiteY27" fmla="*/ 7323 h 10000"/>
              <a:gd name="connsiteX28" fmla="*/ 6424 w 10000"/>
              <a:gd name="connsiteY28" fmla="*/ 7304 h 10000"/>
              <a:gd name="connsiteX29" fmla="*/ 6322 w 10000"/>
              <a:gd name="connsiteY29" fmla="*/ 7241 h 10000"/>
              <a:gd name="connsiteX30" fmla="*/ 4874 w 10000"/>
              <a:gd name="connsiteY30" fmla="*/ 6795 h 10000"/>
              <a:gd name="connsiteX31" fmla="*/ 4793 w 10000"/>
              <a:gd name="connsiteY31" fmla="*/ 6814 h 10000"/>
              <a:gd name="connsiteX32" fmla="*/ 4755 w 10000"/>
              <a:gd name="connsiteY32" fmla="*/ 6814 h 10000"/>
              <a:gd name="connsiteX33" fmla="*/ 4674 w 10000"/>
              <a:gd name="connsiteY33" fmla="*/ 6814 h 10000"/>
              <a:gd name="connsiteX34" fmla="*/ 4534 w 10000"/>
              <a:gd name="connsiteY34" fmla="*/ 6836 h 10000"/>
              <a:gd name="connsiteX35" fmla="*/ 4435 w 10000"/>
              <a:gd name="connsiteY35" fmla="*/ 6836 h 10000"/>
              <a:gd name="connsiteX36" fmla="*/ 4393 w 10000"/>
              <a:gd name="connsiteY36" fmla="*/ 6836 h 10000"/>
              <a:gd name="connsiteX37" fmla="*/ 4257 w 10000"/>
              <a:gd name="connsiteY37" fmla="*/ 6836 h 10000"/>
              <a:gd name="connsiteX38" fmla="*/ 4176 w 10000"/>
              <a:gd name="connsiteY38" fmla="*/ 6773 h 10000"/>
              <a:gd name="connsiteX39" fmla="*/ 4018 w 10000"/>
              <a:gd name="connsiteY39" fmla="*/ 6687 h 10000"/>
              <a:gd name="connsiteX40" fmla="*/ 3797 w 10000"/>
              <a:gd name="connsiteY40" fmla="*/ 6687 h 10000"/>
              <a:gd name="connsiteX41" fmla="*/ 3401 w 10000"/>
              <a:gd name="connsiteY41" fmla="*/ 3972 h 10000"/>
              <a:gd name="connsiteX42" fmla="*/ 3363 w 10000"/>
              <a:gd name="connsiteY42" fmla="*/ 3950 h 10000"/>
              <a:gd name="connsiteX43" fmla="*/ 3303 w 10000"/>
              <a:gd name="connsiteY43" fmla="*/ 3927 h 10000"/>
              <a:gd name="connsiteX44" fmla="*/ 3261 w 10000"/>
              <a:gd name="connsiteY44" fmla="*/ 3909 h 10000"/>
              <a:gd name="connsiteX45" fmla="*/ 3243 w 10000"/>
              <a:gd name="connsiteY45" fmla="*/ 3886 h 10000"/>
              <a:gd name="connsiteX46" fmla="*/ 3201 w 10000"/>
              <a:gd name="connsiteY46" fmla="*/ 3864 h 10000"/>
              <a:gd name="connsiteX47" fmla="*/ 3163 w 10000"/>
              <a:gd name="connsiteY47" fmla="*/ 3800 h 10000"/>
              <a:gd name="connsiteX48" fmla="*/ 3065 w 10000"/>
              <a:gd name="connsiteY48" fmla="*/ 3714 h 10000"/>
              <a:gd name="connsiteX49" fmla="*/ 2945 w 10000"/>
              <a:gd name="connsiteY49" fmla="*/ 3650 h 10000"/>
              <a:gd name="connsiteX50" fmla="*/ 2865 w 10000"/>
              <a:gd name="connsiteY50" fmla="*/ 3587 h 10000"/>
              <a:gd name="connsiteX51" fmla="*/ 2826 w 10000"/>
              <a:gd name="connsiteY51" fmla="*/ 3568 h 10000"/>
              <a:gd name="connsiteX52" fmla="*/ 2784 w 10000"/>
              <a:gd name="connsiteY52" fmla="*/ 3568 h 10000"/>
              <a:gd name="connsiteX53" fmla="*/ 2724 w 10000"/>
              <a:gd name="connsiteY53" fmla="*/ 3568 h 10000"/>
              <a:gd name="connsiteX54" fmla="*/ 2707 w 10000"/>
              <a:gd name="connsiteY54" fmla="*/ 3523 h 10000"/>
              <a:gd name="connsiteX55" fmla="*/ 2686 w 10000"/>
              <a:gd name="connsiteY55" fmla="*/ 3482 h 10000"/>
              <a:gd name="connsiteX56" fmla="*/ 2647 w 10000"/>
              <a:gd name="connsiteY56" fmla="*/ 3482 h 10000"/>
              <a:gd name="connsiteX57" fmla="*/ 2605 w 10000"/>
              <a:gd name="connsiteY57" fmla="*/ 3459 h 10000"/>
              <a:gd name="connsiteX58" fmla="*/ 2507 w 10000"/>
              <a:gd name="connsiteY58" fmla="*/ 3441 h 10000"/>
              <a:gd name="connsiteX59" fmla="*/ 2447 w 10000"/>
              <a:gd name="connsiteY59" fmla="*/ 3396 h 10000"/>
              <a:gd name="connsiteX60" fmla="*/ 2405 w 10000"/>
              <a:gd name="connsiteY60" fmla="*/ 3377 h 10000"/>
              <a:gd name="connsiteX61" fmla="*/ 2346 w 10000"/>
              <a:gd name="connsiteY61" fmla="*/ 3332 h 10000"/>
              <a:gd name="connsiteX62" fmla="*/ 2328 w 10000"/>
              <a:gd name="connsiteY62" fmla="*/ 3332 h 10000"/>
              <a:gd name="connsiteX63" fmla="*/ 2328 w 10000"/>
              <a:gd name="connsiteY63" fmla="*/ 3313 h 10000"/>
              <a:gd name="connsiteX64" fmla="*/ 2269 w 10000"/>
              <a:gd name="connsiteY64" fmla="*/ 3291 h 10000"/>
              <a:gd name="connsiteX65" fmla="*/ 2227 w 10000"/>
              <a:gd name="connsiteY65" fmla="*/ 3250 h 10000"/>
              <a:gd name="connsiteX66" fmla="*/ 2167 w 10000"/>
              <a:gd name="connsiteY66" fmla="*/ 3205 h 10000"/>
              <a:gd name="connsiteX67" fmla="*/ 2090 w 10000"/>
              <a:gd name="connsiteY67" fmla="*/ 3164 h 10000"/>
              <a:gd name="connsiteX68" fmla="*/ 2030 w 10000"/>
              <a:gd name="connsiteY68" fmla="*/ 3122 h 10000"/>
              <a:gd name="connsiteX69" fmla="*/ 1950 w 10000"/>
              <a:gd name="connsiteY69" fmla="*/ 3100 h 10000"/>
              <a:gd name="connsiteX70" fmla="*/ 1890 w 10000"/>
              <a:gd name="connsiteY70" fmla="*/ 3100 h 10000"/>
              <a:gd name="connsiteX71" fmla="*/ 1830 w 10000"/>
              <a:gd name="connsiteY71" fmla="*/ 3100 h 10000"/>
              <a:gd name="connsiteX72" fmla="*/ 1771 w 10000"/>
              <a:gd name="connsiteY72" fmla="*/ 3100 h 10000"/>
              <a:gd name="connsiteX73" fmla="*/ 1711 w 10000"/>
              <a:gd name="connsiteY73" fmla="*/ 3077 h 10000"/>
              <a:gd name="connsiteX74" fmla="*/ 1613 w 10000"/>
              <a:gd name="connsiteY74" fmla="*/ 2995 h 10000"/>
              <a:gd name="connsiteX75" fmla="*/ 1532 w 10000"/>
              <a:gd name="connsiteY75" fmla="*/ 2887 h 10000"/>
              <a:gd name="connsiteX76" fmla="*/ 1511 w 10000"/>
              <a:gd name="connsiteY76" fmla="*/ 2804 h 10000"/>
              <a:gd name="connsiteX77" fmla="*/ 1494 w 10000"/>
              <a:gd name="connsiteY77" fmla="*/ 2759 h 10000"/>
              <a:gd name="connsiteX78" fmla="*/ 1452 w 10000"/>
              <a:gd name="connsiteY78" fmla="*/ 2718 h 10000"/>
              <a:gd name="connsiteX79" fmla="*/ 1332 w 10000"/>
              <a:gd name="connsiteY79" fmla="*/ 2677 h 10000"/>
              <a:gd name="connsiteX80" fmla="*/ 1234 w 10000"/>
              <a:gd name="connsiteY80" fmla="*/ 2654 h 10000"/>
              <a:gd name="connsiteX81" fmla="*/ 1154 w 10000"/>
              <a:gd name="connsiteY81" fmla="*/ 2591 h 10000"/>
              <a:gd name="connsiteX82" fmla="*/ 1017 w 10000"/>
              <a:gd name="connsiteY82" fmla="*/ 2463 h 10000"/>
              <a:gd name="connsiteX83" fmla="*/ 936 w 10000"/>
              <a:gd name="connsiteY83" fmla="*/ 2377 h 10000"/>
              <a:gd name="connsiteX84" fmla="*/ 898 w 10000"/>
              <a:gd name="connsiteY84" fmla="*/ 2336 h 10000"/>
              <a:gd name="connsiteX85" fmla="*/ 877 w 10000"/>
              <a:gd name="connsiteY85" fmla="*/ 2273 h 10000"/>
              <a:gd name="connsiteX86" fmla="*/ 796 w 10000"/>
              <a:gd name="connsiteY86" fmla="*/ 2186 h 10000"/>
              <a:gd name="connsiteX87" fmla="*/ 719 w 10000"/>
              <a:gd name="connsiteY87" fmla="*/ 2082 h 10000"/>
              <a:gd name="connsiteX88" fmla="*/ 638 w 10000"/>
              <a:gd name="connsiteY88" fmla="*/ 1996 h 10000"/>
              <a:gd name="connsiteX89" fmla="*/ 519 w 10000"/>
              <a:gd name="connsiteY89" fmla="*/ 1849 h 10000"/>
              <a:gd name="connsiteX90" fmla="*/ 519 w 10000"/>
              <a:gd name="connsiteY90" fmla="*/ 1786 h 10000"/>
              <a:gd name="connsiteX91" fmla="*/ 498 w 10000"/>
              <a:gd name="connsiteY91" fmla="*/ 1677 h 10000"/>
              <a:gd name="connsiteX92" fmla="*/ 480 w 10000"/>
              <a:gd name="connsiteY92" fmla="*/ 1486 h 10000"/>
              <a:gd name="connsiteX93" fmla="*/ 459 w 10000"/>
              <a:gd name="connsiteY93" fmla="*/ 1359 h 10000"/>
              <a:gd name="connsiteX94" fmla="*/ 421 w 10000"/>
              <a:gd name="connsiteY94" fmla="*/ 1209 h 10000"/>
              <a:gd name="connsiteX95" fmla="*/ 361 w 10000"/>
              <a:gd name="connsiteY95" fmla="*/ 1127 h 10000"/>
              <a:gd name="connsiteX96" fmla="*/ 340 w 10000"/>
              <a:gd name="connsiteY96" fmla="*/ 1082 h 10000"/>
              <a:gd name="connsiteX97" fmla="*/ 259 w 10000"/>
              <a:gd name="connsiteY97" fmla="*/ 936 h 10000"/>
              <a:gd name="connsiteX98" fmla="*/ 242 w 10000"/>
              <a:gd name="connsiteY98" fmla="*/ 827 h 10000"/>
              <a:gd name="connsiteX99" fmla="*/ 242 w 10000"/>
              <a:gd name="connsiteY99" fmla="*/ 723 h 10000"/>
              <a:gd name="connsiteX100" fmla="*/ 242 w 10000"/>
              <a:gd name="connsiteY100" fmla="*/ 618 h 10000"/>
              <a:gd name="connsiteX101" fmla="*/ 221 w 10000"/>
              <a:gd name="connsiteY101" fmla="*/ 509 h 10000"/>
              <a:gd name="connsiteX102" fmla="*/ 179 w 10000"/>
              <a:gd name="connsiteY102" fmla="*/ 404 h 10000"/>
              <a:gd name="connsiteX103" fmla="*/ 161 w 10000"/>
              <a:gd name="connsiteY103" fmla="*/ 300 h 10000"/>
              <a:gd name="connsiteX104" fmla="*/ 102 w 10000"/>
              <a:gd name="connsiteY104" fmla="*/ 172 h 10000"/>
              <a:gd name="connsiteX105" fmla="*/ 0 w 10000"/>
              <a:gd name="connsiteY10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569 w 10000"/>
              <a:gd name="connsiteY15" fmla="*/ 8450 h 10000"/>
              <a:gd name="connsiteX16" fmla="*/ 8489 w 10000"/>
              <a:gd name="connsiteY16" fmla="*/ 8428 h 10000"/>
              <a:gd name="connsiteX17" fmla="*/ 7696 w 10000"/>
              <a:gd name="connsiteY17" fmla="*/ 8132 h 10000"/>
              <a:gd name="connsiteX18" fmla="*/ 7318 w 10000"/>
              <a:gd name="connsiteY18" fmla="*/ 8023 h 10000"/>
              <a:gd name="connsiteX19" fmla="*/ 7079 w 10000"/>
              <a:gd name="connsiteY19" fmla="*/ 7960 h 10000"/>
              <a:gd name="connsiteX20" fmla="*/ 6960 w 10000"/>
              <a:gd name="connsiteY20" fmla="*/ 7855 h 10000"/>
              <a:gd name="connsiteX21" fmla="*/ 6918 w 10000"/>
              <a:gd name="connsiteY21" fmla="*/ 7769 h 10000"/>
              <a:gd name="connsiteX22" fmla="*/ 6799 w 10000"/>
              <a:gd name="connsiteY22" fmla="*/ 7387 h 10000"/>
              <a:gd name="connsiteX23" fmla="*/ 6662 w 10000"/>
              <a:gd name="connsiteY23" fmla="*/ 7282 h 10000"/>
              <a:gd name="connsiteX24" fmla="*/ 6581 w 10000"/>
              <a:gd name="connsiteY24" fmla="*/ 7282 h 10000"/>
              <a:gd name="connsiteX25" fmla="*/ 6501 w 10000"/>
              <a:gd name="connsiteY25" fmla="*/ 7323 h 10000"/>
              <a:gd name="connsiteX26" fmla="*/ 6462 w 10000"/>
              <a:gd name="connsiteY26" fmla="*/ 7323 h 10000"/>
              <a:gd name="connsiteX27" fmla="*/ 6424 w 10000"/>
              <a:gd name="connsiteY27" fmla="*/ 7304 h 10000"/>
              <a:gd name="connsiteX28" fmla="*/ 6322 w 10000"/>
              <a:gd name="connsiteY28" fmla="*/ 7241 h 10000"/>
              <a:gd name="connsiteX29" fmla="*/ 4874 w 10000"/>
              <a:gd name="connsiteY29" fmla="*/ 6795 h 10000"/>
              <a:gd name="connsiteX30" fmla="*/ 4793 w 10000"/>
              <a:gd name="connsiteY30" fmla="*/ 6814 h 10000"/>
              <a:gd name="connsiteX31" fmla="*/ 4755 w 10000"/>
              <a:gd name="connsiteY31" fmla="*/ 6814 h 10000"/>
              <a:gd name="connsiteX32" fmla="*/ 4674 w 10000"/>
              <a:gd name="connsiteY32" fmla="*/ 6814 h 10000"/>
              <a:gd name="connsiteX33" fmla="*/ 4534 w 10000"/>
              <a:gd name="connsiteY33" fmla="*/ 6836 h 10000"/>
              <a:gd name="connsiteX34" fmla="*/ 4435 w 10000"/>
              <a:gd name="connsiteY34" fmla="*/ 6836 h 10000"/>
              <a:gd name="connsiteX35" fmla="*/ 4393 w 10000"/>
              <a:gd name="connsiteY35" fmla="*/ 6836 h 10000"/>
              <a:gd name="connsiteX36" fmla="*/ 4257 w 10000"/>
              <a:gd name="connsiteY36" fmla="*/ 6836 h 10000"/>
              <a:gd name="connsiteX37" fmla="*/ 4176 w 10000"/>
              <a:gd name="connsiteY37" fmla="*/ 6773 h 10000"/>
              <a:gd name="connsiteX38" fmla="*/ 4018 w 10000"/>
              <a:gd name="connsiteY38" fmla="*/ 6687 h 10000"/>
              <a:gd name="connsiteX39" fmla="*/ 3797 w 10000"/>
              <a:gd name="connsiteY39" fmla="*/ 6687 h 10000"/>
              <a:gd name="connsiteX40" fmla="*/ 3401 w 10000"/>
              <a:gd name="connsiteY40" fmla="*/ 3972 h 10000"/>
              <a:gd name="connsiteX41" fmla="*/ 3363 w 10000"/>
              <a:gd name="connsiteY41" fmla="*/ 3950 h 10000"/>
              <a:gd name="connsiteX42" fmla="*/ 3303 w 10000"/>
              <a:gd name="connsiteY42" fmla="*/ 3927 h 10000"/>
              <a:gd name="connsiteX43" fmla="*/ 3261 w 10000"/>
              <a:gd name="connsiteY43" fmla="*/ 3909 h 10000"/>
              <a:gd name="connsiteX44" fmla="*/ 3243 w 10000"/>
              <a:gd name="connsiteY44" fmla="*/ 3886 h 10000"/>
              <a:gd name="connsiteX45" fmla="*/ 3201 w 10000"/>
              <a:gd name="connsiteY45" fmla="*/ 3864 h 10000"/>
              <a:gd name="connsiteX46" fmla="*/ 3163 w 10000"/>
              <a:gd name="connsiteY46" fmla="*/ 3800 h 10000"/>
              <a:gd name="connsiteX47" fmla="*/ 3065 w 10000"/>
              <a:gd name="connsiteY47" fmla="*/ 3714 h 10000"/>
              <a:gd name="connsiteX48" fmla="*/ 2945 w 10000"/>
              <a:gd name="connsiteY48" fmla="*/ 3650 h 10000"/>
              <a:gd name="connsiteX49" fmla="*/ 2865 w 10000"/>
              <a:gd name="connsiteY49" fmla="*/ 3587 h 10000"/>
              <a:gd name="connsiteX50" fmla="*/ 2826 w 10000"/>
              <a:gd name="connsiteY50" fmla="*/ 3568 h 10000"/>
              <a:gd name="connsiteX51" fmla="*/ 2784 w 10000"/>
              <a:gd name="connsiteY51" fmla="*/ 3568 h 10000"/>
              <a:gd name="connsiteX52" fmla="*/ 2724 w 10000"/>
              <a:gd name="connsiteY52" fmla="*/ 3568 h 10000"/>
              <a:gd name="connsiteX53" fmla="*/ 2707 w 10000"/>
              <a:gd name="connsiteY53" fmla="*/ 3523 h 10000"/>
              <a:gd name="connsiteX54" fmla="*/ 2686 w 10000"/>
              <a:gd name="connsiteY54" fmla="*/ 3482 h 10000"/>
              <a:gd name="connsiteX55" fmla="*/ 2647 w 10000"/>
              <a:gd name="connsiteY55" fmla="*/ 3482 h 10000"/>
              <a:gd name="connsiteX56" fmla="*/ 2605 w 10000"/>
              <a:gd name="connsiteY56" fmla="*/ 3459 h 10000"/>
              <a:gd name="connsiteX57" fmla="*/ 2507 w 10000"/>
              <a:gd name="connsiteY57" fmla="*/ 3441 h 10000"/>
              <a:gd name="connsiteX58" fmla="*/ 2447 w 10000"/>
              <a:gd name="connsiteY58" fmla="*/ 3396 h 10000"/>
              <a:gd name="connsiteX59" fmla="*/ 2405 w 10000"/>
              <a:gd name="connsiteY59" fmla="*/ 3377 h 10000"/>
              <a:gd name="connsiteX60" fmla="*/ 2346 w 10000"/>
              <a:gd name="connsiteY60" fmla="*/ 3332 h 10000"/>
              <a:gd name="connsiteX61" fmla="*/ 2328 w 10000"/>
              <a:gd name="connsiteY61" fmla="*/ 3332 h 10000"/>
              <a:gd name="connsiteX62" fmla="*/ 2328 w 10000"/>
              <a:gd name="connsiteY62" fmla="*/ 3313 h 10000"/>
              <a:gd name="connsiteX63" fmla="*/ 2269 w 10000"/>
              <a:gd name="connsiteY63" fmla="*/ 3291 h 10000"/>
              <a:gd name="connsiteX64" fmla="*/ 2227 w 10000"/>
              <a:gd name="connsiteY64" fmla="*/ 3250 h 10000"/>
              <a:gd name="connsiteX65" fmla="*/ 2167 w 10000"/>
              <a:gd name="connsiteY65" fmla="*/ 3205 h 10000"/>
              <a:gd name="connsiteX66" fmla="*/ 2090 w 10000"/>
              <a:gd name="connsiteY66" fmla="*/ 3164 h 10000"/>
              <a:gd name="connsiteX67" fmla="*/ 2030 w 10000"/>
              <a:gd name="connsiteY67" fmla="*/ 3122 h 10000"/>
              <a:gd name="connsiteX68" fmla="*/ 1950 w 10000"/>
              <a:gd name="connsiteY68" fmla="*/ 3100 h 10000"/>
              <a:gd name="connsiteX69" fmla="*/ 1890 w 10000"/>
              <a:gd name="connsiteY69" fmla="*/ 3100 h 10000"/>
              <a:gd name="connsiteX70" fmla="*/ 1830 w 10000"/>
              <a:gd name="connsiteY70" fmla="*/ 3100 h 10000"/>
              <a:gd name="connsiteX71" fmla="*/ 1771 w 10000"/>
              <a:gd name="connsiteY71" fmla="*/ 3100 h 10000"/>
              <a:gd name="connsiteX72" fmla="*/ 1711 w 10000"/>
              <a:gd name="connsiteY72" fmla="*/ 3077 h 10000"/>
              <a:gd name="connsiteX73" fmla="*/ 1613 w 10000"/>
              <a:gd name="connsiteY73" fmla="*/ 2995 h 10000"/>
              <a:gd name="connsiteX74" fmla="*/ 1532 w 10000"/>
              <a:gd name="connsiteY74" fmla="*/ 2887 h 10000"/>
              <a:gd name="connsiteX75" fmla="*/ 1511 w 10000"/>
              <a:gd name="connsiteY75" fmla="*/ 2804 h 10000"/>
              <a:gd name="connsiteX76" fmla="*/ 1494 w 10000"/>
              <a:gd name="connsiteY76" fmla="*/ 2759 h 10000"/>
              <a:gd name="connsiteX77" fmla="*/ 1452 w 10000"/>
              <a:gd name="connsiteY77" fmla="*/ 2718 h 10000"/>
              <a:gd name="connsiteX78" fmla="*/ 1332 w 10000"/>
              <a:gd name="connsiteY78" fmla="*/ 2677 h 10000"/>
              <a:gd name="connsiteX79" fmla="*/ 1234 w 10000"/>
              <a:gd name="connsiteY79" fmla="*/ 2654 h 10000"/>
              <a:gd name="connsiteX80" fmla="*/ 1154 w 10000"/>
              <a:gd name="connsiteY80" fmla="*/ 2591 h 10000"/>
              <a:gd name="connsiteX81" fmla="*/ 1017 w 10000"/>
              <a:gd name="connsiteY81" fmla="*/ 2463 h 10000"/>
              <a:gd name="connsiteX82" fmla="*/ 936 w 10000"/>
              <a:gd name="connsiteY82" fmla="*/ 2377 h 10000"/>
              <a:gd name="connsiteX83" fmla="*/ 898 w 10000"/>
              <a:gd name="connsiteY83" fmla="*/ 2336 h 10000"/>
              <a:gd name="connsiteX84" fmla="*/ 877 w 10000"/>
              <a:gd name="connsiteY84" fmla="*/ 2273 h 10000"/>
              <a:gd name="connsiteX85" fmla="*/ 796 w 10000"/>
              <a:gd name="connsiteY85" fmla="*/ 2186 h 10000"/>
              <a:gd name="connsiteX86" fmla="*/ 719 w 10000"/>
              <a:gd name="connsiteY86" fmla="*/ 2082 h 10000"/>
              <a:gd name="connsiteX87" fmla="*/ 638 w 10000"/>
              <a:gd name="connsiteY87" fmla="*/ 1996 h 10000"/>
              <a:gd name="connsiteX88" fmla="*/ 519 w 10000"/>
              <a:gd name="connsiteY88" fmla="*/ 1849 h 10000"/>
              <a:gd name="connsiteX89" fmla="*/ 519 w 10000"/>
              <a:gd name="connsiteY89" fmla="*/ 1786 h 10000"/>
              <a:gd name="connsiteX90" fmla="*/ 498 w 10000"/>
              <a:gd name="connsiteY90" fmla="*/ 1677 h 10000"/>
              <a:gd name="connsiteX91" fmla="*/ 480 w 10000"/>
              <a:gd name="connsiteY91" fmla="*/ 1486 h 10000"/>
              <a:gd name="connsiteX92" fmla="*/ 459 w 10000"/>
              <a:gd name="connsiteY92" fmla="*/ 1359 h 10000"/>
              <a:gd name="connsiteX93" fmla="*/ 421 w 10000"/>
              <a:gd name="connsiteY93" fmla="*/ 1209 h 10000"/>
              <a:gd name="connsiteX94" fmla="*/ 361 w 10000"/>
              <a:gd name="connsiteY94" fmla="*/ 1127 h 10000"/>
              <a:gd name="connsiteX95" fmla="*/ 340 w 10000"/>
              <a:gd name="connsiteY95" fmla="*/ 1082 h 10000"/>
              <a:gd name="connsiteX96" fmla="*/ 259 w 10000"/>
              <a:gd name="connsiteY96" fmla="*/ 936 h 10000"/>
              <a:gd name="connsiteX97" fmla="*/ 242 w 10000"/>
              <a:gd name="connsiteY97" fmla="*/ 827 h 10000"/>
              <a:gd name="connsiteX98" fmla="*/ 242 w 10000"/>
              <a:gd name="connsiteY98" fmla="*/ 723 h 10000"/>
              <a:gd name="connsiteX99" fmla="*/ 242 w 10000"/>
              <a:gd name="connsiteY99" fmla="*/ 618 h 10000"/>
              <a:gd name="connsiteX100" fmla="*/ 221 w 10000"/>
              <a:gd name="connsiteY100" fmla="*/ 509 h 10000"/>
              <a:gd name="connsiteX101" fmla="*/ 179 w 10000"/>
              <a:gd name="connsiteY101" fmla="*/ 404 h 10000"/>
              <a:gd name="connsiteX102" fmla="*/ 161 w 10000"/>
              <a:gd name="connsiteY102" fmla="*/ 300 h 10000"/>
              <a:gd name="connsiteX103" fmla="*/ 102 w 10000"/>
              <a:gd name="connsiteY103" fmla="*/ 172 h 10000"/>
              <a:gd name="connsiteX104" fmla="*/ 0 w 10000"/>
              <a:gd name="connsiteY10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629 w 10000"/>
              <a:gd name="connsiteY14" fmla="*/ 8514 h 10000"/>
              <a:gd name="connsiteX15" fmla="*/ 8489 w 10000"/>
              <a:gd name="connsiteY15" fmla="*/ 8428 h 10000"/>
              <a:gd name="connsiteX16" fmla="*/ 7696 w 10000"/>
              <a:gd name="connsiteY16" fmla="*/ 8132 h 10000"/>
              <a:gd name="connsiteX17" fmla="*/ 7318 w 10000"/>
              <a:gd name="connsiteY17" fmla="*/ 8023 h 10000"/>
              <a:gd name="connsiteX18" fmla="*/ 7079 w 10000"/>
              <a:gd name="connsiteY18" fmla="*/ 7960 h 10000"/>
              <a:gd name="connsiteX19" fmla="*/ 6960 w 10000"/>
              <a:gd name="connsiteY19" fmla="*/ 7855 h 10000"/>
              <a:gd name="connsiteX20" fmla="*/ 6918 w 10000"/>
              <a:gd name="connsiteY20" fmla="*/ 7769 h 10000"/>
              <a:gd name="connsiteX21" fmla="*/ 6799 w 10000"/>
              <a:gd name="connsiteY21" fmla="*/ 7387 h 10000"/>
              <a:gd name="connsiteX22" fmla="*/ 6662 w 10000"/>
              <a:gd name="connsiteY22" fmla="*/ 7282 h 10000"/>
              <a:gd name="connsiteX23" fmla="*/ 6581 w 10000"/>
              <a:gd name="connsiteY23" fmla="*/ 7282 h 10000"/>
              <a:gd name="connsiteX24" fmla="*/ 6501 w 10000"/>
              <a:gd name="connsiteY24" fmla="*/ 7323 h 10000"/>
              <a:gd name="connsiteX25" fmla="*/ 6462 w 10000"/>
              <a:gd name="connsiteY25" fmla="*/ 7323 h 10000"/>
              <a:gd name="connsiteX26" fmla="*/ 6424 w 10000"/>
              <a:gd name="connsiteY26" fmla="*/ 7304 h 10000"/>
              <a:gd name="connsiteX27" fmla="*/ 6322 w 10000"/>
              <a:gd name="connsiteY27" fmla="*/ 7241 h 10000"/>
              <a:gd name="connsiteX28" fmla="*/ 4874 w 10000"/>
              <a:gd name="connsiteY28" fmla="*/ 6795 h 10000"/>
              <a:gd name="connsiteX29" fmla="*/ 4793 w 10000"/>
              <a:gd name="connsiteY29" fmla="*/ 6814 h 10000"/>
              <a:gd name="connsiteX30" fmla="*/ 4755 w 10000"/>
              <a:gd name="connsiteY30" fmla="*/ 6814 h 10000"/>
              <a:gd name="connsiteX31" fmla="*/ 4674 w 10000"/>
              <a:gd name="connsiteY31" fmla="*/ 6814 h 10000"/>
              <a:gd name="connsiteX32" fmla="*/ 4534 w 10000"/>
              <a:gd name="connsiteY32" fmla="*/ 6836 h 10000"/>
              <a:gd name="connsiteX33" fmla="*/ 4435 w 10000"/>
              <a:gd name="connsiteY33" fmla="*/ 6836 h 10000"/>
              <a:gd name="connsiteX34" fmla="*/ 4393 w 10000"/>
              <a:gd name="connsiteY34" fmla="*/ 6836 h 10000"/>
              <a:gd name="connsiteX35" fmla="*/ 4257 w 10000"/>
              <a:gd name="connsiteY35" fmla="*/ 6836 h 10000"/>
              <a:gd name="connsiteX36" fmla="*/ 4176 w 10000"/>
              <a:gd name="connsiteY36" fmla="*/ 6773 h 10000"/>
              <a:gd name="connsiteX37" fmla="*/ 4018 w 10000"/>
              <a:gd name="connsiteY37" fmla="*/ 6687 h 10000"/>
              <a:gd name="connsiteX38" fmla="*/ 3797 w 10000"/>
              <a:gd name="connsiteY38" fmla="*/ 6687 h 10000"/>
              <a:gd name="connsiteX39" fmla="*/ 3401 w 10000"/>
              <a:gd name="connsiteY39" fmla="*/ 3972 h 10000"/>
              <a:gd name="connsiteX40" fmla="*/ 3363 w 10000"/>
              <a:gd name="connsiteY40" fmla="*/ 3950 h 10000"/>
              <a:gd name="connsiteX41" fmla="*/ 3303 w 10000"/>
              <a:gd name="connsiteY41" fmla="*/ 3927 h 10000"/>
              <a:gd name="connsiteX42" fmla="*/ 3261 w 10000"/>
              <a:gd name="connsiteY42" fmla="*/ 3909 h 10000"/>
              <a:gd name="connsiteX43" fmla="*/ 3243 w 10000"/>
              <a:gd name="connsiteY43" fmla="*/ 3886 h 10000"/>
              <a:gd name="connsiteX44" fmla="*/ 3201 w 10000"/>
              <a:gd name="connsiteY44" fmla="*/ 3864 h 10000"/>
              <a:gd name="connsiteX45" fmla="*/ 3163 w 10000"/>
              <a:gd name="connsiteY45" fmla="*/ 3800 h 10000"/>
              <a:gd name="connsiteX46" fmla="*/ 3065 w 10000"/>
              <a:gd name="connsiteY46" fmla="*/ 3714 h 10000"/>
              <a:gd name="connsiteX47" fmla="*/ 2945 w 10000"/>
              <a:gd name="connsiteY47" fmla="*/ 3650 h 10000"/>
              <a:gd name="connsiteX48" fmla="*/ 2865 w 10000"/>
              <a:gd name="connsiteY48" fmla="*/ 3587 h 10000"/>
              <a:gd name="connsiteX49" fmla="*/ 2826 w 10000"/>
              <a:gd name="connsiteY49" fmla="*/ 3568 h 10000"/>
              <a:gd name="connsiteX50" fmla="*/ 2784 w 10000"/>
              <a:gd name="connsiteY50" fmla="*/ 3568 h 10000"/>
              <a:gd name="connsiteX51" fmla="*/ 2724 w 10000"/>
              <a:gd name="connsiteY51" fmla="*/ 3568 h 10000"/>
              <a:gd name="connsiteX52" fmla="*/ 2707 w 10000"/>
              <a:gd name="connsiteY52" fmla="*/ 3523 h 10000"/>
              <a:gd name="connsiteX53" fmla="*/ 2686 w 10000"/>
              <a:gd name="connsiteY53" fmla="*/ 3482 h 10000"/>
              <a:gd name="connsiteX54" fmla="*/ 2647 w 10000"/>
              <a:gd name="connsiteY54" fmla="*/ 3482 h 10000"/>
              <a:gd name="connsiteX55" fmla="*/ 2605 w 10000"/>
              <a:gd name="connsiteY55" fmla="*/ 3459 h 10000"/>
              <a:gd name="connsiteX56" fmla="*/ 2507 w 10000"/>
              <a:gd name="connsiteY56" fmla="*/ 3441 h 10000"/>
              <a:gd name="connsiteX57" fmla="*/ 2447 w 10000"/>
              <a:gd name="connsiteY57" fmla="*/ 3396 h 10000"/>
              <a:gd name="connsiteX58" fmla="*/ 2405 w 10000"/>
              <a:gd name="connsiteY58" fmla="*/ 3377 h 10000"/>
              <a:gd name="connsiteX59" fmla="*/ 2346 w 10000"/>
              <a:gd name="connsiteY59" fmla="*/ 3332 h 10000"/>
              <a:gd name="connsiteX60" fmla="*/ 2328 w 10000"/>
              <a:gd name="connsiteY60" fmla="*/ 3332 h 10000"/>
              <a:gd name="connsiteX61" fmla="*/ 2328 w 10000"/>
              <a:gd name="connsiteY61" fmla="*/ 3313 h 10000"/>
              <a:gd name="connsiteX62" fmla="*/ 2269 w 10000"/>
              <a:gd name="connsiteY62" fmla="*/ 3291 h 10000"/>
              <a:gd name="connsiteX63" fmla="*/ 2227 w 10000"/>
              <a:gd name="connsiteY63" fmla="*/ 3250 h 10000"/>
              <a:gd name="connsiteX64" fmla="*/ 2167 w 10000"/>
              <a:gd name="connsiteY64" fmla="*/ 3205 h 10000"/>
              <a:gd name="connsiteX65" fmla="*/ 2090 w 10000"/>
              <a:gd name="connsiteY65" fmla="*/ 3164 h 10000"/>
              <a:gd name="connsiteX66" fmla="*/ 2030 w 10000"/>
              <a:gd name="connsiteY66" fmla="*/ 3122 h 10000"/>
              <a:gd name="connsiteX67" fmla="*/ 1950 w 10000"/>
              <a:gd name="connsiteY67" fmla="*/ 3100 h 10000"/>
              <a:gd name="connsiteX68" fmla="*/ 1890 w 10000"/>
              <a:gd name="connsiteY68" fmla="*/ 3100 h 10000"/>
              <a:gd name="connsiteX69" fmla="*/ 1830 w 10000"/>
              <a:gd name="connsiteY69" fmla="*/ 3100 h 10000"/>
              <a:gd name="connsiteX70" fmla="*/ 1771 w 10000"/>
              <a:gd name="connsiteY70" fmla="*/ 3100 h 10000"/>
              <a:gd name="connsiteX71" fmla="*/ 1711 w 10000"/>
              <a:gd name="connsiteY71" fmla="*/ 3077 h 10000"/>
              <a:gd name="connsiteX72" fmla="*/ 1613 w 10000"/>
              <a:gd name="connsiteY72" fmla="*/ 2995 h 10000"/>
              <a:gd name="connsiteX73" fmla="*/ 1532 w 10000"/>
              <a:gd name="connsiteY73" fmla="*/ 2887 h 10000"/>
              <a:gd name="connsiteX74" fmla="*/ 1511 w 10000"/>
              <a:gd name="connsiteY74" fmla="*/ 2804 h 10000"/>
              <a:gd name="connsiteX75" fmla="*/ 1494 w 10000"/>
              <a:gd name="connsiteY75" fmla="*/ 2759 h 10000"/>
              <a:gd name="connsiteX76" fmla="*/ 1452 w 10000"/>
              <a:gd name="connsiteY76" fmla="*/ 2718 h 10000"/>
              <a:gd name="connsiteX77" fmla="*/ 1332 w 10000"/>
              <a:gd name="connsiteY77" fmla="*/ 2677 h 10000"/>
              <a:gd name="connsiteX78" fmla="*/ 1234 w 10000"/>
              <a:gd name="connsiteY78" fmla="*/ 2654 h 10000"/>
              <a:gd name="connsiteX79" fmla="*/ 1154 w 10000"/>
              <a:gd name="connsiteY79" fmla="*/ 2591 h 10000"/>
              <a:gd name="connsiteX80" fmla="*/ 1017 w 10000"/>
              <a:gd name="connsiteY80" fmla="*/ 2463 h 10000"/>
              <a:gd name="connsiteX81" fmla="*/ 936 w 10000"/>
              <a:gd name="connsiteY81" fmla="*/ 2377 h 10000"/>
              <a:gd name="connsiteX82" fmla="*/ 898 w 10000"/>
              <a:gd name="connsiteY82" fmla="*/ 2336 h 10000"/>
              <a:gd name="connsiteX83" fmla="*/ 877 w 10000"/>
              <a:gd name="connsiteY83" fmla="*/ 2273 h 10000"/>
              <a:gd name="connsiteX84" fmla="*/ 796 w 10000"/>
              <a:gd name="connsiteY84" fmla="*/ 2186 h 10000"/>
              <a:gd name="connsiteX85" fmla="*/ 719 w 10000"/>
              <a:gd name="connsiteY85" fmla="*/ 2082 h 10000"/>
              <a:gd name="connsiteX86" fmla="*/ 638 w 10000"/>
              <a:gd name="connsiteY86" fmla="*/ 1996 h 10000"/>
              <a:gd name="connsiteX87" fmla="*/ 519 w 10000"/>
              <a:gd name="connsiteY87" fmla="*/ 1849 h 10000"/>
              <a:gd name="connsiteX88" fmla="*/ 519 w 10000"/>
              <a:gd name="connsiteY88" fmla="*/ 1786 h 10000"/>
              <a:gd name="connsiteX89" fmla="*/ 498 w 10000"/>
              <a:gd name="connsiteY89" fmla="*/ 1677 h 10000"/>
              <a:gd name="connsiteX90" fmla="*/ 480 w 10000"/>
              <a:gd name="connsiteY90" fmla="*/ 1486 h 10000"/>
              <a:gd name="connsiteX91" fmla="*/ 459 w 10000"/>
              <a:gd name="connsiteY91" fmla="*/ 1359 h 10000"/>
              <a:gd name="connsiteX92" fmla="*/ 421 w 10000"/>
              <a:gd name="connsiteY92" fmla="*/ 1209 h 10000"/>
              <a:gd name="connsiteX93" fmla="*/ 361 w 10000"/>
              <a:gd name="connsiteY93" fmla="*/ 1127 h 10000"/>
              <a:gd name="connsiteX94" fmla="*/ 340 w 10000"/>
              <a:gd name="connsiteY94" fmla="*/ 1082 h 10000"/>
              <a:gd name="connsiteX95" fmla="*/ 259 w 10000"/>
              <a:gd name="connsiteY95" fmla="*/ 936 h 10000"/>
              <a:gd name="connsiteX96" fmla="*/ 242 w 10000"/>
              <a:gd name="connsiteY96" fmla="*/ 827 h 10000"/>
              <a:gd name="connsiteX97" fmla="*/ 242 w 10000"/>
              <a:gd name="connsiteY97" fmla="*/ 723 h 10000"/>
              <a:gd name="connsiteX98" fmla="*/ 242 w 10000"/>
              <a:gd name="connsiteY98" fmla="*/ 618 h 10000"/>
              <a:gd name="connsiteX99" fmla="*/ 221 w 10000"/>
              <a:gd name="connsiteY99" fmla="*/ 509 h 10000"/>
              <a:gd name="connsiteX100" fmla="*/ 179 w 10000"/>
              <a:gd name="connsiteY100" fmla="*/ 404 h 10000"/>
              <a:gd name="connsiteX101" fmla="*/ 161 w 10000"/>
              <a:gd name="connsiteY101" fmla="*/ 300 h 10000"/>
              <a:gd name="connsiteX102" fmla="*/ 102 w 10000"/>
              <a:gd name="connsiteY102" fmla="*/ 172 h 10000"/>
              <a:gd name="connsiteX103" fmla="*/ 0 w 10000"/>
              <a:gd name="connsiteY103"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710 w 10000"/>
              <a:gd name="connsiteY13" fmla="*/ 8596 h 10000"/>
              <a:gd name="connsiteX14" fmla="*/ 8489 w 10000"/>
              <a:gd name="connsiteY14" fmla="*/ 8428 h 10000"/>
              <a:gd name="connsiteX15" fmla="*/ 7696 w 10000"/>
              <a:gd name="connsiteY15" fmla="*/ 8132 h 10000"/>
              <a:gd name="connsiteX16" fmla="*/ 7318 w 10000"/>
              <a:gd name="connsiteY16" fmla="*/ 8023 h 10000"/>
              <a:gd name="connsiteX17" fmla="*/ 7079 w 10000"/>
              <a:gd name="connsiteY17" fmla="*/ 7960 h 10000"/>
              <a:gd name="connsiteX18" fmla="*/ 6960 w 10000"/>
              <a:gd name="connsiteY18" fmla="*/ 7855 h 10000"/>
              <a:gd name="connsiteX19" fmla="*/ 6918 w 10000"/>
              <a:gd name="connsiteY19" fmla="*/ 7769 h 10000"/>
              <a:gd name="connsiteX20" fmla="*/ 6799 w 10000"/>
              <a:gd name="connsiteY20" fmla="*/ 7387 h 10000"/>
              <a:gd name="connsiteX21" fmla="*/ 6662 w 10000"/>
              <a:gd name="connsiteY21" fmla="*/ 7282 h 10000"/>
              <a:gd name="connsiteX22" fmla="*/ 6581 w 10000"/>
              <a:gd name="connsiteY22" fmla="*/ 7282 h 10000"/>
              <a:gd name="connsiteX23" fmla="*/ 6501 w 10000"/>
              <a:gd name="connsiteY23" fmla="*/ 7323 h 10000"/>
              <a:gd name="connsiteX24" fmla="*/ 6462 w 10000"/>
              <a:gd name="connsiteY24" fmla="*/ 7323 h 10000"/>
              <a:gd name="connsiteX25" fmla="*/ 6424 w 10000"/>
              <a:gd name="connsiteY25" fmla="*/ 7304 h 10000"/>
              <a:gd name="connsiteX26" fmla="*/ 6322 w 10000"/>
              <a:gd name="connsiteY26" fmla="*/ 7241 h 10000"/>
              <a:gd name="connsiteX27" fmla="*/ 4874 w 10000"/>
              <a:gd name="connsiteY27" fmla="*/ 6795 h 10000"/>
              <a:gd name="connsiteX28" fmla="*/ 4793 w 10000"/>
              <a:gd name="connsiteY28" fmla="*/ 6814 h 10000"/>
              <a:gd name="connsiteX29" fmla="*/ 4755 w 10000"/>
              <a:gd name="connsiteY29" fmla="*/ 6814 h 10000"/>
              <a:gd name="connsiteX30" fmla="*/ 4674 w 10000"/>
              <a:gd name="connsiteY30" fmla="*/ 6814 h 10000"/>
              <a:gd name="connsiteX31" fmla="*/ 4534 w 10000"/>
              <a:gd name="connsiteY31" fmla="*/ 6836 h 10000"/>
              <a:gd name="connsiteX32" fmla="*/ 4435 w 10000"/>
              <a:gd name="connsiteY32" fmla="*/ 6836 h 10000"/>
              <a:gd name="connsiteX33" fmla="*/ 4393 w 10000"/>
              <a:gd name="connsiteY33" fmla="*/ 6836 h 10000"/>
              <a:gd name="connsiteX34" fmla="*/ 4257 w 10000"/>
              <a:gd name="connsiteY34" fmla="*/ 6836 h 10000"/>
              <a:gd name="connsiteX35" fmla="*/ 4176 w 10000"/>
              <a:gd name="connsiteY35" fmla="*/ 6773 h 10000"/>
              <a:gd name="connsiteX36" fmla="*/ 4018 w 10000"/>
              <a:gd name="connsiteY36" fmla="*/ 6687 h 10000"/>
              <a:gd name="connsiteX37" fmla="*/ 3797 w 10000"/>
              <a:gd name="connsiteY37" fmla="*/ 6687 h 10000"/>
              <a:gd name="connsiteX38" fmla="*/ 3401 w 10000"/>
              <a:gd name="connsiteY38" fmla="*/ 3972 h 10000"/>
              <a:gd name="connsiteX39" fmla="*/ 3363 w 10000"/>
              <a:gd name="connsiteY39" fmla="*/ 3950 h 10000"/>
              <a:gd name="connsiteX40" fmla="*/ 3303 w 10000"/>
              <a:gd name="connsiteY40" fmla="*/ 3927 h 10000"/>
              <a:gd name="connsiteX41" fmla="*/ 3261 w 10000"/>
              <a:gd name="connsiteY41" fmla="*/ 3909 h 10000"/>
              <a:gd name="connsiteX42" fmla="*/ 3243 w 10000"/>
              <a:gd name="connsiteY42" fmla="*/ 3886 h 10000"/>
              <a:gd name="connsiteX43" fmla="*/ 3201 w 10000"/>
              <a:gd name="connsiteY43" fmla="*/ 3864 h 10000"/>
              <a:gd name="connsiteX44" fmla="*/ 3163 w 10000"/>
              <a:gd name="connsiteY44" fmla="*/ 3800 h 10000"/>
              <a:gd name="connsiteX45" fmla="*/ 3065 w 10000"/>
              <a:gd name="connsiteY45" fmla="*/ 3714 h 10000"/>
              <a:gd name="connsiteX46" fmla="*/ 2945 w 10000"/>
              <a:gd name="connsiteY46" fmla="*/ 3650 h 10000"/>
              <a:gd name="connsiteX47" fmla="*/ 2865 w 10000"/>
              <a:gd name="connsiteY47" fmla="*/ 3587 h 10000"/>
              <a:gd name="connsiteX48" fmla="*/ 2826 w 10000"/>
              <a:gd name="connsiteY48" fmla="*/ 3568 h 10000"/>
              <a:gd name="connsiteX49" fmla="*/ 2784 w 10000"/>
              <a:gd name="connsiteY49" fmla="*/ 3568 h 10000"/>
              <a:gd name="connsiteX50" fmla="*/ 2724 w 10000"/>
              <a:gd name="connsiteY50" fmla="*/ 3568 h 10000"/>
              <a:gd name="connsiteX51" fmla="*/ 2707 w 10000"/>
              <a:gd name="connsiteY51" fmla="*/ 3523 h 10000"/>
              <a:gd name="connsiteX52" fmla="*/ 2686 w 10000"/>
              <a:gd name="connsiteY52" fmla="*/ 3482 h 10000"/>
              <a:gd name="connsiteX53" fmla="*/ 2647 w 10000"/>
              <a:gd name="connsiteY53" fmla="*/ 3482 h 10000"/>
              <a:gd name="connsiteX54" fmla="*/ 2605 w 10000"/>
              <a:gd name="connsiteY54" fmla="*/ 3459 h 10000"/>
              <a:gd name="connsiteX55" fmla="*/ 2507 w 10000"/>
              <a:gd name="connsiteY55" fmla="*/ 3441 h 10000"/>
              <a:gd name="connsiteX56" fmla="*/ 2447 w 10000"/>
              <a:gd name="connsiteY56" fmla="*/ 3396 h 10000"/>
              <a:gd name="connsiteX57" fmla="*/ 2405 w 10000"/>
              <a:gd name="connsiteY57" fmla="*/ 3377 h 10000"/>
              <a:gd name="connsiteX58" fmla="*/ 2346 w 10000"/>
              <a:gd name="connsiteY58" fmla="*/ 3332 h 10000"/>
              <a:gd name="connsiteX59" fmla="*/ 2328 w 10000"/>
              <a:gd name="connsiteY59" fmla="*/ 3332 h 10000"/>
              <a:gd name="connsiteX60" fmla="*/ 2328 w 10000"/>
              <a:gd name="connsiteY60" fmla="*/ 3313 h 10000"/>
              <a:gd name="connsiteX61" fmla="*/ 2269 w 10000"/>
              <a:gd name="connsiteY61" fmla="*/ 3291 h 10000"/>
              <a:gd name="connsiteX62" fmla="*/ 2227 w 10000"/>
              <a:gd name="connsiteY62" fmla="*/ 3250 h 10000"/>
              <a:gd name="connsiteX63" fmla="*/ 2167 w 10000"/>
              <a:gd name="connsiteY63" fmla="*/ 3205 h 10000"/>
              <a:gd name="connsiteX64" fmla="*/ 2090 w 10000"/>
              <a:gd name="connsiteY64" fmla="*/ 3164 h 10000"/>
              <a:gd name="connsiteX65" fmla="*/ 2030 w 10000"/>
              <a:gd name="connsiteY65" fmla="*/ 3122 h 10000"/>
              <a:gd name="connsiteX66" fmla="*/ 1950 w 10000"/>
              <a:gd name="connsiteY66" fmla="*/ 3100 h 10000"/>
              <a:gd name="connsiteX67" fmla="*/ 1890 w 10000"/>
              <a:gd name="connsiteY67" fmla="*/ 3100 h 10000"/>
              <a:gd name="connsiteX68" fmla="*/ 1830 w 10000"/>
              <a:gd name="connsiteY68" fmla="*/ 3100 h 10000"/>
              <a:gd name="connsiteX69" fmla="*/ 1771 w 10000"/>
              <a:gd name="connsiteY69" fmla="*/ 3100 h 10000"/>
              <a:gd name="connsiteX70" fmla="*/ 1711 w 10000"/>
              <a:gd name="connsiteY70" fmla="*/ 3077 h 10000"/>
              <a:gd name="connsiteX71" fmla="*/ 1613 w 10000"/>
              <a:gd name="connsiteY71" fmla="*/ 2995 h 10000"/>
              <a:gd name="connsiteX72" fmla="*/ 1532 w 10000"/>
              <a:gd name="connsiteY72" fmla="*/ 2887 h 10000"/>
              <a:gd name="connsiteX73" fmla="*/ 1511 w 10000"/>
              <a:gd name="connsiteY73" fmla="*/ 2804 h 10000"/>
              <a:gd name="connsiteX74" fmla="*/ 1494 w 10000"/>
              <a:gd name="connsiteY74" fmla="*/ 2759 h 10000"/>
              <a:gd name="connsiteX75" fmla="*/ 1452 w 10000"/>
              <a:gd name="connsiteY75" fmla="*/ 2718 h 10000"/>
              <a:gd name="connsiteX76" fmla="*/ 1332 w 10000"/>
              <a:gd name="connsiteY76" fmla="*/ 2677 h 10000"/>
              <a:gd name="connsiteX77" fmla="*/ 1234 w 10000"/>
              <a:gd name="connsiteY77" fmla="*/ 2654 h 10000"/>
              <a:gd name="connsiteX78" fmla="*/ 1154 w 10000"/>
              <a:gd name="connsiteY78" fmla="*/ 2591 h 10000"/>
              <a:gd name="connsiteX79" fmla="*/ 1017 w 10000"/>
              <a:gd name="connsiteY79" fmla="*/ 2463 h 10000"/>
              <a:gd name="connsiteX80" fmla="*/ 936 w 10000"/>
              <a:gd name="connsiteY80" fmla="*/ 2377 h 10000"/>
              <a:gd name="connsiteX81" fmla="*/ 898 w 10000"/>
              <a:gd name="connsiteY81" fmla="*/ 2336 h 10000"/>
              <a:gd name="connsiteX82" fmla="*/ 877 w 10000"/>
              <a:gd name="connsiteY82" fmla="*/ 2273 h 10000"/>
              <a:gd name="connsiteX83" fmla="*/ 796 w 10000"/>
              <a:gd name="connsiteY83" fmla="*/ 2186 h 10000"/>
              <a:gd name="connsiteX84" fmla="*/ 719 w 10000"/>
              <a:gd name="connsiteY84" fmla="*/ 2082 h 10000"/>
              <a:gd name="connsiteX85" fmla="*/ 638 w 10000"/>
              <a:gd name="connsiteY85" fmla="*/ 1996 h 10000"/>
              <a:gd name="connsiteX86" fmla="*/ 519 w 10000"/>
              <a:gd name="connsiteY86" fmla="*/ 1849 h 10000"/>
              <a:gd name="connsiteX87" fmla="*/ 519 w 10000"/>
              <a:gd name="connsiteY87" fmla="*/ 1786 h 10000"/>
              <a:gd name="connsiteX88" fmla="*/ 498 w 10000"/>
              <a:gd name="connsiteY88" fmla="*/ 1677 h 10000"/>
              <a:gd name="connsiteX89" fmla="*/ 480 w 10000"/>
              <a:gd name="connsiteY89" fmla="*/ 1486 h 10000"/>
              <a:gd name="connsiteX90" fmla="*/ 459 w 10000"/>
              <a:gd name="connsiteY90" fmla="*/ 1359 h 10000"/>
              <a:gd name="connsiteX91" fmla="*/ 421 w 10000"/>
              <a:gd name="connsiteY91" fmla="*/ 1209 h 10000"/>
              <a:gd name="connsiteX92" fmla="*/ 361 w 10000"/>
              <a:gd name="connsiteY92" fmla="*/ 1127 h 10000"/>
              <a:gd name="connsiteX93" fmla="*/ 340 w 10000"/>
              <a:gd name="connsiteY93" fmla="*/ 1082 h 10000"/>
              <a:gd name="connsiteX94" fmla="*/ 259 w 10000"/>
              <a:gd name="connsiteY94" fmla="*/ 936 h 10000"/>
              <a:gd name="connsiteX95" fmla="*/ 242 w 10000"/>
              <a:gd name="connsiteY95" fmla="*/ 827 h 10000"/>
              <a:gd name="connsiteX96" fmla="*/ 242 w 10000"/>
              <a:gd name="connsiteY96" fmla="*/ 723 h 10000"/>
              <a:gd name="connsiteX97" fmla="*/ 242 w 10000"/>
              <a:gd name="connsiteY97" fmla="*/ 618 h 10000"/>
              <a:gd name="connsiteX98" fmla="*/ 221 w 10000"/>
              <a:gd name="connsiteY98" fmla="*/ 509 h 10000"/>
              <a:gd name="connsiteX99" fmla="*/ 179 w 10000"/>
              <a:gd name="connsiteY99" fmla="*/ 404 h 10000"/>
              <a:gd name="connsiteX100" fmla="*/ 161 w 10000"/>
              <a:gd name="connsiteY100" fmla="*/ 300 h 10000"/>
              <a:gd name="connsiteX101" fmla="*/ 102 w 10000"/>
              <a:gd name="connsiteY101" fmla="*/ 172 h 10000"/>
              <a:gd name="connsiteX102" fmla="*/ 0 w 10000"/>
              <a:gd name="connsiteY102"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769 w 10000"/>
              <a:gd name="connsiteY12" fmla="*/ 8682 h 10000"/>
              <a:gd name="connsiteX13" fmla="*/ 8489 w 10000"/>
              <a:gd name="connsiteY13" fmla="*/ 8428 h 10000"/>
              <a:gd name="connsiteX14" fmla="*/ 7696 w 10000"/>
              <a:gd name="connsiteY14" fmla="*/ 8132 h 10000"/>
              <a:gd name="connsiteX15" fmla="*/ 7318 w 10000"/>
              <a:gd name="connsiteY15" fmla="*/ 8023 h 10000"/>
              <a:gd name="connsiteX16" fmla="*/ 7079 w 10000"/>
              <a:gd name="connsiteY16" fmla="*/ 7960 h 10000"/>
              <a:gd name="connsiteX17" fmla="*/ 6960 w 10000"/>
              <a:gd name="connsiteY17" fmla="*/ 7855 h 10000"/>
              <a:gd name="connsiteX18" fmla="*/ 6918 w 10000"/>
              <a:gd name="connsiteY18" fmla="*/ 7769 h 10000"/>
              <a:gd name="connsiteX19" fmla="*/ 6799 w 10000"/>
              <a:gd name="connsiteY19" fmla="*/ 7387 h 10000"/>
              <a:gd name="connsiteX20" fmla="*/ 6662 w 10000"/>
              <a:gd name="connsiteY20" fmla="*/ 7282 h 10000"/>
              <a:gd name="connsiteX21" fmla="*/ 6581 w 10000"/>
              <a:gd name="connsiteY21" fmla="*/ 7282 h 10000"/>
              <a:gd name="connsiteX22" fmla="*/ 6501 w 10000"/>
              <a:gd name="connsiteY22" fmla="*/ 7323 h 10000"/>
              <a:gd name="connsiteX23" fmla="*/ 6462 w 10000"/>
              <a:gd name="connsiteY23" fmla="*/ 7323 h 10000"/>
              <a:gd name="connsiteX24" fmla="*/ 6424 w 10000"/>
              <a:gd name="connsiteY24" fmla="*/ 7304 h 10000"/>
              <a:gd name="connsiteX25" fmla="*/ 6322 w 10000"/>
              <a:gd name="connsiteY25" fmla="*/ 7241 h 10000"/>
              <a:gd name="connsiteX26" fmla="*/ 4874 w 10000"/>
              <a:gd name="connsiteY26" fmla="*/ 6795 h 10000"/>
              <a:gd name="connsiteX27" fmla="*/ 4793 w 10000"/>
              <a:gd name="connsiteY27" fmla="*/ 6814 h 10000"/>
              <a:gd name="connsiteX28" fmla="*/ 4755 w 10000"/>
              <a:gd name="connsiteY28" fmla="*/ 6814 h 10000"/>
              <a:gd name="connsiteX29" fmla="*/ 4674 w 10000"/>
              <a:gd name="connsiteY29" fmla="*/ 6814 h 10000"/>
              <a:gd name="connsiteX30" fmla="*/ 4534 w 10000"/>
              <a:gd name="connsiteY30" fmla="*/ 6836 h 10000"/>
              <a:gd name="connsiteX31" fmla="*/ 4435 w 10000"/>
              <a:gd name="connsiteY31" fmla="*/ 6836 h 10000"/>
              <a:gd name="connsiteX32" fmla="*/ 4393 w 10000"/>
              <a:gd name="connsiteY32" fmla="*/ 6836 h 10000"/>
              <a:gd name="connsiteX33" fmla="*/ 4257 w 10000"/>
              <a:gd name="connsiteY33" fmla="*/ 6836 h 10000"/>
              <a:gd name="connsiteX34" fmla="*/ 4176 w 10000"/>
              <a:gd name="connsiteY34" fmla="*/ 6773 h 10000"/>
              <a:gd name="connsiteX35" fmla="*/ 4018 w 10000"/>
              <a:gd name="connsiteY35" fmla="*/ 6687 h 10000"/>
              <a:gd name="connsiteX36" fmla="*/ 3797 w 10000"/>
              <a:gd name="connsiteY36" fmla="*/ 6687 h 10000"/>
              <a:gd name="connsiteX37" fmla="*/ 3401 w 10000"/>
              <a:gd name="connsiteY37" fmla="*/ 3972 h 10000"/>
              <a:gd name="connsiteX38" fmla="*/ 3363 w 10000"/>
              <a:gd name="connsiteY38" fmla="*/ 3950 h 10000"/>
              <a:gd name="connsiteX39" fmla="*/ 3303 w 10000"/>
              <a:gd name="connsiteY39" fmla="*/ 3927 h 10000"/>
              <a:gd name="connsiteX40" fmla="*/ 3261 w 10000"/>
              <a:gd name="connsiteY40" fmla="*/ 3909 h 10000"/>
              <a:gd name="connsiteX41" fmla="*/ 3243 w 10000"/>
              <a:gd name="connsiteY41" fmla="*/ 3886 h 10000"/>
              <a:gd name="connsiteX42" fmla="*/ 3201 w 10000"/>
              <a:gd name="connsiteY42" fmla="*/ 3864 h 10000"/>
              <a:gd name="connsiteX43" fmla="*/ 3163 w 10000"/>
              <a:gd name="connsiteY43" fmla="*/ 3800 h 10000"/>
              <a:gd name="connsiteX44" fmla="*/ 3065 w 10000"/>
              <a:gd name="connsiteY44" fmla="*/ 3714 h 10000"/>
              <a:gd name="connsiteX45" fmla="*/ 2945 w 10000"/>
              <a:gd name="connsiteY45" fmla="*/ 3650 h 10000"/>
              <a:gd name="connsiteX46" fmla="*/ 2865 w 10000"/>
              <a:gd name="connsiteY46" fmla="*/ 3587 h 10000"/>
              <a:gd name="connsiteX47" fmla="*/ 2826 w 10000"/>
              <a:gd name="connsiteY47" fmla="*/ 3568 h 10000"/>
              <a:gd name="connsiteX48" fmla="*/ 2784 w 10000"/>
              <a:gd name="connsiteY48" fmla="*/ 3568 h 10000"/>
              <a:gd name="connsiteX49" fmla="*/ 2724 w 10000"/>
              <a:gd name="connsiteY49" fmla="*/ 3568 h 10000"/>
              <a:gd name="connsiteX50" fmla="*/ 2707 w 10000"/>
              <a:gd name="connsiteY50" fmla="*/ 3523 h 10000"/>
              <a:gd name="connsiteX51" fmla="*/ 2686 w 10000"/>
              <a:gd name="connsiteY51" fmla="*/ 3482 h 10000"/>
              <a:gd name="connsiteX52" fmla="*/ 2647 w 10000"/>
              <a:gd name="connsiteY52" fmla="*/ 3482 h 10000"/>
              <a:gd name="connsiteX53" fmla="*/ 2605 w 10000"/>
              <a:gd name="connsiteY53" fmla="*/ 3459 h 10000"/>
              <a:gd name="connsiteX54" fmla="*/ 2507 w 10000"/>
              <a:gd name="connsiteY54" fmla="*/ 3441 h 10000"/>
              <a:gd name="connsiteX55" fmla="*/ 2447 w 10000"/>
              <a:gd name="connsiteY55" fmla="*/ 3396 h 10000"/>
              <a:gd name="connsiteX56" fmla="*/ 2405 w 10000"/>
              <a:gd name="connsiteY56" fmla="*/ 3377 h 10000"/>
              <a:gd name="connsiteX57" fmla="*/ 2346 w 10000"/>
              <a:gd name="connsiteY57" fmla="*/ 3332 h 10000"/>
              <a:gd name="connsiteX58" fmla="*/ 2328 w 10000"/>
              <a:gd name="connsiteY58" fmla="*/ 3332 h 10000"/>
              <a:gd name="connsiteX59" fmla="*/ 2328 w 10000"/>
              <a:gd name="connsiteY59" fmla="*/ 3313 h 10000"/>
              <a:gd name="connsiteX60" fmla="*/ 2269 w 10000"/>
              <a:gd name="connsiteY60" fmla="*/ 3291 h 10000"/>
              <a:gd name="connsiteX61" fmla="*/ 2227 w 10000"/>
              <a:gd name="connsiteY61" fmla="*/ 3250 h 10000"/>
              <a:gd name="connsiteX62" fmla="*/ 2167 w 10000"/>
              <a:gd name="connsiteY62" fmla="*/ 3205 h 10000"/>
              <a:gd name="connsiteX63" fmla="*/ 2090 w 10000"/>
              <a:gd name="connsiteY63" fmla="*/ 3164 h 10000"/>
              <a:gd name="connsiteX64" fmla="*/ 2030 w 10000"/>
              <a:gd name="connsiteY64" fmla="*/ 3122 h 10000"/>
              <a:gd name="connsiteX65" fmla="*/ 1950 w 10000"/>
              <a:gd name="connsiteY65" fmla="*/ 3100 h 10000"/>
              <a:gd name="connsiteX66" fmla="*/ 1890 w 10000"/>
              <a:gd name="connsiteY66" fmla="*/ 3100 h 10000"/>
              <a:gd name="connsiteX67" fmla="*/ 1830 w 10000"/>
              <a:gd name="connsiteY67" fmla="*/ 3100 h 10000"/>
              <a:gd name="connsiteX68" fmla="*/ 1771 w 10000"/>
              <a:gd name="connsiteY68" fmla="*/ 3100 h 10000"/>
              <a:gd name="connsiteX69" fmla="*/ 1711 w 10000"/>
              <a:gd name="connsiteY69" fmla="*/ 3077 h 10000"/>
              <a:gd name="connsiteX70" fmla="*/ 1613 w 10000"/>
              <a:gd name="connsiteY70" fmla="*/ 2995 h 10000"/>
              <a:gd name="connsiteX71" fmla="*/ 1532 w 10000"/>
              <a:gd name="connsiteY71" fmla="*/ 2887 h 10000"/>
              <a:gd name="connsiteX72" fmla="*/ 1511 w 10000"/>
              <a:gd name="connsiteY72" fmla="*/ 2804 h 10000"/>
              <a:gd name="connsiteX73" fmla="*/ 1494 w 10000"/>
              <a:gd name="connsiteY73" fmla="*/ 2759 h 10000"/>
              <a:gd name="connsiteX74" fmla="*/ 1452 w 10000"/>
              <a:gd name="connsiteY74" fmla="*/ 2718 h 10000"/>
              <a:gd name="connsiteX75" fmla="*/ 1332 w 10000"/>
              <a:gd name="connsiteY75" fmla="*/ 2677 h 10000"/>
              <a:gd name="connsiteX76" fmla="*/ 1234 w 10000"/>
              <a:gd name="connsiteY76" fmla="*/ 2654 h 10000"/>
              <a:gd name="connsiteX77" fmla="*/ 1154 w 10000"/>
              <a:gd name="connsiteY77" fmla="*/ 2591 h 10000"/>
              <a:gd name="connsiteX78" fmla="*/ 1017 w 10000"/>
              <a:gd name="connsiteY78" fmla="*/ 2463 h 10000"/>
              <a:gd name="connsiteX79" fmla="*/ 936 w 10000"/>
              <a:gd name="connsiteY79" fmla="*/ 2377 h 10000"/>
              <a:gd name="connsiteX80" fmla="*/ 898 w 10000"/>
              <a:gd name="connsiteY80" fmla="*/ 2336 h 10000"/>
              <a:gd name="connsiteX81" fmla="*/ 877 w 10000"/>
              <a:gd name="connsiteY81" fmla="*/ 2273 h 10000"/>
              <a:gd name="connsiteX82" fmla="*/ 796 w 10000"/>
              <a:gd name="connsiteY82" fmla="*/ 2186 h 10000"/>
              <a:gd name="connsiteX83" fmla="*/ 719 w 10000"/>
              <a:gd name="connsiteY83" fmla="*/ 2082 h 10000"/>
              <a:gd name="connsiteX84" fmla="*/ 638 w 10000"/>
              <a:gd name="connsiteY84" fmla="*/ 1996 h 10000"/>
              <a:gd name="connsiteX85" fmla="*/ 519 w 10000"/>
              <a:gd name="connsiteY85" fmla="*/ 1849 h 10000"/>
              <a:gd name="connsiteX86" fmla="*/ 519 w 10000"/>
              <a:gd name="connsiteY86" fmla="*/ 1786 h 10000"/>
              <a:gd name="connsiteX87" fmla="*/ 498 w 10000"/>
              <a:gd name="connsiteY87" fmla="*/ 1677 h 10000"/>
              <a:gd name="connsiteX88" fmla="*/ 480 w 10000"/>
              <a:gd name="connsiteY88" fmla="*/ 1486 h 10000"/>
              <a:gd name="connsiteX89" fmla="*/ 459 w 10000"/>
              <a:gd name="connsiteY89" fmla="*/ 1359 h 10000"/>
              <a:gd name="connsiteX90" fmla="*/ 421 w 10000"/>
              <a:gd name="connsiteY90" fmla="*/ 1209 h 10000"/>
              <a:gd name="connsiteX91" fmla="*/ 361 w 10000"/>
              <a:gd name="connsiteY91" fmla="*/ 1127 h 10000"/>
              <a:gd name="connsiteX92" fmla="*/ 340 w 10000"/>
              <a:gd name="connsiteY92" fmla="*/ 1082 h 10000"/>
              <a:gd name="connsiteX93" fmla="*/ 259 w 10000"/>
              <a:gd name="connsiteY93" fmla="*/ 936 h 10000"/>
              <a:gd name="connsiteX94" fmla="*/ 242 w 10000"/>
              <a:gd name="connsiteY94" fmla="*/ 827 h 10000"/>
              <a:gd name="connsiteX95" fmla="*/ 242 w 10000"/>
              <a:gd name="connsiteY95" fmla="*/ 723 h 10000"/>
              <a:gd name="connsiteX96" fmla="*/ 242 w 10000"/>
              <a:gd name="connsiteY96" fmla="*/ 618 h 10000"/>
              <a:gd name="connsiteX97" fmla="*/ 221 w 10000"/>
              <a:gd name="connsiteY97" fmla="*/ 509 h 10000"/>
              <a:gd name="connsiteX98" fmla="*/ 179 w 10000"/>
              <a:gd name="connsiteY98" fmla="*/ 404 h 10000"/>
              <a:gd name="connsiteX99" fmla="*/ 161 w 10000"/>
              <a:gd name="connsiteY99" fmla="*/ 300 h 10000"/>
              <a:gd name="connsiteX100" fmla="*/ 102 w 10000"/>
              <a:gd name="connsiteY100" fmla="*/ 172 h 10000"/>
              <a:gd name="connsiteX101" fmla="*/ 0 w 10000"/>
              <a:gd name="connsiteY101"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846 w 10000"/>
              <a:gd name="connsiteY11" fmla="*/ 8768 h 10000"/>
              <a:gd name="connsiteX12" fmla="*/ 8489 w 10000"/>
              <a:gd name="connsiteY12" fmla="*/ 8428 h 10000"/>
              <a:gd name="connsiteX13" fmla="*/ 7696 w 10000"/>
              <a:gd name="connsiteY13" fmla="*/ 8132 h 10000"/>
              <a:gd name="connsiteX14" fmla="*/ 7318 w 10000"/>
              <a:gd name="connsiteY14" fmla="*/ 8023 h 10000"/>
              <a:gd name="connsiteX15" fmla="*/ 7079 w 10000"/>
              <a:gd name="connsiteY15" fmla="*/ 7960 h 10000"/>
              <a:gd name="connsiteX16" fmla="*/ 6960 w 10000"/>
              <a:gd name="connsiteY16" fmla="*/ 7855 h 10000"/>
              <a:gd name="connsiteX17" fmla="*/ 6918 w 10000"/>
              <a:gd name="connsiteY17" fmla="*/ 7769 h 10000"/>
              <a:gd name="connsiteX18" fmla="*/ 6799 w 10000"/>
              <a:gd name="connsiteY18" fmla="*/ 7387 h 10000"/>
              <a:gd name="connsiteX19" fmla="*/ 6662 w 10000"/>
              <a:gd name="connsiteY19" fmla="*/ 7282 h 10000"/>
              <a:gd name="connsiteX20" fmla="*/ 6581 w 10000"/>
              <a:gd name="connsiteY20" fmla="*/ 7282 h 10000"/>
              <a:gd name="connsiteX21" fmla="*/ 6501 w 10000"/>
              <a:gd name="connsiteY21" fmla="*/ 7323 h 10000"/>
              <a:gd name="connsiteX22" fmla="*/ 6462 w 10000"/>
              <a:gd name="connsiteY22" fmla="*/ 7323 h 10000"/>
              <a:gd name="connsiteX23" fmla="*/ 6424 w 10000"/>
              <a:gd name="connsiteY23" fmla="*/ 7304 h 10000"/>
              <a:gd name="connsiteX24" fmla="*/ 6322 w 10000"/>
              <a:gd name="connsiteY24" fmla="*/ 7241 h 10000"/>
              <a:gd name="connsiteX25" fmla="*/ 4874 w 10000"/>
              <a:gd name="connsiteY25" fmla="*/ 6795 h 10000"/>
              <a:gd name="connsiteX26" fmla="*/ 4793 w 10000"/>
              <a:gd name="connsiteY26" fmla="*/ 6814 h 10000"/>
              <a:gd name="connsiteX27" fmla="*/ 4755 w 10000"/>
              <a:gd name="connsiteY27" fmla="*/ 6814 h 10000"/>
              <a:gd name="connsiteX28" fmla="*/ 4674 w 10000"/>
              <a:gd name="connsiteY28" fmla="*/ 6814 h 10000"/>
              <a:gd name="connsiteX29" fmla="*/ 4534 w 10000"/>
              <a:gd name="connsiteY29" fmla="*/ 6836 h 10000"/>
              <a:gd name="connsiteX30" fmla="*/ 4435 w 10000"/>
              <a:gd name="connsiteY30" fmla="*/ 6836 h 10000"/>
              <a:gd name="connsiteX31" fmla="*/ 4393 w 10000"/>
              <a:gd name="connsiteY31" fmla="*/ 6836 h 10000"/>
              <a:gd name="connsiteX32" fmla="*/ 4257 w 10000"/>
              <a:gd name="connsiteY32" fmla="*/ 6836 h 10000"/>
              <a:gd name="connsiteX33" fmla="*/ 4176 w 10000"/>
              <a:gd name="connsiteY33" fmla="*/ 6773 h 10000"/>
              <a:gd name="connsiteX34" fmla="*/ 4018 w 10000"/>
              <a:gd name="connsiteY34" fmla="*/ 6687 h 10000"/>
              <a:gd name="connsiteX35" fmla="*/ 3797 w 10000"/>
              <a:gd name="connsiteY35" fmla="*/ 6687 h 10000"/>
              <a:gd name="connsiteX36" fmla="*/ 3401 w 10000"/>
              <a:gd name="connsiteY36" fmla="*/ 3972 h 10000"/>
              <a:gd name="connsiteX37" fmla="*/ 3363 w 10000"/>
              <a:gd name="connsiteY37" fmla="*/ 3950 h 10000"/>
              <a:gd name="connsiteX38" fmla="*/ 3303 w 10000"/>
              <a:gd name="connsiteY38" fmla="*/ 3927 h 10000"/>
              <a:gd name="connsiteX39" fmla="*/ 3261 w 10000"/>
              <a:gd name="connsiteY39" fmla="*/ 3909 h 10000"/>
              <a:gd name="connsiteX40" fmla="*/ 3243 w 10000"/>
              <a:gd name="connsiteY40" fmla="*/ 3886 h 10000"/>
              <a:gd name="connsiteX41" fmla="*/ 3201 w 10000"/>
              <a:gd name="connsiteY41" fmla="*/ 3864 h 10000"/>
              <a:gd name="connsiteX42" fmla="*/ 3163 w 10000"/>
              <a:gd name="connsiteY42" fmla="*/ 3800 h 10000"/>
              <a:gd name="connsiteX43" fmla="*/ 3065 w 10000"/>
              <a:gd name="connsiteY43" fmla="*/ 3714 h 10000"/>
              <a:gd name="connsiteX44" fmla="*/ 2945 w 10000"/>
              <a:gd name="connsiteY44" fmla="*/ 3650 h 10000"/>
              <a:gd name="connsiteX45" fmla="*/ 2865 w 10000"/>
              <a:gd name="connsiteY45" fmla="*/ 3587 h 10000"/>
              <a:gd name="connsiteX46" fmla="*/ 2826 w 10000"/>
              <a:gd name="connsiteY46" fmla="*/ 3568 h 10000"/>
              <a:gd name="connsiteX47" fmla="*/ 2784 w 10000"/>
              <a:gd name="connsiteY47" fmla="*/ 3568 h 10000"/>
              <a:gd name="connsiteX48" fmla="*/ 2724 w 10000"/>
              <a:gd name="connsiteY48" fmla="*/ 3568 h 10000"/>
              <a:gd name="connsiteX49" fmla="*/ 2707 w 10000"/>
              <a:gd name="connsiteY49" fmla="*/ 3523 h 10000"/>
              <a:gd name="connsiteX50" fmla="*/ 2686 w 10000"/>
              <a:gd name="connsiteY50" fmla="*/ 3482 h 10000"/>
              <a:gd name="connsiteX51" fmla="*/ 2647 w 10000"/>
              <a:gd name="connsiteY51" fmla="*/ 3482 h 10000"/>
              <a:gd name="connsiteX52" fmla="*/ 2605 w 10000"/>
              <a:gd name="connsiteY52" fmla="*/ 3459 h 10000"/>
              <a:gd name="connsiteX53" fmla="*/ 2507 w 10000"/>
              <a:gd name="connsiteY53" fmla="*/ 3441 h 10000"/>
              <a:gd name="connsiteX54" fmla="*/ 2447 w 10000"/>
              <a:gd name="connsiteY54" fmla="*/ 3396 h 10000"/>
              <a:gd name="connsiteX55" fmla="*/ 2405 w 10000"/>
              <a:gd name="connsiteY55" fmla="*/ 3377 h 10000"/>
              <a:gd name="connsiteX56" fmla="*/ 2346 w 10000"/>
              <a:gd name="connsiteY56" fmla="*/ 3332 h 10000"/>
              <a:gd name="connsiteX57" fmla="*/ 2328 w 10000"/>
              <a:gd name="connsiteY57" fmla="*/ 3332 h 10000"/>
              <a:gd name="connsiteX58" fmla="*/ 2328 w 10000"/>
              <a:gd name="connsiteY58" fmla="*/ 3313 h 10000"/>
              <a:gd name="connsiteX59" fmla="*/ 2269 w 10000"/>
              <a:gd name="connsiteY59" fmla="*/ 3291 h 10000"/>
              <a:gd name="connsiteX60" fmla="*/ 2227 w 10000"/>
              <a:gd name="connsiteY60" fmla="*/ 3250 h 10000"/>
              <a:gd name="connsiteX61" fmla="*/ 2167 w 10000"/>
              <a:gd name="connsiteY61" fmla="*/ 3205 h 10000"/>
              <a:gd name="connsiteX62" fmla="*/ 2090 w 10000"/>
              <a:gd name="connsiteY62" fmla="*/ 3164 h 10000"/>
              <a:gd name="connsiteX63" fmla="*/ 2030 w 10000"/>
              <a:gd name="connsiteY63" fmla="*/ 3122 h 10000"/>
              <a:gd name="connsiteX64" fmla="*/ 1950 w 10000"/>
              <a:gd name="connsiteY64" fmla="*/ 3100 h 10000"/>
              <a:gd name="connsiteX65" fmla="*/ 1890 w 10000"/>
              <a:gd name="connsiteY65" fmla="*/ 3100 h 10000"/>
              <a:gd name="connsiteX66" fmla="*/ 1830 w 10000"/>
              <a:gd name="connsiteY66" fmla="*/ 3100 h 10000"/>
              <a:gd name="connsiteX67" fmla="*/ 1771 w 10000"/>
              <a:gd name="connsiteY67" fmla="*/ 3100 h 10000"/>
              <a:gd name="connsiteX68" fmla="*/ 1711 w 10000"/>
              <a:gd name="connsiteY68" fmla="*/ 3077 h 10000"/>
              <a:gd name="connsiteX69" fmla="*/ 1613 w 10000"/>
              <a:gd name="connsiteY69" fmla="*/ 2995 h 10000"/>
              <a:gd name="connsiteX70" fmla="*/ 1532 w 10000"/>
              <a:gd name="connsiteY70" fmla="*/ 2887 h 10000"/>
              <a:gd name="connsiteX71" fmla="*/ 1511 w 10000"/>
              <a:gd name="connsiteY71" fmla="*/ 2804 h 10000"/>
              <a:gd name="connsiteX72" fmla="*/ 1494 w 10000"/>
              <a:gd name="connsiteY72" fmla="*/ 2759 h 10000"/>
              <a:gd name="connsiteX73" fmla="*/ 1452 w 10000"/>
              <a:gd name="connsiteY73" fmla="*/ 2718 h 10000"/>
              <a:gd name="connsiteX74" fmla="*/ 1332 w 10000"/>
              <a:gd name="connsiteY74" fmla="*/ 2677 h 10000"/>
              <a:gd name="connsiteX75" fmla="*/ 1234 w 10000"/>
              <a:gd name="connsiteY75" fmla="*/ 2654 h 10000"/>
              <a:gd name="connsiteX76" fmla="*/ 1154 w 10000"/>
              <a:gd name="connsiteY76" fmla="*/ 2591 h 10000"/>
              <a:gd name="connsiteX77" fmla="*/ 1017 w 10000"/>
              <a:gd name="connsiteY77" fmla="*/ 2463 h 10000"/>
              <a:gd name="connsiteX78" fmla="*/ 936 w 10000"/>
              <a:gd name="connsiteY78" fmla="*/ 2377 h 10000"/>
              <a:gd name="connsiteX79" fmla="*/ 898 w 10000"/>
              <a:gd name="connsiteY79" fmla="*/ 2336 h 10000"/>
              <a:gd name="connsiteX80" fmla="*/ 877 w 10000"/>
              <a:gd name="connsiteY80" fmla="*/ 2273 h 10000"/>
              <a:gd name="connsiteX81" fmla="*/ 796 w 10000"/>
              <a:gd name="connsiteY81" fmla="*/ 2186 h 10000"/>
              <a:gd name="connsiteX82" fmla="*/ 719 w 10000"/>
              <a:gd name="connsiteY82" fmla="*/ 2082 h 10000"/>
              <a:gd name="connsiteX83" fmla="*/ 638 w 10000"/>
              <a:gd name="connsiteY83" fmla="*/ 1996 h 10000"/>
              <a:gd name="connsiteX84" fmla="*/ 519 w 10000"/>
              <a:gd name="connsiteY84" fmla="*/ 1849 h 10000"/>
              <a:gd name="connsiteX85" fmla="*/ 519 w 10000"/>
              <a:gd name="connsiteY85" fmla="*/ 1786 h 10000"/>
              <a:gd name="connsiteX86" fmla="*/ 498 w 10000"/>
              <a:gd name="connsiteY86" fmla="*/ 1677 h 10000"/>
              <a:gd name="connsiteX87" fmla="*/ 480 w 10000"/>
              <a:gd name="connsiteY87" fmla="*/ 1486 h 10000"/>
              <a:gd name="connsiteX88" fmla="*/ 459 w 10000"/>
              <a:gd name="connsiteY88" fmla="*/ 1359 h 10000"/>
              <a:gd name="connsiteX89" fmla="*/ 421 w 10000"/>
              <a:gd name="connsiteY89" fmla="*/ 1209 h 10000"/>
              <a:gd name="connsiteX90" fmla="*/ 361 w 10000"/>
              <a:gd name="connsiteY90" fmla="*/ 1127 h 10000"/>
              <a:gd name="connsiteX91" fmla="*/ 340 w 10000"/>
              <a:gd name="connsiteY91" fmla="*/ 1082 h 10000"/>
              <a:gd name="connsiteX92" fmla="*/ 259 w 10000"/>
              <a:gd name="connsiteY92" fmla="*/ 936 h 10000"/>
              <a:gd name="connsiteX93" fmla="*/ 242 w 10000"/>
              <a:gd name="connsiteY93" fmla="*/ 827 h 10000"/>
              <a:gd name="connsiteX94" fmla="*/ 242 w 10000"/>
              <a:gd name="connsiteY94" fmla="*/ 723 h 10000"/>
              <a:gd name="connsiteX95" fmla="*/ 242 w 10000"/>
              <a:gd name="connsiteY95" fmla="*/ 618 h 10000"/>
              <a:gd name="connsiteX96" fmla="*/ 221 w 10000"/>
              <a:gd name="connsiteY96" fmla="*/ 509 h 10000"/>
              <a:gd name="connsiteX97" fmla="*/ 179 w 10000"/>
              <a:gd name="connsiteY97" fmla="*/ 404 h 10000"/>
              <a:gd name="connsiteX98" fmla="*/ 161 w 10000"/>
              <a:gd name="connsiteY98" fmla="*/ 300 h 10000"/>
              <a:gd name="connsiteX99" fmla="*/ 102 w 10000"/>
              <a:gd name="connsiteY99" fmla="*/ 172 h 10000"/>
              <a:gd name="connsiteX100" fmla="*/ 0 w 10000"/>
              <a:gd name="connsiteY100"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966 w 10000"/>
              <a:gd name="connsiteY10" fmla="*/ 8896 h 10000"/>
              <a:gd name="connsiteX11" fmla="*/ 8489 w 10000"/>
              <a:gd name="connsiteY11" fmla="*/ 8428 h 10000"/>
              <a:gd name="connsiteX12" fmla="*/ 7696 w 10000"/>
              <a:gd name="connsiteY12" fmla="*/ 8132 h 10000"/>
              <a:gd name="connsiteX13" fmla="*/ 7318 w 10000"/>
              <a:gd name="connsiteY13" fmla="*/ 8023 h 10000"/>
              <a:gd name="connsiteX14" fmla="*/ 7079 w 10000"/>
              <a:gd name="connsiteY14" fmla="*/ 7960 h 10000"/>
              <a:gd name="connsiteX15" fmla="*/ 6960 w 10000"/>
              <a:gd name="connsiteY15" fmla="*/ 7855 h 10000"/>
              <a:gd name="connsiteX16" fmla="*/ 6918 w 10000"/>
              <a:gd name="connsiteY16" fmla="*/ 7769 h 10000"/>
              <a:gd name="connsiteX17" fmla="*/ 6799 w 10000"/>
              <a:gd name="connsiteY17" fmla="*/ 7387 h 10000"/>
              <a:gd name="connsiteX18" fmla="*/ 6662 w 10000"/>
              <a:gd name="connsiteY18" fmla="*/ 7282 h 10000"/>
              <a:gd name="connsiteX19" fmla="*/ 6581 w 10000"/>
              <a:gd name="connsiteY19" fmla="*/ 7282 h 10000"/>
              <a:gd name="connsiteX20" fmla="*/ 6501 w 10000"/>
              <a:gd name="connsiteY20" fmla="*/ 7323 h 10000"/>
              <a:gd name="connsiteX21" fmla="*/ 6462 w 10000"/>
              <a:gd name="connsiteY21" fmla="*/ 7323 h 10000"/>
              <a:gd name="connsiteX22" fmla="*/ 6424 w 10000"/>
              <a:gd name="connsiteY22" fmla="*/ 7304 h 10000"/>
              <a:gd name="connsiteX23" fmla="*/ 6322 w 10000"/>
              <a:gd name="connsiteY23" fmla="*/ 7241 h 10000"/>
              <a:gd name="connsiteX24" fmla="*/ 4874 w 10000"/>
              <a:gd name="connsiteY24" fmla="*/ 6795 h 10000"/>
              <a:gd name="connsiteX25" fmla="*/ 4793 w 10000"/>
              <a:gd name="connsiteY25" fmla="*/ 6814 h 10000"/>
              <a:gd name="connsiteX26" fmla="*/ 4755 w 10000"/>
              <a:gd name="connsiteY26" fmla="*/ 6814 h 10000"/>
              <a:gd name="connsiteX27" fmla="*/ 4674 w 10000"/>
              <a:gd name="connsiteY27" fmla="*/ 6814 h 10000"/>
              <a:gd name="connsiteX28" fmla="*/ 4534 w 10000"/>
              <a:gd name="connsiteY28" fmla="*/ 6836 h 10000"/>
              <a:gd name="connsiteX29" fmla="*/ 4435 w 10000"/>
              <a:gd name="connsiteY29" fmla="*/ 6836 h 10000"/>
              <a:gd name="connsiteX30" fmla="*/ 4393 w 10000"/>
              <a:gd name="connsiteY30" fmla="*/ 6836 h 10000"/>
              <a:gd name="connsiteX31" fmla="*/ 4257 w 10000"/>
              <a:gd name="connsiteY31" fmla="*/ 6836 h 10000"/>
              <a:gd name="connsiteX32" fmla="*/ 4176 w 10000"/>
              <a:gd name="connsiteY32" fmla="*/ 6773 h 10000"/>
              <a:gd name="connsiteX33" fmla="*/ 4018 w 10000"/>
              <a:gd name="connsiteY33" fmla="*/ 6687 h 10000"/>
              <a:gd name="connsiteX34" fmla="*/ 3797 w 10000"/>
              <a:gd name="connsiteY34" fmla="*/ 6687 h 10000"/>
              <a:gd name="connsiteX35" fmla="*/ 3401 w 10000"/>
              <a:gd name="connsiteY35" fmla="*/ 3972 h 10000"/>
              <a:gd name="connsiteX36" fmla="*/ 3363 w 10000"/>
              <a:gd name="connsiteY36" fmla="*/ 3950 h 10000"/>
              <a:gd name="connsiteX37" fmla="*/ 3303 w 10000"/>
              <a:gd name="connsiteY37" fmla="*/ 3927 h 10000"/>
              <a:gd name="connsiteX38" fmla="*/ 3261 w 10000"/>
              <a:gd name="connsiteY38" fmla="*/ 3909 h 10000"/>
              <a:gd name="connsiteX39" fmla="*/ 3243 w 10000"/>
              <a:gd name="connsiteY39" fmla="*/ 3886 h 10000"/>
              <a:gd name="connsiteX40" fmla="*/ 3201 w 10000"/>
              <a:gd name="connsiteY40" fmla="*/ 3864 h 10000"/>
              <a:gd name="connsiteX41" fmla="*/ 3163 w 10000"/>
              <a:gd name="connsiteY41" fmla="*/ 3800 h 10000"/>
              <a:gd name="connsiteX42" fmla="*/ 3065 w 10000"/>
              <a:gd name="connsiteY42" fmla="*/ 3714 h 10000"/>
              <a:gd name="connsiteX43" fmla="*/ 2945 w 10000"/>
              <a:gd name="connsiteY43" fmla="*/ 3650 h 10000"/>
              <a:gd name="connsiteX44" fmla="*/ 2865 w 10000"/>
              <a:gd name="connsiteY44" fmla="*/ 3587 h 10000"/>
              <a:gd name="connsiteX45" fmla="*/ 2826 w 10000"/>
              <a:gd name="connsiteY45" fmla="*/ 3568 h 10000"/>
              <a:gd name="connsiteX46" fmla="*/ 2784 w 10000"/>
              <a:gd name="connsiteY46" fmla="*/ 3568 h 10000"/>
              <a:gd name="connsiteX47" fmla="*/ 2724 w 10000"/>
              <a:gd name="connsiteY47" fmla="*/ 3568 h 10000"/>
              <a:gd name="connsiteX48" fmla="*/ 2707 w 10000"/>
              <a:gd name="connsiteY48" fmla="*/ 3523 h 10000"/>
              <a:gd name="connsiteX49" fmla="*/ 2686 w 10000"/>
              <a:gd name="connsiteY49" fmla="*/ 3482 h 10000"/>
              <a:gd name="connsiteX50" fmla="*/ 2647 w 10000"/>
              <a:gd name="connsiteY50" fmla="*/ 3482 h 10000"/>
              <a:gd name="connsiteX51" fmla="*/ 2605 w 10000"/>
              <a:gd name="connsiteY51" fmla="*/ 3459 h 10000"/>
              <a:gd name="connsiteX52" fmla="*/ 2507 w 10000"/>
              <a:gd name="connsiteY52" fmla="*/ 3441 h 10000"/>
              <a:gd name="connsiteX53" fmla="*/ 2447 w 10000"/>
              <a:gd name="connsiteY53" fmla="*/ 3396 h 10000"/>
              <a:gd name="connsiteX54" fmla="*/ 2405 w 10000"/>
              <a:gd name="connsiteY54" fmla="*/ 3377 h 10000"/>
              <a:gd name="connsiteX55" fmla="*/ 2346 w 10000"/>
              <a:gd name="connsiteY55" fmla="*/ 3332 h 10000"/>
              <a:gd name="connsiteX56" fmla="*/ 2328 w 10000"/>
              <a:gd name="connsiteY56" fmla="*/ 3332 h 10000"/>
              <a:gd name="connsiteX57" fmla="*/ 2328 w 10000"/>
              <a:gd name="connsiteY57" fmla="*/ 3313 h 10000"/>
              <a:gd name="connsiteX58" fmla="*/ 2269 w 10000"/>
              <a:gd name="connsiteY58" fmla="*/ 3291 h 10000"/>
              <a:gd name="connsiteX59" fmla="*/ 2227 w 10000"/>
              <a:gd name="connsiteY59" fmla="*/ 3250 h 10000"/>
              <a:gd name="connsiteX60" fmla="*/ 2167 w 10000"/>
              <a:gd name="connsiteY60" fmla="*/ 3205 h 10000"/>
              <a:gd name="connsiteX61" fmla="*/ 2090 w 10000"/>
              <a:gd name="connsiteY61" fmla="*/ 3164 h 10000"/>
              <a:gd name="connsiteX62" fmla="*/ 2030 w 10000"/>
              <a:gd name="connsiteY62" fmla="*/ 3122 h 10000"/>
              <a:gd name="connsiteX63" fmla="*/ 1950 w 10000"/>
              <a:gd name="connsiteY63" fmla="*/ 3100 h 10000"/>
              <a:gd name="connsiteX64" fmla="*/ 1890 w 10000"/>
              <a:gd name="connsiteY64" fmla="*/ 3100 h 10000"/>
              <a:gd name="connsiteX65" fmla="*/ 1830 w 10000"/>
              <a:gd name="connsiteY65" fmla="*/ 3100 h 10000"/>
              <a:gd name="connsiteX66" fmla="*/ 1771 w 10000"/>
              <a:gd name="connsiteY66" fmla="*/ 3100 h 10000"/>
              <a:gd name="connsiteX67" fmla="*/ 1711 w 10000"/>
              <a:gd name="connsiteY67" fmla="*/ 3077 h 10000"/>
              <a:gd name="connsiteX68" fmla="*/ 1613 w 10000"/>
              <a:gd name="connsiteY68" fmla="*/ 2995 h 10000"/>
              <a:gd name="connsiteX69" fmla="*/ 1532 w 10000"/>
              <a:gd name="connsiteY69" fmla="*/ 2887 h 10000"/>
              <a:gd name="connsiteX70" fmla="*/ 1511 w 10000"/>
              <a:gd name="connsiteY70" fmla="*/ 2804 h 10000"/>
              <a:gd name="connsiteX71" fmla="*/ 1494 w 10000"/>
              <a:gd name="connsiteY71" fmla="*/ 2759 h 10000"/>
              <a:gd name="connsiteX72" fmla="*/ 1452 w 10000"/>
              <a:gd name="connsiteY72" fmla="*/ 2718 h 10000"/>
              <a:gd name="connsiteX73" fmla="*/ 1332 w 10000"/>
              <a:gd name="connsiteY73" fmla="*/ 2677 h 10000"/>
              <a:gd name="connsiteX74" fmla="*/ 1234 w 10000"/>
              <a:gd name="connsiteY74" fmla="*/ 2654 h 10000"/>
              <a:gd name="connsiteX75" fmla="*/ 1154 w 10000"/>
              <a:gd name="connsiteY75" fmla="*/ 2591 h 10000"/>
              <a:gd name="connsiteX76" fmla="*/ 1017 w 10000"/>
              <a:gd name="connsiteY76" fmla="*/ 2463 h 10000"/>
              <a:gd name="connsiteX77" fmla="*/ 936 w 10000"/>
              <a:gd name="connsiteY77" fmla="*/ 2377 h 10000"/>
              <a:gd name="connsiteX78" fmla="*/ 898 w 10000"/>
              <a:gd name="connsiteY78" fmla="*/ 2336 h 10000"/>
              <a:gd name="connsiteX79" fmla="*/ 877 w 10000"/>
              <a:gd name="connsiteY79" fmla="*/ 2273 h 10000"/>
              <a:gd name="connsiteX80" fmla="*/ 796 w 10000"/>
              <a:gd name="connsiteY80" fmla="*/ 2186 h 10000"/>
              <a:gd name="connsiteX81" fmla="*/ 719 w 10000"/>
              <a:gd name="connsiteY81" fmla="*/ 2082 h 10000"/>
              <a:gd name="connsiteX82" fmla="*/ 638 w 10000"/>
              <a:gd name="connsiteY82" fmla="*/ 1996 h 10000"/>
              <a:gd name="connsiteX83" fmla="*/ 519 w 10000"/>
              <a:gd name="connsiteY83" fmla="*/ 1849 h 10000"/>
              <a:gd name="connsiteX84" fmla="*/ 519 w 10000"/>
              <a:gd name="connsiteY84" fmla="*/ 1786 h 10000"/>
              <a:gd name="connsiteX85" fmla="*/ 498 w 10000"/>
              <a:gd name="connsiteY85" fmla="*/ 1677 h 10000"/>
              <a:gd name="connsiteX86" fmla="*/ 480 w 10000"/>
              <a:gd name="connsiteY86" fmla="*/ 1486 h 10000"/>
              <a:gd name="connsiteX87" fmla="*/ 459 w 10000"/>
              <a:gd name="connsiteY87" fmla="*/ 1359 h 10000"/>
              <a:gd name="connsiteX88" fmla="*/ 421 w 10000"/>
              <a:gd name="connsiteY88" fmla="*/ 1209 h 10000"/>
              <a:gd name="connsiteX89" fmla="*/ 361 w 10000"/>
              <a:gd name="connsiteY89" fmla="*/ 1127 h 10000"/>
              <a:gd name="connsiteX90" fmla="*/ 340 w 10000"/>
              <a:gd name="connsiteY90" fmla="*/ 1082 h 10000"/>
              <a:gd name="connsiteX91" fmla="*/ 259 w 10000"/>
              <a:gd name="connsiteY91" fmla="*/ 936 h 10000"/>
              <a:gd name="connsiteX92" fmla="*/ 242 w 10000"/>
              <a:gd name="connsiteY92" fmla="*/ 827 h 10000"/>
              <a:gd name="connsiteX93" fmla="*/ 242 w 10000"/>
              <a:gd name="connsiteY93" fmla="*/ 723 h 10000"/>
              <a:gd name="connsiteX94" fmla="*/ 242 w 10000"/>
              <a:gd name="connsiteY94" fmla="*/ 618 h 10000"/>
              <a:gd name="connsiteX95" fmla="*/ 221 w 10000"/>
              <a:gd name="connsiteY95" fmla="*/ 509 h 10000"/>
              <a:gd name="connsiteX96" fmla="*/ 179 w 10000"/>
              <a:gd name="connsiteY96" fmla="*/ 404 h 10000"/>
              <a:gd name="connsiteX97" fmla="*/ 161 w 10000"/>
              <a:gd name="connsiteY97" fmla="*/ 300 h 10000"/>
              <a:gd name="connsiteX98" fmla="*/ 102 w 10000"/>
              <a:gd name="connsiteY98" fmla="*/ 172 h 10000"/>
              <a:gd name="connsiteX99" fmla="*/ 0 w 10000"/>
              <a:gd name="connsiteY99"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9067 w 10000"/>
              <a:gd name="connsiteY9" fmla="*/ 9045 h 10000"/>
              <a:gd name="connsiteX10" fmla="*/ 8489 w 10000"/>
              <a:gd name="connsiteY10" fmla="*/ 8428 h 10000"/>
              <a:gd name="connsiteX11" fmla="*/ 7696 w 10000"/>
              <a:gd name="connsiteY11" fmla="*/ 8132 h 10000"/>
              <a:gd name="connsiteX12" fmla="*/ 7318 w 10000"/>
              <a:gd name="connsiteY12" fmla="*/ 8023 h 10000"/>
              <a:gd name="connsiteX13" fmla="*/ 7079 w 10000"/>
              <a:gd name="connsiteY13" fmla="*/ 7960 h 10000"/>
              <a:gd name="connsiteX14" fmla="*/ 6960 w 10000"/>
              <a:gd name="connsiteY14" fmla="*/ 7855 h 10000"/>
              <a:gd name="connsiteX15" fmla="*/ 6918 w 10000"/>
              <a:gd name="connsiteY15" fmla="*/ 7769 h 10000"/>
              <a:gd name="connsiteX16" fmla="*/ 6799 w 10000"/>
              <a:gd name="connsiteY16" fmla="*/ 7387 h 10000"/>
              <a:gd name="connsiteX17" fmla="*/ 6662 w 10000"/>
              <a:gd name="connsiteY17" fmla="*/ 7282 h 10000"/>
              <a:gd name="connsiteX18" fmla="*/ 6581 w 10000"/>
              <a:gd name="connsiteY18" fmla="*/ 7282 h 10000"/>
              <a:gd name="connsiteX19" fmla="*/ 6501 w 10000"/>
              <a:gd name="connsiteY19" fmla="*/ 7323 h 10000"/>
              <a:gd name="connsiteX20" fmla="*/ 6462 w 10000"/>
              <a:gd name="connsiteY20" fmla="*/ 7323 h 10000"/>
              <a:gd name="connsiteX21" fmla="*/ 6424 w 10000"/>
              <a:gd name="connsiteY21" fmla="*/ 7304 h 10000"/>
              <a:gd name="connsiteX22" fmla="*/ 6322 w 10000"/>
              <a:gd name="connsiteY22" fmla="*/ 7241 h 10000"/>
              <a:gd name="connsiteX23" fmla="*/ 4874 w 10000"/>
              <a:gd name="connsiteY23" fmla="*/ 6795 h 10000"/>
              <a:gd name="connsiteX24" fmla="*/ 4793 w 10000"/>
              <a:gd name="connsiteY24" fmla="*/ 6814 h 10000"/>
              <a:gd name="connsiteX25" fmla="*/ 4755 w 10000"/>
              <a:gd name="connsiteY25" fmla="*/ 6814 h 10000"/>
              <a:gd name="connsiteX26" fmla="*/ 4674 w 10000"/>
              <a:gd name="connsiteY26" fmla="*/ 6814 h 10000"/>
              <a:gd name="connsiteX27" fmla="*/ 4534 w 10000"/>
              <a:gd name="connsiteY27" fmla="*/ 6836 h 10000"/>
              <a:gd name="connsiteX28" fmla="*/ 4435 w 10000"/>
              <a:gd name="connsiteY28" fmla="*/ 6836 h 10000"/>
              <a:gd name="connsiteX29" fmla="*/ 4393 w 10000"/>
              <a:gd name="connsiteY29" fmla="*/ 6836 h 10000"/>
              <a:gd name="connsiteX30" fmla="*/ 4257 w 10000"/>
              <a:gd name="connsiteY30" fmla="*/ 6836 h 10000"/>
              <a:gd name="connsiteX31" fmla="*/ 4176 w 10000"/>
              <a:gd name="connsiteY31" fmla="*/ 6773 h 10000"/>
              <a:gd name="connsiteX32" fmla="*/ 4018 w 10000"/>
              <a:gd name="connsiteY32" fmla="*/ 6687 h 10000"/>
              <a:gd name="connsiteX33" fmla="*/ 3797 w 10000"/>
              <a:gd name="connsiteY33" fmla="*/ 6687 h 10000"/>
              <a:gd name="connsiteX34" fmla="*/ 3401 w 10000"/>
              <a:gd name="connsiteY34" fmla="*/ 3972 h 10000"/>
              <a:gd name="connsiteX35" fmla="*/ 3363 w 10000"/>
              <a:gd name="connsiteY35" fmla="*/ 3950 h 10000"/>
              <a:gd name="connsiteX36" fmla="*/ 3303 w 10000"/>
              <a:gd name="connsiteY36" fmla="*/ 3927 h 10000"/>
              <a:gd name="connsiteX37" fmla="*/ 3261 w 10000"/>
              <a:gd name="connsiteY37" fmla="*/ 3909 h 10000"/>
              <a:gd name="connsiteX38" fmla="*/ 3243 w 10000"/>
              <a:gd name="connsiteY38" fmla="*/ 3886 h 10000"/>
              <a:gd name="connsiteX39" fmla="*/ 3201 w 10000"/>
              <a:gd name="connsiteY39" fmla="*/ 3864 h 10000"/>
              <a:gd name="connsiteX40" fmla="*/ 3163 w 10000"/>
              <a:gd name="connsiteY40" fmla="*/ 3800 h 10000"/>
              <a:gd name="connsiteX41" fmla="*/ 3065 w 10000"/>
              <a:gd name="connsiteY41" fmla="*/ 3714 h 10000"/>
              <a:gd name="connsiteX42" fmla="*/ 2945 w 10000"/>
              <a:gd name="connsiteY42" fmla="*/ 3650 h 10000"/>
              <a:gd name="connsiteX43" fmla="*/ 2865 w 10000"/>
              <a:gd name="connsiteY43" fmla="*/ 3587 h 10000"/>
              <a:gd name="connsiteX44" fmla="*/ 2826 w 10000"/>
              <a:gd name="connsiteY44" fmla="*/ 3568 h 10000"/>
              <a:gd name="connsiteX45" fmla="*/ 2784 w 10000"/>
              <a:gd name="connsiteY45" fmla="*/ 3568 h 10000"/>
              <a:gd name="connsiteX46" fmla="*/ 2724 w 10000"/>
              <a:gd name="connsiteY46" fmla="*/ 3568 h 10000"/>
              <a:gd name="connsiteX47" fmla="*/ 2707 w 10000"/>
              <a:gd name="connsiteY47" fmla="*/ 3523 h 10000"/>
              <a:gd name="connsiteX48" fmla="*/ 2686 w 10000"/>
              <a:gd name="connsiteY48" fmla="*/ 3482 h 10000"/>
              <a:gd name="connsiteX49" fmla="*/ 2647 w 10000"/>
              <a:gd name="connsiteY49" fmla="*/ 3482 h 10000"/>
              <a:gd name="connsiteX50" fmla="*/ 2605 w 10000"/>
              <a:gd name="connsiteY50" fmla="*/ 3459 h 10000"/>
              <a:gd name="connsiteX51" fmla="*/ 2507 w 10000"/>
              <a:gd name="connsiteY51" fmla="*/ 3441 h 10000"/>
              <a:gd name="connsiteX52" fmla="*/ 2447 w 10000"/>
              <a:gd name="connsiteY52" fmla="*/ 3396 h 10000"/>
              <a:gd name="connsiteX53" fmla="*/ 2405 w 10000"/>
              <a:gd name="connsiteY53" fmla="*/ 3377 h 10000"/>
              <a:gd name="connsiteX54" fmla="*/ 2346 w 10000"/>
              <a:gd name="connsiteY54" fmla="*/ 3332 h 10000"/>
              <a:gd name="connsiteX55" fmla="*/ 2328 w 10000"/>
              <a:gd name="connsiteY55" fmla="*/ 3332 h 10000"/>
              <a:gd name="connsiteX56" fmla="*/ 2328 w 10000"/>
              <a:gd name="connsiteY56" fmla="*/ 3313 h 10000"/>
              <a:gd name="connsiteX57" fmla="*/ 2269 w 10000"/>
              <a:gd name="connsiteY57" fmla="*/ 3291 h 10000"/>
              <a:gd name="connsiteX58" fmla="*/ 2227 w 10000"/>
              <a:gd name="connsiteY58" fmla="*/ 3250 h 10000"/>
              <a:gd name="connsiteX59" fmla="*/ 2167 w 10000"/>
              <a:gd name="connsiteY59" fmla="*/ 3205 h 10000"/>
              <a:gd name="connsiteX60" fmla="*/ 2090 w 10000"/>
              <a:gd name="connsiteY60" fmla="*/ 3164 h 10000"/>
              <a:gd name="connsiteX61" fmla="*/ 2030 w 10000"/>
              <a:gd name="connsiteY61" fmla="*/ 3122 h 10000"/>
              <a:gd name="connsiteX62" fmla="*/ 1950 w 10000"/>
              <a:gd name="connsiteY62" fmla="*/ 3100 h 10000"/>
              <a:gd name="connsiteX63" fmla="*/ 1890 w 10000"/>
              <a:gd name="connsiteY63" fmla="*/ 3100 h 10000"/>
              <a:gd name="connsiteX64" fmla="*/ 1830 w 10000"/>
              <a:gd name="connsiteY64" fmla="*/ 3100 h 10000"/>
              <a:gd name="connsiteX65" fmla="*/ 1771 w 10000"/>
              <a:gd name="connsiteY65" fmla="*/ 3100 h 10000"/>
              <a:gd name="connsiteX66" fmla="*/ 1711 w 10000"/>
              <a:gd name="connsiteY66" fmla="*/ 3077 h 10000"/>
              <a:gd name="connsiteX67" fmla="*/ 1613 w 10000"/>
              <a:gd name="connsiteY67" fmla="*/ 2995 h 10000"/>
              <a:gd name="connsiteX68" fmla="*/ 1532 w 10000"/>
              <a:gd name="connsiteY68" fmla="*/ 2887 h 10000"/>
              <a:gd name="connsiteX69" fmla="*/ 1511 w 10000"/>
              <a:gd name="connsiteY69" fmla="*/ 2804 h 10000"/>
              <a:gd name="connsiteX70" fmla="*/ 1494 w 10000"/>
              <a:gd name="connsiteY70" fmla="*/ 2759 h 10000"/>
              <a:gd name="connsiteX71" fmla="*/ 1452 w 10000"/>
              <a:gd name="connsiteY71" fmla="*/ 2718 h 10000"/>
              <a:gd name="connsiteX72" fmla="*/ 1332 w 10000"/>
              <a:gd name="connsiteY72" fmla="*/ 2677 h 10000"/>
              <a:gd name="connsiteX73" fmla="*/ 1234 w 10000"/>
              <a:gd name="connsiteY73" fmla="*/ 2654 h 10000"/>
              <a:gd name="connsiteX74" fmla="*/ 1154 w 10000"/>
              <a:gd name="connsiteY74" fmla="*/ 2591 h 10000"/>
              <a:gd name="connsiteX75" fmla="*/ 1017 w 10000"/>
              <a:gd name="connsiteY75" fmla="*/ 2463 h 10000"/>
              <a:gd name="connsiteX76" fmla="*/ 936 w 10000"/>
              <a:gd name="connsiteY76" fmla="*/ 2377 h 10000"/>
              <a:gd name="connsiteX77" fmla="*/ 898 w 10000"/>
              <a:gd name="connsiteY77" fmla="*/ 2336 h 10000"/>
              <a:gd name="connsiteX78" fmla="*/ 877 w 10000"/>
              <a:gd name="connsiteY78" fmla="*/ 2273 h 10000"/>
              <a:gd name="connsiteX79" fmla="*/ 796 w 10000"/>
              <a:gd name="connsiteY79" fmla="*/ 2186 h 10000"/>
              <a:gd name="connsiteX80" fmla="*/ 719 w 10000"/>
              <a:gd name="connsiteY80" fmla="*/ 2082 h 10000"/>
              <a:gd name="connsiteX81" fmla="*/ 638 w 10000"/>
              <a:gd name="connsiteY81" fmla="*/ 1996 h 10000"/>
              <a:gd name="connsiteX82" fmla="*/ 519 w 10000"/>
              <a:gd name="connsiteY82" fmla="*/ 1849 h 10000"/>
              <a:gd name="connsiteX83" fmla="*/ 519 w 10000"/>
              <a:gd name="connsiteY83" fmla="*/ 1786 h 10000"/>
              <a:gd name="connsiteX84" fmla="*/ 498 w 10000"/>
              <a:gd name="connsiteY84" fmla="*/ 1677 h 10000"/>
              <a:gd name="connsiteX85" fmla="*/ 480 w 10000"/>
              <a:gd name="connsiteY85" fmla="*/ 1486 h 10000"/>
              <a:gd name="connsiteX86" fmla="*/ 459 w 10000"/>
              <a:gd name="connsiteY86" fmla="*/ 1359 h 10000"/>
              <a:gd name="connsiteX87" fmla="*/ 421 w 10000"/>
              <a:gd name="connsiteY87" fmla="*/ 1209 h 10000"/>
              <a:gd name="connsiteX88" fmla="*/ 361 w 10000"/>
              <a:gd name="connsiteY88" fmla="*/ 1127 h 10000"/>
              <a:gd name="connsiteX89" fmla="*/ 340 w 10000"/>
              <a:gd name="connsiteY89" fmla="*/ 1082 h 10000"/>
              <a:gd name="connsiteX90" fmla="*/ 259 w 10000"/>
              <a:gd name="connsiteY90" fmla="*/ 936 h 10000"/>
              <a:gd name="connsiteX91" fmla="*/ 242 w 10000"/>
              <a:gd name="connsiteY91" fmla="*/ 827 h 10000"/>
              <a:gd name="connsiteX92" fmla="*/ 242 w 10000"/>
              <a:gd name="connsiteY92" fmla="*/ 723 h 10000"/>
              <a:gd name="connsiteX93" fmla="*/ 242 w 10000"/>
              <a:gd name="connsiteY93" fmla="*/ 618 h 10000"/>
              <a:gd name="connsiteX94" fmla="*/ 221 w 10000"/>
              <a:gd name="connsiteY94" fmla="*/ 509 h 10000"/>
              <a:gd name="connsiteX95" fmla="*/ 179 w 10000"/>
              <a:gd name="connsiteY95" fmla="*/ 404 h 10000"/>
              <a:gd name="connsiteX96" fmla="*/ 161 w 10000"/>
              <a:gd name="connsiteY96" fmla="*/ 300 h 10000"/>
              <a:gd name="connsiteX97" fmla="*/ 102 w 10000"/>
              <a:gd name="connsiteY97" fmla="*/ 172 h 10000"/>
              <a:gd name="connsiteX98" fmla="*/ 0 w 10000"/>
              <a:gd name="connsiteY98"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9127 w 10000"/>
              <a:gd name="connsiteY8" fmla="*/ 9150 h 10000"/>
              <a:gd name="connsiteX9" fmla="*/ 8489 w 10000"/>
              <a:gd name="connsiteY9" fmla="*/ 8428 h 10000"/>
              <a:gd name="connsiteX10" fmla="*/ 7696 w 10000"/>
              <a:gd name="connsiteY10" fmla="*/ 8132 h 10000"/>
              <a:gd name="connsiteX11" fmla="*/ 7318 w 10000"/>
              <a:gd name="connsiteY11" fmla="*/ 8023 h 10000"/>
              <a:gd name="connsiteX12" fmla="*/ 7079 w 10000"/>
              <a:gd name="connsiteY12" fmla="*/ 7960 h 10000"/>
              <a:gd name="connsiteX13" fmla="*/ 6960 w 10000"/>
              <a:gd name="connsiteY13" fmla="*/ 7855 h 10000"/>
              <a:gd name="connsiteX14" fmla="*/ 6918 w 10000"/>
              <a:gd name="connsiteY14" fmla="*/ 7769 h 10000"/>
              <a:gd name="connsiteX15" fmla="*/ 6799 w 10000"/>
              <a:gd name="connsiteY15" fmla="*/ 7387 h 10000"/>
              <a:gd name="connsiteX16" fmla="*/ 6662 w 10000"/>
              <a:gd name="connsiteY16" fmla="*/ 7282 h 10000"/>
              <a:gd name="connsiteX17" fmla="*/ 6581 w 10000"/>
              <a:gd name="connsiteY17" fmla="*/ 7282 h 10000"/>
              <a:gd name="connsiteX18" fmla="*/ 6501 w 10000"/>
              <a:gd name="connsiteY18" fmla="*/ 7323 h 10000"/>
              <a:gd name="connsiteX19" fmla="*/ 6462 w 10000"/>
              <a:gd name="connsiteY19" fmla="*/ 7323 h 10000"/>
              <a:gd name="connsiteX20" fmla="*/ 6424 w 10000"/>
              <a:gd name="connsiteY20" fmla="*/ 7304 h 10000"/>
              <a:gd name="connsiteX21" fmla="*/ 6322 w 10000"/>
              <a:gd name="connsiteY21" fmla="*/ 7241 h 10000"/>
              <a:gd name="connsiteX22" fmla="*/ 4874 w 10000"/>
              <a:gd name="connsiteY22" fmla="*/ 6795 h 10000"/>
              <a:gd name="connsiteX23" fmla="*/ 4793 w 10000"/>
              <a:gd name="connsiteY23" fmla="*/ 6814 h 10000"/>
              <a:gd name="connsiteX24" fmla="*/ 4755 w 10000"/>
              <a:gd name="connsiteY24" fmla="*/ 6814 h 10000"/>
              <a:gd name="connsiteX25" fmla="*/ 4674 w 10000"/>
              <a:gd name="connsiteY25" fmla="*/ 6814 h 10000"/>
              <a:gd name="connsiteX26" fmla="*/ 4534 w 10000"/>
              <a:gd name="connsiteY26" fmla="*/ 6836 h 10000"/>
              <a:gd name="connsiteX27" fmla="*/ 4435 w 10000"/>
              <a:gd name="connsiteY27" fmla="*/ 6836 h 10000"/>
              <a:gd name="connsiteX28" fmla="*/ 4393 w 10000"/>
              <a:gd name="connsiteY28" fmla="*/ 6836 h 10000"/>
              <a:gd name="connsiteX29" fmla="*/ 4257 w 10000"/>
              <a:gd name="connsiteY29" fmla="*/ 6836 h 10000"/>
              <a:gd name="connsiteX30" fmla="*/ 4176 w 10000"/>
              <a:gd name="connsiteY30" fmla="*/ 6773 h 10000"/>
              <a:gd name="connsiteX31" fmla="*/ 4018 w 10000"/>
              <a:gd name="connsiteY31" fmla="*/ 6687 h 10000"/>
              <a:gd name="connsiteX32" fmla="*/ 3797 w 10000"/>
              <a:gd name="connsiteY32" fmla="*/ 6687 h 10000"/>
              <a:gd name="connsiteX33" fmla="*/ 3401 w 10000"/>
              <a:gd name="connsiteY33" fmla="*/ 3972 h 10000"/>
              <a:gd name="connsiteX34" fmla="*/ 3363 w 10000"/>
              <a:gd name="connsiteY34" fmla="*/ 3950 h 10000"/>
              <a:gd name="connsiteX35" fmla="*/ 3303 w 10000"/>
              <a:gd name="connsiteY35" fmla="*/ 3927 h 10000"/>
              <a:gd name="connsiteX36" fmla="*/ 3261 w 10000"/>
              <a:gd name="connsiteY36" fmla="*/ 3909 h 10000"/>
              <a:gd name="connsiteX37" fmla="*/ 3243 w 10000"/>
              <a:gd name="connsiteY37" fmla="*/ 3886 h 10000"/>
              <a:gd name="connsiteX38" fmla="*/ 3201 w 10000"/>
              <a:gd name="connsiteY38" fmla="*/ 3864 h 10000"/>
              <a:gd name="connsiteX39" fmla="*/ 3163 w 10000"/>
              <a:gd name="connsiteY39" fmla="*/ 3800 h 10000"/>
              <a:gd name="connsiteX40" fmla="*/ 3065 w 10000"/>
              <a:gd name="connsiteY40" fmla="*/ 3714 h 10000"/>
              <a:gd name="connsiteX41" fmla="*/ 2945 w 10000"/>
              <a:gd name="connsiteY41" fmla="*/ 3650 h 10000"/>
              <a:gd name="connsiteX42" fmla="*/ 2865 w 10000"/>
              <a:gd name="connsiteY42" fmla="*/ 3587 h 10000"/>
              <a:gd name="connsiteX43" fmla="*/ 2826 w 10000"/>
              <a:gd name="connsiteY43" fmla="*/ 3568 h 10000"/>
              <a:gd name="connsiteX44" fmla="*/ 2784 w 10000"/>
              <a:gd name="connsiteY44" fmla="*/ 3568 h 10000"/>
              <a:gd name="connsiteX45" fmla="*/ 2724 w 10000"/>
              <a:gd name="connsiteY45" fmla="*/ 3568 h 10000"/>
              <a:gd name="connsiteX46" fmla="*/ 2707 w 10000"/>
              <a:gd name="connsiteY46" fmla="*/ 3523 h 10000"/>
              <a:gd name="connsiteX47" fmla="*/ 2686 w 10000"/>
              <a:gd name="connsiteY47" fmla="*/ 3482 h 10000"/>
              <a:gd name="connsiteX48" fmla="*/ 2647 w 10000"/>
              <a:gd name="connsiteY48" fmla="*/ 3482 h 10000"/>
              <a:gd name="connsiteX49" fmla="*/ 2605 w 10000"/>
              <a:gd name="connsiteY49" fmla="*/ 3459 h 10000"/>
              <a:gd name="connsiteX50" fmla="*/ 2507 w 10000"/>
              <a:gd name="connsiteY50" fmla="*/ 3441 h 10000"/>
              <a:gd name="connsiteX51" fmla="*/ 2447 w 10000"/>
              <a:gd name="connsiteY51" fmla="*/ 3396 h 10000"/>
              <a:gd name="connsiteX52" fmla="*/ 2405 w 10000"/>
              <a:gd name="connsiteY52" fmla="*/ 3377 h 10000"/>
              <a:gd name="connsiteX53" fmla="*/ 2346 w 10000"/>
              <a:gd name="connsiteY53" fmla="*/ 3332 h 10000"/>
              <a:gd name="connsiteX54" fmla="*/ 2328 w 10000"/>
              <a:gd name="connsiteY54" fmla="*/ 3332 h 10000"/>
              <a:gd name="connsiteX55" fmla="*/ 2328 w 10000"/>
              <a:gd name="connsiteY55" fmla="*/ 3313 h 10000"/>
              <a:gd name="connsiteX56" fmla="*/ 2269 w 10000"/>
              <a:gd name="connsiteY56" fmla="*/ 3291 h 10000"/>
              <a:gd name="connsiteX57" fmla="*/ 2227 w 10000"/>
              <a:gd name="connsiteY57" fmla="*/ 3250 h 10000"/>
              <a:gd name="connsiteX58" fmla="*/ 2167 w 10000"/>
              <a:gd name="connsiteY58" fmla="*/ 3205 h 10000"/>
              <a:gd name="connsiteX59" fmla="*/ 2090 w 10000"/>
              <a:gd name="connsiteY59" fmla="*/ 3164 h 10000"/>
              <a:gd name="connsiteX60" fmla="*/ 2030 w 10000"/>
              <a:gd name="connsiteY60" fmla="*/ 3122 h 10000"/>
              <a:gd name="connsiteX61" fmla="*/ 1950 w 10000"/>
              <a:gd name="connsiteY61" fmla="*/ 3100 h 10000"/>
              <a:gd name="connsiteX62" fmla="*/ 1890 w 10000"/>
              <a:gd name="connsiteY62" fmla="*/ 3100 h 10000"/>
              <a:gd name="connsiteX63" fmla="*/ 1830 w 10000"/>
              <a:gd name="connsiteY63" fmla="*/ 3100 h 10000"/>
              <a:gd name="connsiteX64" fmla="*/ 1771 w 10000"/>
              <a:gd name="connsiteY64" fmla="*/ 3100 h 10000"/>
              <a:gd name="connsiteX65" fmla="*/ 1711 w 10000"/>
              <a:gd name="connsiteY65" fmla="*/ 3077 h 10000"/>
              <a:gd name="connsiteX66" fmla="*/ 1613 w 10000"/>
              <a:gd name="connsiteY66" fmla="*/ 2995 h 10000"/>
              <a:gd name="connsiteX67" fmla="*/ 1532 w 10000"/>
              <a:gd name="connsiteY67" fmla="*/ 2887 h 10000"/>
              <a:gd name="connsiteX68" fmla="*/ 1511 w 10000"/>
              <a:gd name="connsiteY68" fmla="*/ 2804 h 10000"/>
              <a:gd name="connsiteX69" fmla="*/ 1494 w 10000"/>
              <a:gd name="connsiteY69" fmla="*/ 2759 h 10000"/>
              <a:gd name="connsiteX70" fmla="*/ 1452 w 10000"/>
              <a:gd name="connsiteY70" fmla="*/ 2718 h 10000"/>
              <a:gd name="connsiteX71" fmla="*/ 1332 w 10000"/>
              <a:gd name="connsiteY71" fmla="*/ 2677 h 10000"/>
              <a:gd name="connsiteX72" fmla="*/ 1234 w 10000"/>
              <a:gd name="connsiteY72" fmla="*/ 2654 h 10000"/>
              <a:gd name="connsiteX73" fmla="*/ 1154 w 10000"/>
              <a:gd name="connsiteY73" fmla="*/ 2591 h 10000"/>
              <a:gd name="connsiteX74" fmla="*/ 1017 w 10000"/>
              <a:gd name="connsiteY74" fmla="*/ 2463 h 10000"/>
              <a:gd name="connsiteX75" fmla="*/ 936 w 10000"/>
              <a:gd name="connsiteY75" fmla="*/ 2377 h 10000"/>
              <a:gd name="connsiteX76" fmla="*/ 898 w 10000"/>
              <a:gd name="connsiteY76" fmla="*/ 2336 h 10000"/>
              <a:gd name="connsiteX77" fmla="*/ 877 w 10000"/>
              <a:gd name="connsiteY77" fmla="*/ 2273 h 10000"/>
              <a:gd name="connsiteX78" fmla="*/ 796 w 10000"/>
              <a:gd name="connsiteY78" fmla="*/ 2186 h 10000"/>
              <a:gd name="connsiteX79" fmla="*/ 719 w 10000"/>
              <a:gd name="connsiteY79" fmla="*/ 2082 h 10000"/>
              <a:gd name="connsiteX80" fmla="*/ 638 w 10000"/>
              <a:gd name="connsiteY80" fmla="*/ 1996 h 10000"/>
              <a:gd name="connsiteX81" fmla="*/ 519 w 10000"/>
              <a:gd name="connsiteY81" fmla="*/ 1849 h 10000"/>
              <a:gd name="connsiteX82" fmla="*/ 519 w 10000"/>
              <a:gd name="connsiteY82" fmla="*/ 1786 h 10000"/>
              <a:gd name="connsiteX83" fmla="*/ 498 w 10000"/>
              <a:gd name="connsiteY83" fmla="*/ 1677 h 10000"/>
              <a:gd name="connsiteX84" fmla="*/ 480 w 10000"/>
              <a:gd name="connsiteY84" fmla="*/ 1486 h 10000"/>
              <a:gd name="connsiteX85" fmla="*/ 459 w 10000"/>
              <a:gd name="connsiteY85" fmla="*/ 1359 h 10000"/>
              <a:gd name="connsiteX86" fmla="*/ 421 w 10000"/>
              <a:gd name="connsiteY86" fmla="*/ 1209 h 10000"/>
              <a:gd name="connsiteX87" fmla="*/ 361 w 10000"/>
              <a:gd name="connsiteY87" fmla="*/ 1127 h 10000"/>
              <a:gd name="connsiteX88" fmla="*/ 340 w 10000"/>
              <a:gd name="connsiteY88" fmla="*/ 1082 h 10000"/>
              <a:gd name="connsiteX89" fmla="*/ 259 w 10000"/>
              <a:gd name="connsiteY89" fmla="*/ 936 h 10000"/>
              <a:gd name="connsiteX90" fmla="*/ 242 w 10000"/>
              <a:gd name="connsiteY90" fmla="*/ 827 h 10000"/>
              <a:gd name="connsiteX91" fmla="*/ 242 w 10000"/>
              <a:gd name="connsiteY91" fmla="*/ 723 h 10000"/>
              <a:gd name="connsiteX92" fmla="*/ 242 w 10000"/>
              <a:gd name="connsiteY92" fmla="*/ 618 h 10000"/>
              <a:gd name="connsiteX93" fmla="*/ 221 w 10000"/>
              <a:gd name="connsiteY93" fmla="*/ 509 h 10000"/>
              <a:gd name="connsiteX94" fmla="*/ 179 w 10000"/>
              <a:gd name="connsiteY94" fmla="*/ 404 h 10000"/>
              <a:gd name="connsiteX95" fmla="*/ 161 w 10000"/>
              <a:gd name="connsiteY95" fmla="*/ 300 h 10000"/>
              <a:gd name="connsiteX96" fmla="*/ 102 w 10000"/>
              <a:gd name="connsiteY96" fmla="*/ 172 h 10000"/>
              <a:gd name="connsiteX97" fmla="*/ 0 w 10000"/>
              <a:gd name="connsiteY97"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9225 w 10000"/>
              <a:gd name="connsiteY7" fmla="*/ 9277 h 10000"/>
              <a:gd name="connsiteX8" fmla="*/ 8489 w 10000"/>
              <a:gd name="connsiteY8" fmla="*/ 8428 h 10000"/>
              <a:gd name="connsiteX9" fmla="*/ 7696 w 10000"/>
              <a:gd name="connsiteY9" fmla="*/ 8132 h 10000"/>
              <a:gd name="connsiteX10" fmla="*/ 7318 w 10000"/>
              <a:gd name="connsiteY10" fmla="*/ 8023 h 10000"/>
              <a:gd name="connsiteX11" fmla="*/ 7079 w 10000"/>
              <a:gd name="connsiteY11" fmla="*/ 7960 h 10000"/>
              <a:gd name="connsiteX12" fmla="*/ 6960 w 10000"/>
              <a:gd name="connsiteY12" fmla="*/ 7855 h 10000"/>
              <a:gd name="connsiteX13" fmla="*/ 6918 w 10000"/>
              <a:gd name="connsiteY13" fmla="*/ 7769 h 10000"/>
              <a:gd name="connsiteX14" fmla="*/ 6799 w 10000"/>
              <a:gd name="connsiteY14" fmla="*/ 7387 h 10000"/>
              <a:gd name="connsiteX15" fmla="*/ 6662 w 10000"/>
              <a:gd name="connsiteY15" fmla="*/ 7282 h 10000"/>
              <a:gd name="connsiteX16" fmla="*/ 6581 w 10000"/>
              <a:gd name="connsiteY16" fmla="*/ 7282 h 10000"/>
              <a:gd name="connsiteX17" fmla="*/ 6501 w 10000"/>
              <a:gd name="connsiteY17" fmla="*/ 7323 h 10000"/>
              <a:gd name="connsiteX18" fmla="*/ 6462 w 10000"/>
              <a:gd name="connsiteY18" fmla="*/ 7323 h 10000"/>
              <a:gd name="connsiteX19" fmla="*/ 6424 w 10000"/>
              <a:gd name="connsiteY19" fmla="*/ 7304 h 10000"/>
              <a:gd name="connsiteX20" fmla="*/ 6322 w 10000"/>
              <a:gd name="connsiteY20" fmla="*/ 7241 h 10000"/>
              <a:gd name="connsiteX21" fmla="*/ 4874 w 10000"/>
              <a:gd name="connsiteY21" fmla="*/ 6795 h 10000"/>
              <a:gd name="connsiteX22" fmla="*/ 4793 w 10000"/>
              <a:gd name="connsiteY22" fmla="*/ 6814 h 10000"/>
              <a:gd name="connsiteX23" fmla="*/ 4755 w 10000"/>
              <a:gd name="connsiteY23" fmla="*/ 6814 h 10000"/>
              <a:gd name="connsiteX24" fmla="*/ 4674 w 10000"/>
              <a:gd name="connsiteY24" fmla="*/ 6814 h 10000"/>
              <a:gd name="connsiteX25" fmla="*/ 4534 w 10000"/>
              <a:gd name="connsiteY25" fmla="*/ 6836 h 10000"/>
              <a:gd name="connsiteX26" fmla="*/ 4435 w 10000"/>
              <a:gd name="connsiteY26" fmla="*/ 6836 h 10000"/>
              <a:gd name="connsiteX27" fmla="*/ 4393 w 10000"/>
              <a:gd name="connsiteY27" fmla="*/ 6836 h 10000"/>
              <a:gd name="connsiteX28" fmla="*/ 4257 w 10000"/>
              <a:gd name="connsiteY28" fmla="*/ 6836 h 10000"/>
              <a:gd name="connsiteX29" fmla="*/ 4176 w 10000"/>
              <a:gd name="connsiteY29" fmla="*/ 6773 h 10000"/>
              <a:gd name="connsiteX30" fmla="*/ 4018 w 10000"/>
              <a:gd name="connsiteY30" fmla="*/ 6687 h 10000"/>
              <a:gd name="connsiteX31" fmla="*/ 3797 w 10000"/>
              <a:gd name="connsiteY31" fmla="*/ 6687 h 10000"/>
              <a:gd name="connsiteX32" fmla="*/ 3401 w 10000"/>
              <a:gd name="connsiteY32" fmla="*/ 3972 h 10000"/>
              <a:gd name="connsiteX33" fmla="*/ 3363 w 10000"/>
              <a:gd name="connsiteY33" fmla="*/ 3950 h 10000"/>
              <a:gd name="connsiteX34" fmla="*/ 3303 w 10000"/>
              <a:gd name="connsiteY34" fmla="*/ 3927 h 10000"/>
              <a:gd name="connsiteX35" fmla="*/ 3261 w 10000"/>
              <a:gd name="connsiteY35" fmla="*/ 3909 h 10000"/>
              <a:gd name="connsiteX36" fmla="*/ 3243 w 10000"/>
              <a:gd name="connsiteY36" fmla="*/ 3886 h 10000"/>
              <a:gd name="connsiteX37" fmla="*/ 3201 w 10000"/>
              <a:gd name="connsiteY37" fmla="*/ 3864 h 10000"/>
              <a:gd name="connsiteX38" fmla="*/ 3163 w 10000"/>
              <a:gd name="connsiteY38" fmla="*/ 3800 h 10000"/>
              <a:gd name="connsiteX39" fmla="*/ 3065 w 10000"/>
              <a:gd name="connsiteY39" fmla="*/ 3714 h 10000"/>
              <a:gd name="connsiteX40" fmla="*/ 2945 w 10000"/>
              <a:gd name="connsiteY40" fmla="*/ 3650 h 10000"/>
              <a:gd name="connsiteX41" fmla="*/ 2865 w 10000"/>
              <a:gd name="connsiteY41" fmla="*/ 3587 h 10000"/>
              <a:gd name="connsiteX42" fmla="*/ 2826 w 10000"/>
              <a:gd name="connsiteY42" fmla="*/ 3568 h 10000"/>
              <a:gd name="connsiteX43" fmla="*/ 2784 w 10000"/>
              <a:gd name="connsiteY43" fmla="*/ 3568 h 10000"/>
              <a:gd name="connsiteX44" fmla="*/ 2724 w 10000"/>
              <a:gd name="connsiteY44" fmla="*/ 3568 h 10000"/>
              <a:gd name="connsiteX45" fmla="*/ 2707 w 10000"/>
              <a:gd name="connsiteY45" fmla="*/ 3523 h 10000"/>
              <a:gd name="connsiteX46" fmla="*/ 2686 w 10000"/>
              <a:gd name="connsiteY46" fmla="*/ 3482 h 10000"/>
              <a:gd name="connsiteX47" fmla="*/ 2647 w 10000"/>
              <a:gd name="connsiteY47" fmla="*/ 3482 h 10000"/>
              <a:gd name="connsiteX48" fmla="*/ 2605 w 10000"/>
              <a:gd name="connsiteY48" fmla="*/ 3459 h 10000"/>
              <a:gd name="connsiteX49" fmla="*/ 2507 w 10000"/>
              <a:gd name="connsiteY49" fmla="*/ 3441 h 10000"/>
              <a:gd name="connsiteX50" fmla="*/ 2447 w 10000"/>
              <a:gd name="connsiteY50" fmla="*/ 3396 h 10000"/>
              <a:gd name="connsiteX51" fmla="*/ 2405 w 10000"/>
              <a:gd name="connsiteY51" fmla="*/ 3377 h 10000"/>
              <a:gd name="connsiteX52" fmla="*/ 2346 w 10000"/>
              <a:gd name="connsiteY52" fmla="*/ 3332 h 10000"/>
              <a:gd name="connsiteX53" fmla="*/ 2328 w 10000"/>
              <a:gd name="connsiteY53" fmla="*/ 3332 h 10000"/>
              <a:gd name="connsiteX54" fmla="*/ 2328 w 10000"/>
              <a:gd name="connsiteY54" fmla="*/ 3313 h 10000"/>
              <a:gd name="connsiteX55" fmla="*/ 2269 w 10000"/>
              <a:gd name="connsiteY55" fmla="*/ 3291 h 10000"/>
              <a:gd name="connsiteX56" fmla="*/ 2227 w 10000"/>
              <a:gd name="connsiteY56" fmla="*/ 3250 h 10000"/>
              <a:gd name="connsiteX57" fmla="*/ 2167 w 10000"/>
              <a:gd name="connsiteY57" fmla="*/ 3205 h 10000"/>
              <a:gd name="connsiteX58" fmla="*/ 2090 w 10000"/>
              <a:gd name="connsiteY58" fmla="*/ 3164 h 10000"/>
              <a:gd name="connsiteX59" fmla="*/ 2030 w 10000"/>
              <a:gd name="connsiteY59" fmla="*/ 3122 h 10000"/>
              <a:gd name="connsiteX60" fmla="*/ 1950 w 10000"/>
              <a:gd name="connsiteY60" fmla="*/ 3100 h 10000"/>
              <a:gd name="connsiteX61" fmla="*/ 1890 w 10000"/>
              <a:gd name="connsiteY61" fmla="*/ 3100 h 10000"/>
              <a:gd name="connsiteX62" fmla="*/ 1830 w 10000"/>
              <a:gd name="connsiteY62" fmla="*/ 3100 h 10000"/>
              <a:gd name="connsiteX63" fmla="*/ 1771 w 10000"/>
              <a:gd name="connsiteY63" fmla="*/ 3100 h 10000"/>
              <a:gd name="connsiteX64" fmla="*/ 1711 w 10000"/>
              <a:gd name="connsiteY64" fmla="*/ 3077 h 10000"/>
              <a:gd name="connsiteX65" fmla="*/ 1613 w 10000"/>
              <a:gd name="connsiteY65" fmla="*/ 2995 h 10000"/>
              <a:gd name="connsiteX66" fmla="*/ 1532 w 10000"/>
              <a:gd name="connsiteY66" fmla="*/ 2887 h 10000"/>
              <a:gd name="connsiteX67" fmla="*/ 1511 w 10000"/>
              <a:gd name="connsiteY67" fmla="*/ 2804 h 10000"/>
              <a:gd name="connsiteX68" fmla="*/ 1494 w 10000"/>
              <a:gd name="connsiteY68" fmla="*/ 2759 h 10000"/>
              <a:gd name="connsiteX69" fmla="*/ 1452 w 10000"/>
              <a:gd name="connsiteY69" fmla="*/ 2718 h 10000"/>
              <a:gd name="connsiteX70" fmla="*/ 1332 w 10000"/>
              <a:gd name="connsiteY70" fmla="*/ 2677 h 10000"/>
              <a:gd name="connsiteX71" fmla="*/ 1234 w 10000"/>
              <a:gd name="connsiteY71" fmla="*/ 2654 h 10000"/>
              <a:gd name="connsiteX72" fmla="*/ 1154 w 10000"/>
              <a:gd name="connsiteY72" fmla="*/ 2591 h 10000"/>
              <a:gd name="connsiteX73" fmla="*/ 1017 w 10000"/>
              <a:gd name="connsiteY73" fmla="*/ 2463 h 10000"/>
              <a:gd name="connsiteX74" fmla="*/ 936 w 10000"/>
              <a:gd name="connsiteY74" fmla="*/ 2377 h 10000"/>
              <a:gd name="connsiteX75" fmla="*/ 898 w 10000"/>
              <a:gd name="connsiteY75" fmla="*/ 2336 h 10000"/>
              <a:gd name="connsiteX76" fmla="*/ 877 w 10000"/>
              <a:gd name="connsiteY76" fmla="*/ 2273 h 10000"/>
              <a:gd name="connsiteX77" fmla="*/ 796 w 10000"/>
              <a:gd name="connsiteY77" fmla="*/ 2186 h 10000"/>
              <a:gd name="connsiteX78" fmla="*/ 719 w 10000"/>
              <a:gd name="connsiteY78" fmla="*/ 2082 h 10000"/>
              <a:gd name="connsiteX79" fmla="*/ 638 w 10000"/>
              <a:gd name="connsiteY79" fmla="*/ 1996 h 10000"/>
              <a:gd name="connsiteX80" fmla="*/ 519 w 10000"/>
              <a:gd name="connsiteY80" fmla="*/ 1849 h 10000"/>
              <a:gd name="connsiteX81" fmla="*/ 519 w 10000"/>
              <a:gd name="connsiteY81" fmla="*/ 1786 h 10000"/>
              <a:gd name="connsiteX82" fmla="*/ 498 w 10000"/>
              <a:gd name="connsiteY82" fmla="*/ 1677 h 10000"/>
              <a:gd name="connsiteX83" fmla="*/ 480 w 10000"/>
              <a:gd name="connsiteY83" fmla="*/ 1486 h 10000"/>
              <a:gd name="connsiteX84" fmla="*/ 459 w 10000"/>
              <a:gd name="connsiteY84" fmla="*/ 1359 h 10000"/>
              <a:gd name="connsiteX85" fmla="*/ 421 w 10000"/>
              <a:gd name="connsiteY85" fmla="*/ 1209 h 10000"/>
              <a:gd name="connsiteX86" fmla="*/ 361 w 10000"/>
              <a:gd name="connsiteY86" fmla="*/ 1127 h 10000"/>
              <a:gd name="connsiteX87" fmla="*/ 340 w 10000"/>
              <a:gd name="connsiteY87" fmla="*/ 1082 h 10000"/>
              <a:gd name="connsiteX88" fmla="*/ 259 w 10000"/>
              <a:gd name="connsiteY88" fmla="*/ 936 h 10000"/>
              <a:gd name="connsiteX89" fmla="*/ 242 w 10000"/>
              <a:gd name="connsiteY89" fmla="*/ 827 h 10000"/>
              <a:gd name="connsiteX90" fmla="*/ 242 w 10000"/>
              <a:gd name="connsiteY90" fmla="*/ 723 h 10000"/>
              <a:gd name="connsiteX91" fmla="*/ 242 w 10000"/>
              <a:gd name="connsiteY91" fmla="*/ 618 h 10000"/>
              <a:gd name="connsiteX92" fmla="*/ 221 w 10000"/>
              <a:gd name="connsiteY92" fmla="*/ 509 h 10000"/>
              <a:gd name="connsiteX93" fmla="*/ 179 w 10000"/>
              <a:gd name="connsiteY93" fmla="*/ 404 h 10000"/>
              <a:gd name="connsiteX94" fmla="*/ 161 w 10000"/>
              <a:gd name="connsiteY94" fmla="*/ 300 h 10000"/>
              <a:gd name="connsiteX95" fmla="*/ 102 w 10000"/>
              <a:gd name="connsiteY95" fmla="*/ 172 h 10000"/>
              <a:gd name="connsiteX96" fmla="*/ 0 w 10000"/>
              <a:gd name="connsiteY96"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9306 w 10000"/>
              <a:gd name="connsiteY6" fmla="*/ 9364 h 10000"/>
              <a:gd name="connsiteX7" fmla="*/ 8489 w 10000"/>
              <a:gd name="connsiteY7" fmla="*/ 8428 h 10000"/>
              <a:gd name="connsiteX8" fmla="*/ 7696 w 10000"/>
              <a:gd name="connsiteY8" fmla="*/ 8132 h 10000"/>
              <a:gd name="connsiteX9" fmla="*/ 7318 w 10000"/>
              <a:gd name="connsiteY9" fmla="*/ 8023 h 10000"/>
              <a:gd name="connsiteX10" fmla="*/ 7079 w 10000"/>
              <a:gd name="connsiteY10" fmla="*/ 7960 h 10000"/>
              <a:gd name="connsiteX11" fmla="*/ 6960 w 10000"/>
              <a:gd name="connsiteY11" fmla="*/ 7855 h 10000"/>
              <a:gd name="connsiteX12" fmla="*/ 6918 w 10000"/>
              <a:gd name="connsiteY12" fmla="*/ 7769 h 10000"/>
              <a:gd name="connsiteX13" fmla="*/ 6799 w 10000"/>
              <a:gd name="connsiteY13" fmla="*/ 7387 h 10000"/>
              <a:gd name="connsiteX14" fmla="*/ 6662 w 10000"/>
              <a:gd name="connsiteY14" fmla="*/ 7282 h 10000"/>
              <a:gd name="connsiteX15" fmla="*/ 6581 w 10000"/>
              <a:gd name="connsiteY15" fmla="*/ 7282 h 10000"/>
              <a:gd name="connsiteX16" fmla="*/ 6501 w 10000"/>
              <a:gd name="connsiteY16" fmla="*/ 7323 h 10000"/>
              <a:gd name="connsiteX17" fmla="*/ 6462 w 10000"/>
              <a:gd name="connsiteY17" fmla="*/ 7323 h 10000"/>
              <a:gd name="connsiteX18" fmla="*/ 6424 w 10000"/>
              <a:gd name="connsiteY18" fmla="*/ 7304 h 10000"/>
              <a:gd name="connsiteX19" fmla="*/ 6322 w 10000"/>
              <a:gd name="connsiteY19" fmla="*/ 7241 h 10000"/>
              <a:gd name="connsiteX20" fmla="*/ 4874 w 10000"/>
              <a:gd name="connsiteY20" fmla="*/ 6795 h 10000"/>
              <a:gd name="connsiteX21" fmla="*/ 4793 w 10000"/>
              <a:gd name="connsiteY21" fmla="*/ 6814 h 10000"/>
              <a:gd name="connsiteX22" fmla="*/ 4755 w 10000"/>
              <a:gd name="connsiteY22" fmla="*/ 6814 h 10000"/>
              <a:gd name="connsiteX23" fmla="*/ 4674 w 10000"/>
              <a:gd name="connsiteY23" fmla="*/ 6814 h 10000"/>
              <a:gd name="connsiteX24" fmla="*/ 4534 w 10000"/>
              <a:gd name="connsiteY24" fmla="*/ 6836 h 10000"/>
              <a:gd name="connsiteX25" fmla="*/ 4435 w 10000"/>
              <a:gd name="connsiteY25" fmla="*/ 6836 h 10000"/>
              <a:gd name="connsiteX26" fmla="*/ 4393 w 10000"/>
              <a:gd name="connsiteY26" fmla="*/ 6836 h 10000"/>
              <a:gd name="connsiteX27" fmla="*/ 4257 w 10000"/>
              <a:gd name="connsiteY27" fmla="*/ 6836 h 10000"/>
              <a:gd name="connsiteX28" fmla="*/ 4176 w 10000"/>
              <a:gd name="connsiteY28" fmla="*/ 6773 h 10000"/>
              <a:gd name="connsiteX29" fmla="*/ 4018 w 10000"/>
              <a:gd name="connsiteY29" fmla="*/ 6687 h 10000"/>
              <a:gd name="connsiteX30" fmla="*/ 3797 w 10000"/>
              <a:gd name="connsiteY30" fmla="*/ 6687 h 10000"/>
              <a:gd name="connsiteX31" fmla="*/ 3401 w 10000"/>
              <a:gd name="connsiteY31" fmla="*/ 3972 h 10000"/>
              <a:gd name="connsiteX32" fmla="*/ 3363 w 10000"/>
              <a:gd name="connsiteY32" fmla="*/ 3950 h 10000"/>
              <a:gd name="connsiteX33" fmla="*/ 3303 w 10000"/>
              <a:gd name="connsiteY33" fmla="*/ 3927 h 10000"/>
              <a:gd name="connsiteX34" fmla="*/ 3261 w 10000"/>
              <a:gd name="connsiteY34" fmla="*/ 3909 h 10000"/>
              <a:gd name="connsiteX35" fmla="*/ 3243 w 10000"/>
              <a:gd name="connsiteY35" fmla="*/ 3886 h 10000"/>
              <a:gd name="connsiteX36" fmla="*/ 3201 w 10000"/>
              <a:gd name="connsiteY36" fmla="*/ 3864 h 10000"/>
              <a:gd name="connsiteX37" fmla="*/ 3163 w 10000"/>
              <a:gd name="connsiteY37" fmla="*/ 3800 h 10000"/>
              <a:gd name="connsiteX38" fmla="*/ 3065 w 10000"/>
              <a:gd name="connsiteY38" fmla="*/ 3714 h 10000"/>
              <a:gd name="connsiteX39" fmla="*/ 2945 w 10000"/>
              <a:gd name="connsiteY39" fmla="*/ 3650 h 10000"/>
              <a:gd name="connsiteX40" fmla="*/ 2865 w 10000"/>
              <a:gd name="connsiteY40" fmla="*/ 3587 h 10000"/>
              <a:gd name="connsiteX41" fmla="*/ 2826 w 10000"/>
              <a:gd name="connsiteY41" fmla="*/ 3568 h 10000"/>
              <a:gd name="connsiteX42" fmla="*/ 2784 w 10000"/>
              <a:gd name="connsiteY42" fmla="*/ 3568 h 10000"/>
              <a:gd name="connsiteX43" fmla="*/ 2724 w 10000"/>
              <a:gd name="connsiteY43" fmla="*/ 3568 h 10000"/>
              <a:gd name="connsiteX44" fmla="*/ 2707 w 10000"/>
              <a:gd name="connsiteY44" fmla="*/ 3523 h 10000"/>
              <a:gd name="connsiteX45" fmla="*/ 2686 w 10000"/>
              <a:gd name="connsiteY45" fmla="*/ 3482 h 10000"/>
              <a:gd name="connsiteX46" fmla="*/ 2647 w 10000"/>
              <a:gd name="connsiteY46" fmla="*/ 3482 h 10000"/>
              <a:gd name="connsiteX47" fmla="*/ 2605 w 10000"/>
              <a:gd name="connsiteY47" fmla="*/ 3459 h 10000"/>
              <a:gd name="connsiteX48" fmla="*/ 2507 w 10000"/>
              <a:gd name="connsiteY48" fmla="*/ 3441 h 10000"/>
              <a:gd name="connsiteX49" fmla="*/ 2447 w 10000"/>
              <a:gd name="connsiteY49" fmla="*/ 3396 h 10000"/>
              <a:gd name="connsiteX50" fmla="*/ 2405 w 10000"/>
              <a:gd name="connsiteY50" fmla="*/ 3377 h 10000"/>
              <a:gd name="connsiteX51" fmla="*/ 2346 w 10000"/>
              <a:gd name="connsiteY51" fmla="*/ 3332 h 10000"/>
              <a:gd name="connsiteX52" fmla="*/ 2328 w 10000"/>
              <a:gd name="connsiteY52" fmla="*/ 3332 h 10000"/>
              <a:gd name="connsiteX53" fmla="*/ 2328 w 10000"/>
              <a:gd name="connsiteY53" fmla="*/ 3313 h 10000"/>
              <a:gd name="connsiteX54" fmla="*/ 2269 w 10000"/>
              <a:gd name="connsiteY54" fmla="*/ 3291 h 10000"/>
              <a:gd name="connsiteX55" fmla="*/ 2227 w 10000"/>
              <a:gd name="connsiteY55" fmla="*/ 3250 h 10000"/>
              <a:gd name="connsiteX56" fmla="*/ 2167 w 10000"/>
              <a:gd name="connsiteY56" fmla="*/ 3205 h 10000"/>
              <a:gd name="connsiteX57" fmla="*/ 2090 w 10000"/>
              <a:gd name="connsiteY57" fmla="*/ 3164 h 10000"/>
              <a:gd name="connsiteX58" fmla="*/ 2030 w 10000"/>
              <a:gd name="connsiteY58" fmla="*/ 3122 h 10000"/>
              <a:gd name="connsiteX59" fmla="*/ 1950 w 10000"/>
              <a:gd name="connsiteY59" fmla="*/ 3100 h 10000"/>
              <a:gd name="connsiteX60" fmla="*/ 1890 w 10000"/>
              <a:gd name="connsiteY60" fmla="*/ 3100 h 10000"/>
              <a:gd name="connsiteX61" fmla="*/ 1830 w 10000"/>
              <a:gd name="connsiteY61" fmla="*/ 3100 h 10000"/>
              <a:gd name="connsiteX62" fmla="*/ 1771 w 10000"/>
              <a:gd name="connsiteY62" fmla="*/ 3100 h 10000"/>
              <a:gd name="connsiteX63" fmla="*/ 1711 w 10000"/>
              <a:gd name="connsiteY63" fmla="*/ 3077 h 10000"/>
              <a:gd name="connsiteX64" fmla="*/ 1613 w 10000"/>
              <a:gd name="connsiteY64" fmla="*/ 2995 h 10000"/>
              <a:gd name="connsiteX65" fmla="*/ 1532 w 10000"/>
              <a:gd name="connsiteY65" fmla="*/ 2887 h 10000"/>
              <a:gd name="connsiteX66" fmla="*/ 1511 w 10000"/>
              <a:gd name="connsiteY66" fmla="*/ 2804 h 10000"/>
              <a:gd name="connsiteX67" fmla="*/ 1494 w 10000"/>
              <a:gd name="connsiteY67" fmla="*/ 2759 h 10000"/>
              <a:gd name="connsiteX68" fmla="*/ 1452 w 10000"/>
              <a:gd name="connsiteY68" fmla="*/ 2718 h 10000"/>
              <a:gd name="connsiteX69" fmla="*/ 1332 w 10000"/>
              <a:gd name="connsiteY69" fmla="*/ 2677 h 10000"/>
              <a:gd name="connsiteX70" fmla="*/ 1234 w 10000"/>
              <a:gd name="connsiteY70" fmla="*/ 2654 h 10000"/>
              <a:gd name="connsiteX71" fmla="*/ 1154 w 10000"/>
              <a:gd name="connsiteY71" fmla="*/ 2591 h 10000"/>
              <a:gd name="connsiteX72" fmla="*/ 1017 w 10000"/>
              <a:gd name="connsiteY72" fmla="*/ 2463 h 10000"/>
              <a:gd name="connsiteX73" fmla="*/ 936 w 10000"/>
              <a:gd name="connsiteY73" fmla="*/ 2377 h 10000"/>
              <a:gd name="connsiteX74" fmla="*/ 898 w 10000"/>
              <a:gd name="connsiteY74" fmla="*/ 2336 h 10000"/>
              <a:gd name="connsiteX75" fmla="*/ 877 w 10000"/>
              <a:gd name="connsiteY75" fmla="*/ 2273 h 10000"/>
              <a:gd name="connsiteX76" fmla="*/ 796 w 10000"/>
              <a:gd name="connsiteY76" fmla="*/ 2186 h 10000"/>
              <a:gd name="connsiteX77" fmla="*/ 719 w 10000"/>
              <a:gd name="connsiteY77" fmla="*/ 2082 h 10000"/>
              <a:gd name="connsiteX78" fmla="*/ 638 w 10000"/>
              <a:gd name="connsiteY78" fmla="*/ 1996 h 10000"/>
              <a:gd name="connsiteX79" fmla="*/ 519 w 10000"/>
              <a:gd name="connsiteY79" fmla="*/ 1849 h 10000"/>
              <a:gd name="connsiteX80" fmla="*/ 519 w 10000"/>
              <a:gd name="connsiteY80" fmla="*/ 1786 h 10000"/>
              <a:gd name="connsiteX81" fmla="*/ 498 w 10000"/>
              <a:gd name="connsiteY81" fmla="*/ 1677 h 10000"/>
              <a:gd name="connsiteX82" fmla="*/ 480 w 10000"/>
              <a:gd name="connsiteY82" fmla="*/ 1486 h 10000"/>
              <a:gd name="connsiteX83" fmla="*/ 459 w 10000"/>
              <a:gd name="connsiteY83" fmla="*/ 1359 h 10000"/>
              <a:gd name="connsiteX84" fmla="*/ 421 w 10000"/>
              <a:gd name="connsiteY84" fmla="*/ 1209 h 10000"/>
              <a:gd name="connsiteX85" fmla="*/ 361 w 10000"/>
              <a:gd name="connsiteY85" fmla="*/ 1127 h 10000"/>
              <a:gd name="connsiteX86" fmla="*/ 340 w 10000"/>
              <a:gd name="connsiteY86" fmla="*/ 1082 h 10000"/>
              <a:gd name="connsiteX87" fmla="*/ 259 w 10000"/>
              <a:gd name="connsiteY87" fmla="*/ 936 h 10000"/>
              <a:gd name="connsiteX88" fmla="*/ 242 w 10000"/>
              <a:gd name="connsiteY88" fmla="*/ 827 h 10000"/>
              <a:gd name="connsiteX89" fmla="*/ 242 w 10000"/>
              <a:gd name="connsiteY89" fmla="*/ 723 h 10000"/>
              <a:gd name="connsiteX90" fmla="*/ 242 w 10000"/>
              <a:gd name="connsiteY90" fmla="*/ 618 h 10000"/>
              <a:gd name="connsiteX91" fmla="*/ 221 w 10000"/>
              <a:gd name="connsiteY91" fmla="*/ 509 h 10000"/>
              <a:gd name="connsiteX92" fmla="*/ 179 w 10000"/>
              <a:gd name="connsiteY92" fmla="*/ 404 h 10000"/>
              <a:gd name="connsiteX93" fmla="*/ 161 w 10000"/>
              <a:gd name="connsiteY93" fmla="*/ 300 h 10000"/>
              <a:gd name="connsiteX94" fmla="*/ 102 w 10000"/>
              <a:gd name="connsiteY94" fmla="*/ 172 h 10000"/>
              <a:gd name="connsiteX95" fmla="*/ 0 w 10000"/>
              <a:gd name="connsiteY95"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9404 w 10000"/>
              <a:gd name="connsiteY5" fmla="*/ 9446 h 10000"/>
              <a:gd name="connsiteX6" fmla="*/ 8489 w 10000"/>
              <a:gd name="connsiteY6" fmla="*/ 8428 h 10000"/>
              <a:gd name="connsiteX7" fmla="*/ 7696 w 10000"/>
              <a:gd name="connsiteY7" fmla="*/ 8132 h 10000"/>
              <a:gd name="connsiteX8" fmla="*/ 7318 w 10000"/>
              <a:gd name="connsiteY8" fmla="*/ 8023 h 10000"/>
              <a:gd name="connsiteX9" fmla="*/ 7079 w 10000"/>
              <a:gd name="connsiteY9" fmla="*/ 7960 h 10000"/>
              <a:gd name="connsiteX10" fmla="*/ 6960 w 10000"/>
              <a:gd name="connsiteY10" fmla="*/ 7855 h 10000"/>
              <a:gd name="connsiteX11" fmla="*/ 6918 w 10000"/>
              <a:gd name="connsiteY11" fmla="*/ 7769 h 10000"/>
              <a:gd name="connsiteX12" fmla="*/ 6799 w 10000"/>
              <a:gd name="connsiteY12" fmla="*/ 7387 h 10000"/>
              <a:gd name="connsiteX13" fmla="*/ 6662 w 10000"/>
              <a:gd name="connsiteY13" fmla="*/ 7282 h 10000"/>
              <a:gd name="connsiteX14" fmla="*/ 6581 w 10000"/>
              <a:gd name="connsiteY14" fmla="*/ 7282 h 10000"/>
              <a:gd name="connsiteX15" fmla="*/ 6501 w 10000"/>
              <a:gd name="connsiteY15" fmla="*/ 7323 h 10000"/>
              <a:gd name="connsiteX16" fmla="*/ 6462 w 10000"/>
              <a:gd name="connsiteY16" fmla="*/ 7323 h 10000"/>
              <a:gd name="connsiteX17" fmla="*/ 6424 w 10000"/>
              <a:gd name="connsiteY17" fmla="*/ 7304 h 10000"/>
              <a:gd name="connsiteX18" fmla="*/ 6322 w 10000"/>
              <a:gd name="connsiteY18" fmla="*/ 7241 h 10000"/>
              <a:gd name="connsiteX19" fmla="*/ 4874 w 10000"/>
              <a:gd name="connsiteY19" fmla="*/ 6795 h 10000"/>
              <a:gd name="connsiteX20" fmla="*/ 4793 w 10000"/>
              <a:gd name="connsiteY20" fmla="*/ 6814 h 10000"/>
              <a:gd name="connsiteX21" fmla="*/ 4755 w 10000"/>
              <a:gd name="connsiteY21" fmla="*/ 6814 h 10000"/>
              <a:gd name="connsiteX22" fmla="*/ 4674 w 10000"/>
              <a:gd name="connsiteY22" fmla="*/ 6814 h 10000"/>
              <a:gd name="connsiteX23" fmla="*/ 4534 w 10000"/>
              <a:gd name="connsiteY23" fmla="*/ 6836 h 10000"/>
              <a:gd name="connsiteX24" fmla="*/ 4435 w 10000"/>
              <a:gd name="connsiteY24" fmla="*/ 6836 h 10000"/>
              <a:gd name="connsiteX25" fmla="*/ 4393 w 10000"/>
              <a:gd name="connsiteY25" fmla="*/ 6836 h 10000"/>
              <a:gd name="connsiteX26" fmla="*/ 4257 w 10000"/>
              <a:gd name="connsiteY26" fmla="*/ 6836 h 10000"/>
              <a:gd name="connsiteX27" fmla="*/ 4176 w 10000"/>
              <a:gd name="connsiteY27" fmla="*/ 6773 h 10000"/>
              <a:gd name="connsiteX28" fmla="*/ 4018 w 10000"/>
              <a:gd name="connsiteY28" fmla="*/ 6687 h 10000"/>
              <a:gd name="connsiteX29" fmla="*/ 3797 w 10000"/>
              <a:gd name="connsiteY29" fmla="*/ 6687 h 10000"/>
              <a:gd name="connsiteX30" fmla="*/ 3401 w 10000"/>
              <a:gd name="connsiteY30" fmla="*/ 3972 h 10000"/>
              <a:gd name="connsiteX31" fmla="*/ 3363 w 10000"/>
              <a:gd name="connsiteY31" fmla="*/ 3950 h 10000"/>
              <a:gd name="connsiteX32" fmla="*/ 3303 w 10000"/>
              <a:gd name="connsiteY32" fmla="*/ 3927 h 10000"/>
              <a:gd name="connsiteX33" fmla="*/ 3261 w 10000"/>
              <a:gd name="connsiteY33" fmla="*/ 3909 h 10000"/>
              <a:gd name="connsiteX34" fmla="*/ 3243 w 10000"/>
              <a:gd name="connsiteY34" fmla="*/ 3886 h 10000"/>
              <a:gd name="connsiteX35" fmla="*/ 3201 w 10000"/>
              <a:gd name="connsiteY35" fmla="*/ 3864 h 10000"/>
              <a:gd name="connsiteX36" fmla="*/ 3163 w 10000"/>
              <a:gd name="connsiteY36" fmla="*/ 3800 h 10000"/>
              <a:gd name="connsiteX37" fmla="*/ 3065 w 10000"/>
              <a:gd name="connsiteY37" fmla="*/ 3714 h 10000"/>
              <a:gd name="connsiteX38" fmla="*/ 2945 w 10000"/>
              <a:gd name="connsiteY38" fmla="*/ 3650 h 10000"/>
              <a:gd name="connsiteX39" fmla="*/ 2865 w 10000"/>
              <a:gd name="connsiteY39" fmla="*/ 3587 h 10000"/>
              <a:gd name="connsiteX40" fmla="*/ 2826 w 10000"/>
              <a:gd name="connsiteY40" fmla="*/ 3568 h 10000"/>
              <a:gd name="connsiteX41" fmla="*/ 2784 w 10000"/>
              <a:gd name="connsiteY41" fmla="*/ 3568 h 10000"/>
              <a:gd name="connsiteX42" fmla="*/ 2724 w 10000"/>
              <a:gd name="connsiteY42" fmla="*/ 3568 h 10000"/>
              <a:gd name="connsiteX43" fmla="*/ 2707 w 10000"/>
              <a:gd name="connsiteY43" fmla="*/ 3523 h 10000"/>
              <a:gd name="connsiteX44" fmla="*/ 2686 w 10000"/>
              <a:gd name="connsiteY44" fmla="*/ 3482 h 10000"/>
              <a:gd name="connsiteX45" fmla="*/ 2647 w 10000"/>
              <a:gd name="connsiteY45" fmla="*/ 3482 h 10000"/>
              <a:gd name="connsiteX46" fmla="*/ 2605 w 10000"/>
              <a:gd name="connsiteY46" fmla="*/ 3459 h 10000"/>
              <a:gd name="connsiteX47" fmla="*/ 2507 w 10000"/>
              <a:gd name="connsiteY47" fmla="*/ 3441 h 10000"/>
              <a:gd name="connsiteX48" fmla="*/ 2447 w 10000"/>
              <a:gd name="connsiteY48" fmla="*/ 3396 h 10000"/>
              <a:gd name="connsiteX49" fmla="*/ 2405 w 10000"/>
              <a:gd name="connsiteY49" fmla="*/ 3377 h 10000"/>
              <a:gd name="connsiteX50" fmla="*/ 2346 w 10000"/>
              <a:gd name="connsiteY50" fmla="*/ 3332 h 10000"/>
              <a:gd name="connsiteX51" fmla="*/ 2328 w 10000"/>
              <a:gd name="connsiteY51" fmla="*/ 3332 h 10000"/>
              <a:gd name="connsiteX52" fmla="*/ 2328 w 10000"/>
              <a:gd name="connsiteY52" fmla="*/ 3313 h 10000"/>
              <a:gd name="connsiteX53" fmla="*/ 2269 w 10000"/>
              <a:gd name="connsiteY53" fmla="*/ 3291 h 10000"/>
              <a:gd name="connsiteX54" fmla="*/ 2227 w 10000"/>
              <a:gd name="connsiteY54" fmla="*/ 3250 h 10000"/>
              <a:gd name="connsiteX55" fmla="*/ 2167 w 10000"/>
              <a:gd name="connsiteY55" fmla="*/ 3205 h 10000"/>
              <a:gd name="connsiteX56" fmla="*/ 2090 w 10000"/>
              <a:gd name="connsiteY56" fmla="*/ 3164 h 10000"/>
              <a:gd name="connsiteX57" fmla="*/ 2030 w 10000"/>
              <a:gd name="connsiteY57" fmla="*/ 3122 h 10000"/>
              <a:gd name="connsiteX58" fmla="*/ 1950 w 10000"/>
              <a:gd name="connsiteY58" fmla="*/ 3100 h 10000"/>
              <a:gd name="connsiteX59" fmla="*/ 1890 w 10000"/>
              <a:gd name="connsiteY59" fmla="*/ 3100 h 10000"/>
              <a:gd name="connsiteX60" fmla="*/ 1830 w 10000"/>
              <a:gd name="connsiteY60" fmla="*/ 3100 h 10000"/>
              <a:gd name="connsiteX61" fmla="*/ 1771 w 10000"/>
              <a:gd name="connsiteY61" fmla="*/ 3100 h 10000"/>
              <a:gd name="connsiteX62" fmla="*/ 1711 w 10000"/>
              <a:gd name="connsiteY62" fmla="*/ 3077 h 10000"/>
              <a:gd name="connsiteX63" fmla="*/ 1613 w 10000"/>
              <a:gd name="connsiteY63" fmla="*/ 2995 h 10000"/>
              <a:gd name="connsiteX64" fmla="*/ 1532 w 10000"/>
              <a:gd name="connsiteY64" fmla="*/ 2887 h 10000"/>
              <a:gd name="connsiteX65" fmla="*/ 1511 w 10000"/>
              <a:gd name="connsiteY65" fmla="*/ 2804 h 10000"/>
              <a:gd name="connsiteX66" fmla="*/ 1494 w 10000"/>
              <a:gd name="connsiteY66" fmla="*/ 2759 h 10000"/>
              <a:gd name="connsiteX67" fmla="*/ 1452 w 10000"/>
              <a:gd name="connsiteY67" fmla="*/ 2718 h 10000"/>
              <a:gd name="connsiteX68" fmla="*/ 1332 w 10000"/>
              <a:gd name="connsiteY68" fmla="*/ 2677 h 10000"/>
              <a:gd name="connsiteX69" fmla="*/ 1234 w 10000"/>
              <a:gd name="connsiteY69" fmla="*/ 2654 h 10000"/>
              <a:gd name="connsiteX70" fmla="*/ 1154 w 10000"/>
              <a:gd name="connsiteY70" fmla="*/ 2591 h 10000"/>
              <a:gd name="connsiteX71" fmla="*/ 1017 w 10000"/>
              <a:gd name="connsiteY71" fmla="*/ 2463 h 10000"/>
              <a:gd name="connsiteX72" fmla="*/ 936 w 10000"/>
              <a:gd name="connsiteY72" fmla="*/ 2377 h 10000"/>
              <a:gd name="connsiteX73" fmla="*/ 898 w 10000"/>
              <a:gd name="connsiteY73" fmla="*/ 2336 h 10000"/>
              <a:gd name="connsiteX74" fmla="*/ 877 w 10000"/>
              <a:gd name="connsiteY74" fmla="*/ 2273 h 10000"/>
              <a:gd name="connsiteX75" fmla="*/ 796 w 10000"/>
              <a:gd name="connsiteY75" fmla="*/ 2186 h 10000"/>
              <a:gd name="connsiteX76" fmla="*/ 719 w 10000"/>
              <a:gd name="connsiteY76" fmla="*/ 2082 h 10000"/>
              <a:gd name="connsiteX77" fmla="*/ 638 w 10000"/>
              <a:gd name="connsiteY77" fmla="*/ 1996 h 10000"/>
              <a:gd name="connsiteX78" fmla="*/ 519 w 10000"/>
              <a:gd name="connsiteY78" fmla="*/ 1849 h 10000"/>
              <a:gd name="connsiteX79" fmla="*/ 519 w 10000"/>
              <a:gd name="connsiteY79" fmla="*/ 1786 h 10000"/>
              <a:gd name="connsiteX80" fmla="*/ 498 w 10000"/>
              <a:gd name="connsiteY80" fmla="*/ 1677 h 10000"/>
              <a:gd name="connsiteX81" fmla="*/ 480 w 10000"/>
              <a:gd name="connsiteY81" fmla="*/ 1486 h 10000"/>
              <a:gd name="connsiteX82" fmla="*/ 459 w 10000"/>
              <a:gd name="connsiteY82" fmla="*/ 1359 h 10000"/>
              <a:gd name="connsiteX83" fmla="*/ 421 w 10000"/>
              <a:gd name="connsiteY83" fmla="*/ 1209 h 10000"/>
              <a:gd name="connsiteX84" fmla="*/ 361 w 10000"/>
              <a:gd name="connsiteY84" fmla="*/ 1127 h 10000"/>
              <a:gd name="connsiteX85" fmla="*/ 340 w 10000"/>
              <a:gd name="connsiteY85" fmla="*/ 1082 h 10000"/>
              <a:gd name="connsiteX86" fmla="*/ 259 w 10000"/>
              <a:gd name="connsiteY86" fmla="*/ 936 h 10000"/>
              <a:gd name="connsiteX87" fmla="*/ 242 w 10000"/>
              <a:gd name="connsiteY87" fmla="*/ 827 h 10000"/>
              <a:gd name="connsiteX88" fmla="*/ 242 w 10000"/>
              <a:gd name="connsiteY88" fmla="*/ 723 h 10000"/>
              <a:gd name="connsiteX89" fmla="*/ 242 w 10000"/>
              <a:gd name="connsiteY89" fmla="*/ 618 h 10000"/>
              <a:gd name="connsiteX90" fmla="*/ 221 w 10000"/>
              <a:gd name="connsiteY90" fmla="*/ 509 h 10000"/>
              <a:gd name="connsiteX91" fmla="*/ 179 w 10000"/>
              <a:gd name="connsiteY91" fmla="*/ 404 h 10000"/>
              <a:gd name="connsiteX92" fmla="*/ 161 w 10000"/>
              <a:gd name="connsiteY92" fmla="*/ 300 h 10000"/>
              <a:gd name="connsiteX93" fmla="*/ 102 w 10000"/>
              <a:gd name="connsiteY93" fmla="*/ 172 h 10000"/>
              <a:gd name="connsiteX94" fmla="*/ 0 w 10000"/>
              <a:gd name="connsiteY94" fmla="*/ 0 h 10000"/>
              <a:gd name="connsiteX0" fmla="*/ 10000 w 10000"/>
              <a:gd name="connsiteY0" fmla="*/ 10000 h 10000"/>
              <a:gd name="connsiteX1" fmla="*/ 9923 w 10000"/>
              <a:gd name="connsiteY1" fmla="*/ 9914 h 10000"/>
              <a:gd name="connsiteX2" fmla="*/ 9744 w 10000"/>
              <a:gd name="connsiteY2" fmla="*/ 9745 h 10000"/>
              <a:gd name="connsiteX3" fmla="*/ 9625 w 10000"/>
              <a:gd name="connsiteY3" fmla="*/ 9637 h 10000"/>
              <a:gd name="connsiteX4" fmla="*/ 9485 w 10000"/>
              <a:gd name="connsiteY4" fmla="*/ 9510 h 10000"/>
              <a:gd name="connsiteX5" fmla="*/ 8489 w 10000"/>
              <a:gd name="connsiteY5" fmla="*/ 8428 h 10000"/>
              <a:gd name="connsiteX6" fmla="*/ 7696 w 10000"/>
              <a:gd name="connsiteY6" fmla="*/ 8132 h 10000"/>
              <a:gd name="connsiteX7" fmla="*/ 7318 w 10000"/>
              <a:gd name="connsiteY7" fmla="*/ 8023 h 10000"/>
              <a:gd name="connsiteX8" fmla="*/ 7079 w 10000"/>
              <a:gd name="connsiteY8" fmla="*/ 7960 h 10000"/>
              <a:gd name="connsiteX9" fmla="*/ 6960 w 10000"/>
              <a:gd name="connsiteY9" fmla="*/ 7855 h 10000"/>
              <a:gd name="connsiteX10" fmla="*/ 6918 w 10000"/>
              <a:gd name="connsiteY10" fmla="*/ 7769 h 10000"/>
              <a:gd name="connsiteX11" fmla="*/ 6799 w 10000"/>
              <a:gd name="connsiteY11" fmla="*/ 7387 h 10000"/>
              <a:gd name="connsiteX12" fmla="*/ 6662 w 10000"/>
              <a:gd name="connsiteY12" fmla="*/ 7282 h 10000"/>
              <a:gd name="connsiteX13" fmla="*/ 6581 w 10000"/>
              <a:gd name="connsiteY13" fmla="*/ 7282 h 10000"/>
              <a:gd name="connsiteX14" fmla="*/ 6501 w 10000"/>
              <a:gd name="connsiteY14" fmla="*/ 7323 h 10000"/>
              <a:gd name="connsiteX15" fmla="*/ 6462 w 10000"/>
              <a:gd name="connsiteY15" fmla="*/ 7323 h 10000"/>
              <a:gd name="connsiteX16" fmla="*/ 6424 w 10000"/>
              <a:gd name="connsiteY16" fmla="*/ 7304 h 10000"/>
              <a:gd name="connsiteX17" fmla="*/ 6322 w 10000"/>
              <a:gd name="connsiteY17" fmla="*/ 7241 h 10000"/>
              <a:gd name="connsiteX18" fmla="*/ 4874 w 10000"/>
              <a:gd name="connsiteY18" fmla="*/ 6795 h 10000"/>
              <a:gd name="connsiteX19" fmla="*/ 4793 w 10000"/>
              <a:gd name="connsiteY19" fmla="*/ 6814 h 10000"/>
              <a:gd name="connsiteX20" fmla="*/ 4755 w 10000"/>
              <a:gd name="connsiteY20" fmla="*/ 6814 h 10000"/>
              <a:gd name="connsiteX21" fmla="*/ 4674 w 10000"/>
              <a:gd name="connsiteY21" fmla="*/ 6814 h 10000"/>
              <a:gd name="connsiteX22" fmla="*/ 4534 w 10000"/>
              <a:gd name="connsiteY22" fmla="*/ 6836 h 10000"/>
              <a:gd name="connsiteX23" fmla="*/ 4435 w 10000"/>
              <a:gd name="connsiteY23" fmla="*/ 6836 h 10000"/>
              <a:gd name="connsiteX24" fmla="*/ 4393 w 10000"/>
              <a:gd name="connsiteY24" fmla="*/ 6836 h 10000"/>
              <a:gd name="connsiteX25" fmla="*/ 4257 w 10000"/>
              <a:gd name="connsiteY25" fmla="*/ 6836 h 10000"/>
              <a:gd name="connsiteX26" fmla="*/ 4176 w 10000"/>
              <a:gd name="connsiteY26" fmla="*/ 6773 h 10000"/>
              <a:gd name="connsiteX27" fmla="*/ 4018 w 10000"/>
              <a:gd name="connsiteY27" fmla="*/ 6687 h 10000"/>
              <a:gd name="connsiteX28" fmla="*/ 3797 w 10000"/>
              <a:gd name="connsiteY28" fmla="*/ 6687 h 10000"/>
              <a:gd name="connsiteX29" fmla="*/ 3401 w 10000"/>
              <a:gd name="connsiteY29" fmla="*/ 3972 h 10000"/>
              <a:gd name="connsiteX30" fmla="*/ 3363 w 10000"/>
              <a:gd name="connsiteY30" fmla="*/ 3950 h 10000"/>
              <a:gd name="connsiteX31" fmla="*/ 3303 w 10000"/>
              <a:gd name="connsiteY31" fmla="*/ 3927 h 10000"/>
              <a:gd name="connsiteX32" fmla="*/ 3261 w 10000"/>
              <a:gd name="connsiteY32" fmla="*/ 3909 h 10000"/>
              <a:gd name="connsiteX33" fmla="*/ 3243 w 10000"/>
              <a:gd name="connsiteY33" fmla="*/ 3886 h 10000"/>
              <a:gd name="connsiteX34" fmla="*/ 3201 w 10000"/>
              <a:gd name="connsiteY34" fmla="*/ 3864 h 10000"/>
              <a:gd name="connsiteX35" fmla="*/ 3163 w 10000"/>
              <a:gd name="connsiteY35" fmla="*/ 3800 h 10000"/>
              <a:gd name="connsiteX36" fmla="*/ 3065 w 10000"/>
              <a:gd name="connsiteY36" fmla="*/ 3714 h 10000"/>
              <a:gd name="connsiteX37" fmla="*/ 2945 w 10000"/>
              <a:gd name="connsiteY37" fmla="*/ 3650 h 10000"/>
              <a:gd name="connsiteX38" fmla="*/ 2865 w 10000"/>
              <a:gd name="connsiteY38" fmla="*/ 3587 h 10000"/>
              <a:gd name="connsiteX39" fmla="*/ 2826 w 10000"/>
              <a:gd name="connsiteY39" fmla="*/ 3568 h 10000"/>
              <a:gd name="connsiteX40" fmla="*/ 2784 w 10000"/>
              <a:gd name="connsiteY40" fmla="*/ 3568 h 10000"/>
              <a:gd name="connsiteX41" fmla="*/ 2724 w 10000"/>
              <a:gd name="connsiteY41" fmla="*/ 3568 h 10000"/>
              <a:gd name="connsiteX42" fmla="*/ 2707 w 10000"/>
              <a:gd name="connsiteY42" fmla="*/ 3523 h 10000"/>
              <a:gd name="connsiteX43" fmla="*/ 2686 w 10000"/>
              <a:gd name="connsiteY43" fmla="*/ 3482 h 10000"/>
              <a:gd name="connsiteX44" fmla="*/ 2647 w 10000"/>
              <a:gd name="connsiteY44" fmla="*/ 3482 h 10000"/>
              <a:gd name="connsiteX45" fmla="*/ 2605 w 10000"/>
              <a:gd name="connsiteY45" fmla="*/ 3459 h 10000"/>
              <a:gd name="connsiteX46" fmla="*/ 2507 w 10000"/>
              <a:gd name="connsiteY46" fmla="*/ 3441 h 10000"/>
              <a:gd name="connsiteX47" fmla="*/ 2447 w 10000"/>
              <a:gd name="connsiteY47" fmla="*/ 3396 h 10000"/>
              <a:gd name="connsiteX48" fmla="*/ 2405 w 10000"/>
              <a:gd name="connsiteY48" fmla="*/ 3377 h 10000"/>
              <a:gd name="connsiteX49" fmla="*/ 2346 w 10000"/>
              <a:gd name="connsiteY49" fmla="*/ 3332 h 10000"/>
              <a:gd name="connsiteX50" fmla="*/ 2328 w 10000"/>
              <a:gd name="connsiteY50" fmla="*/ 3332 h 10000"/>
              <a:gd name="connsiteX51" fmla="*/ 2328 w 10000"/>
              <a:gd name="connsiteY51" fmla="*/ 3313 h 10000"/>
              <a:gd name="connsiteX52" fmla="*/ 2269 w 10000"/>
              <a:gd name="connsiteY52" fmla="*/ 3291 h 10000"/>
              <a:gd name="connsiteX53" fmla="*/ 2227 w 10000"/>
              <a:gd name="connsiteY53" fmla="*/ 3250 h 10000"/>
              <a:gd name="connsiteX54" fmla="*/ 2167 w 10000"/>
              <a:gd name="connsiteY54" fmla="*/ 3205 h 10000"/>
              <a:gd name="connsiteX55" fmla="*/ 2090 w 10000"/>
              <a:gd name="connsiteY55" fmla="*/ 3164 h 10000"/>
              <a:gd name="connsiteX56" fmla="*/ 2030 w 10000"/>
              <a:gd name="connsiteY56" fmla="*/ 3122 h 10000"/>
              <a:gd name="connsiteX57" fmla="*/ 1950 w 10000"/>
              <a:gd name="connsiteY57" fmla="*/ 3100 h 10000"/>
              <a:gd name="connsiteX58" fmla="*/ 1890 w 10000"/>
              <a:gd name="connsiteY58" fmla="*/ 3100 h 10000"/>
              <a:gd name="connsiteX59" fmla="*/ 1830 w 10000"/>
              <a:gd name="connsiteY59" fmla="*/ 3100 h 10000"/>
              <a:gd name="connsiteX60" fmla="*/ 1771 w 10000"/>
              <a:gd name="connsiteY60" fmla="*/ 3100 h 10000"/>
              <a:gd name="connsiteX61" fmla="*/ 1711 w 10000"/>
              <a:gd name="connsiteY61" fmla="*/ 3077 h 10000"/>
              <a:gd name="connsiteX62" fmla="*/ 1613 w 10000"/>
              <a:gd name="connsiteY62" fmla="*/ 2995 h 10000"/>
              <a:gd name="connsiteX63" fmla="*/ 1532 w 10000"/>
              <a:gd name="connsiteY63" fmla="*/ 2887 h 10000"/>
              <a:gd name="connsiteX64" fmla="*/ 1511 w 10000"/>
              <a:gd name="connsiteY64" fmla="*/ 2804 h 10000"/>
              <a:gd name="connsiteX65" fmla="*/ 1494 w 10000"/>
              <a:gd name="connsiteY65" fmla="*/ 2759 h 10000"/>
              <a:gd name="connsiteX66" fmla="*/ 1452 w 10000"/>
              <a:gd name="connsiteY66" fmla="*/ 2718 h 10000"/>
              <a:gd name="connsiteX67" fmla="*/ 1332 w 10000"/>
              <a:gd name="connsiteY67" fmla="*/ 2677 h 10000"/>
              <a:gd name="connsiteX68" fmla="*/ 1234 w 10000"/>
              <a:gd name="connsiteY68" fmla="*/ 2654 h 10000"/>
              <a:gd name="connsiteX69" fmla="*/ 1154 w 10000"/>
              <a:gd name="connsiteY69" fmla="*/ 2591 h 10000"/>
              <a:gd name="connsiteX70" fmla="*/ 1017 w 10000"/>
              <a:gd name="connsiteY70" fmla="*/ 2463 h 10000"/>
              <a:gd name="connsiteX71" fmla="*/ 936 w 10000"/>
              <a:gd name="connsiteY71" fmla="*/ 2377 h 10000"/>
              <a:gd name="connsiteX72" fmla="*/ 898 w 10000"/>
              <a:gd name="connsiteY72" fmla="*/ 2336 h 10000"/>
              <a:gd name="connsiteX73" fmla="*/ 877 w 10000"/>
              <a:gd name="connsiteY73" fmla="*/ 2273 h 10000"/>
              <a:gd name="connsiteX74" fmla="*/ 796 w 10000"/>
              <a:gd name="connsiteY74" fmla="*/ 2186 h 10000"/>
              <a:gd name="connsiteX75" fmla="*/ 719 w 10000"/>
              <a:gd name="connsiteY75" fmla="*/ 2082 h 10000"/>
              <a:gd name="connsiteX76" fmla="*/ 638 w 10000"/>
              <a:gd name="connsiteY76" fmla="*/ 1996 h 10000"/>
              <a:gd name="connsiteX77" fmla="*/ 519 w 10000"/>
              <a:gd name="connsiteY77" fmla="*/ 1849 h 10000"/>
              <a:gd name="connsiteX78" fmla="*/ 519 w 10000"/>
              <a:gd name="connsiteY78" fmla="*/ 1786 h 10000"/>
              <a:gd name="connsiteX79" fmla="*/ 498 w 10000"/>
              <a:gd name="connsiteY79" fmla="*/ 1677 h 10000"/>
              <a:gd name="connsiteX80" fmla="*/ 480 w 10000"/>
              <a:gd name="connsiteY80" fmla="*/ 1486 h 10000"/>
              <a:gd name="connsiteX81" fmla="*/ 459 w 10000"/>
              <a:gd name="connsiteY81" fmla="*/ 1359 h 10000"/>
              <a:gd name="connsiteX82" fmla="*/ 421 w 10000"/>
              <a:gd name="connsiteY82" fmla="*/ 1209 h 10000"/>
              <a:gd name="connsiteX83" fmla="*/ 361 w 10000"/>
              <a:gd name="connsiteY83" fmla="*/ 1127 h 10000"/>
              <a:gd name="connsiteX84" fmla="*/ 340 w 10000"/>
              <a:gd name="connsiteY84" fmla="*/ 1082 h 10000"/>
              <a:gd name="connsiteX85" fmla="*/ 259 w 10000"/>
              <a:gd name="connsiteY85" fmla="*/ 936 h 10000"/>
              <a:gd name="connsiteX86" fmla="*/ 242 w 10000"/>
              <a:gd name="connsiteY86" fmla="*/ 827 h 10000"/>
              <a:gd name="connsiteX87" fmla="*/ 242 w 10000"/>
              <a:gd name="connsiteY87" fmla="*/ 723 h 10000"/>
              <a:gd name="connsiteX88" fmla="*/ 242 w 10000"/>
              <a:gd name="connsiteY88" fmla="*/ 618 h 10000"/>
              <a:gd name="connsiteX89" fmla="*/ 221 w 10000"/>
              <a:gd name="connsiteY89" fmla="*/ 509 h 10000"/>
              <a:gd name="connsiteX90" fmla="*/ 179 w 10000"/>
              <a:gd name="connsiteY90" fmla="*/ 404 h 10000"/>
              <a:gd name="connsiteX91" fmla="*/ 161 w 10000"/>
              <a:gd name="connsiteY91" fmla="*/ 300 h 10000"/>
              <a:gd name="connsiteX92" fmla="*/ 102 w 10000"/>
              <a:gd name="connsiteY92" fmla="*/ 172 h 10000"/>
              <a:gd name="connsiteX93" fmla="*/ 0 w 10000"/>
              <a:gd name="connsiteY93" fmla="*/ 0 h 10000"/>
              <a:gd name="connsiteX0" fmla="*/ 10000 w 10000"/>
              <a:gd name="connsiteY0" fmla="*/ 10000 h 10000"/>
              <a:gd name="connsiteX1" fmla="*/ 9923 w 10000"/>
              <a:gd name="connsiteY1" fmla="*/ 9914 h 10000"/>
              <a:gd name="connsiteX2" fmla="*/ 9744 w 10000"/>
              <a:gd name="connsiteY2" fmla="*/ 9745 h 10000"/>
              <a:gd name="connsiteX3" fmla="*/ 9485 w 10000"/>
              <a:gd name="connsiteY3" fmla="*/ 9510 h 10000"/>
              <a:gd name="connsiteX4" fmla="*/ 8489 w 10000"/>
              <a:gd name="connsiteY4" fmla="*/ 8428 h 10000"/>
              <a:gd name="connsiteX5" fmla="*/ 7696 w 10000"/>
              <a:gd name="connsiteY5" fmla="*/ 8132 h 10000"/>
              <a:gd name="connsiteX6" fmla="*/ 7318 w 10000"/>
              <a:gd name="connsiteY6" fmla="*/ 8023 h 10000"/>
              <a:gd name="connsiteX7" fmla="*/ 7079 w 10000"/>
              <a:gd name="connsiteY7" fmla="*/ 7960 h 10000"/>
              <a:gd name="connsiteX8" fmla="*/ 6960 w 10000"/>
              <a:gd name="connsiteY8" fmla="*/ 7855 h 10000"/>
              <a:gd name="connsiteX9" fmla="*/ 6918 w 10000"/>
              <a:gd name="connsiteY9" fmla="*/ 7769 h 10000"/>
              <a:gd name="connsiteX10" fmla="*/ 6799 w 10000"/>
              <a:gd name="connsiteY10" fmla="*/ 7387 h 10000"/>
              <a:gd name="connsiteX11" fmla="*/ 6662 w 10000"/>
              <a:gd name="connsiteY11" fmla="*/ 7282 h 10000"/>
              <a:gd name="connsiteX12" fmla="*/ 6581 w 10000"/>
              <a:gd name="connsiteY12" fmla="*/ 7282 h 10000"/>
              <a:gd name="connsiteX13" fmla="*/ 6501 w 10000"/>
              <a:gd name="connsiteY13" fmla="*/ 7323 h 10000"/>
              <a:gd name="connsiteX14" fmla="*/ 6462 w 10000"/>
              <a:gd name="connsiteY14" fmla="*/ 7323 h 10000"/>
              <a:gd name="connsiteX15" fmla="*/ 6424 w 10000"/>
              <a:gd name="connsiteY15" fmla="*/ 7304 h 10000"/>
              <a:gd name="connsiteX16" fmla="*/ 6322 w 10000"/>
              <a:gd name="connsiteY16" fmla="*/ 7241 h 10000"/>
              <a:gd name="connsiteX17" fmla="*/ 4874 w 10000"/>
              <a:gd name="connsiteY17" fmla="*/ 6795 h 10000"/>
              <a:gd name="connsiteX18" fmla="*/ 4793 w 10000"/>
              <a:gd name="connsiteY18" fmla="*/ 6814 h 10000"/>
              <a:gd name="connsiteX19" fmla="*/ 4755 w 10000"/>
              <a:gd name="connsiteY19" fmla="*/ 6814 h 10000"/>
              <a:gd name="connsiteX20" fmla="*/ 4674 w 10000"/>
              <a:gd name="connsiteY20" fmla="*/ 6814 h 10000"/>
              <a:gd name="connsiteX21" fmla="*/ 4534 w 10000"/>
              <a:gd name="connsiteY21" fmla="*/ 6836 h 10000"/>
              <a:gd name="connsiteX22" fmla="*/ 4435 w 10000"/>
              <a:gd name="connsiteY22" fmla="*/ 6836 h 10000"/>
              <a:gd name="connsiteX23" fmla="*/ 4393 w 10000"/>
              <a:gd name="connsiteY23" fmla="*/ 6836 h 10000"/>
              <a:gd name="connsiteX24" fmla="*/ 4257 w 10000"/>
              <a:gd name="connsiteY24" fmla="*/ 6836 h 10000"/>
              <a:gd name="connsiteX25" fmla="*/ 4176 w 10000"/>
              <a:gd name="connsiteY25" fmla="*/ 6773 h 10000"/>
              <a:gd name="connsiteX26" fmla="*/ 4018 w 10000"/>
              <a:gd name="connsiteY26" fmla="*/ 6687 h 10000"/>
              <a:gd name="connsiteX27" fmla="*/ 3797 w 10000"/>
              <a:gd name="connsiteY27" fmla="*/ 6687 h 10000"/>
              <a:gd name="connsiteX28" fmla="*/ 3401 w 10000"/>
              <a:gd name="connsiteY28" fmla="*/ 3972 h 10000"/>
              <a:gd name="connsiteX29" fmla="*/ 3363 w 10000"/>
              <a:gd name="connsiteY29" fmla="*/ 3950 h 10000"/>
              <a:gd name="connsiteX30" fmla="*/ 3303 w 10000"/>
              <a:gd name="connsiteY30" fmla="*/ 3927 h 10000"/>
              <a:gd name="connsiteX31" fmla="*/ 3261 w 10000"/>
              <a:gd name="connsiteY31" fmla="*/ 3909 h 10000"/>
              <a:gd name="connsiteX32" fmla="*/ 3243 w 10000"/>
              <a:gd name="connsiteY32" fmla="*/ 3886 h 10000"/>
              <a:gd name="connsiteX33" fmla="*/ 3201 w 10000"/>
              <a:gd name="connsiteY33" fmla="*/ 3864 h 10000"/>
              <a:gd name="connsiteX34" fmla="*/ 3163 w 10000"/>
              <a:gd name="connsiteY34" fmla="*/ 3800 h 10000"/>
              <a:gd name="connsiteX35" fmla="*/ 3065 w 10000"/>
              <a:gd name="connsiteY35" fmla="*/ 3714 h 10000"/>
              <a:gd name="connsiteX36" fmla="*/ 2945 w 10000"/>
              <a:gd name="connsiteY36" fmla="*/ 3650 h 10000"/>
              <a:gd name="connsiteX37" fmla="*/ 2865 w 10000"/>
              <a:gd name="connsiteY37" fmla="*/ 3587 h 10000"/>
              <a:gd name="connsiteX38" fmla="*/ 2826 w 10000"/>
              <a:gd name="connsiteY38" fmla="*/ 3568 h 10000"/>
              <a:gd name="connsiteX39" fmla="*/ 2784 w 10000"/>
              <a:gd name="connsiteY39" fmla="*/ 3568 h 10000"/>
              <a:gd name="connsiteX40" fmla="*/ 2724 w 10000"/>
              <a:gd name="connsiteY40" fmla="*/ 3568 h 10000"/>
              <a:gd name="connsiteX41" fmla="*/ 2707 w 10000"/>
              <a:gd name="connsiteY41" fmla="*/ 3523 h 10000"/>
              <a:gd name="connsiteX42" fmla="*/ 2686 w 10000"/>
              <a:gd name="connsiteY42" fmla="*/ 3482 h 10000"/>
              <a:gd name="connsiteX43" fmla="*/ 2647 w 10000"/>
              <a:gd name="connsiteY43" fmla="*/ 3482 h 10000"/>
              <a:gd name="connsiteX44" fmla="*/ 2605 w 10000"/>
              <a:gd name="connsiteY44" fmla="*/ 3459 h 10000"/>
              <a:gd name="connsiteX45" fmla="*/ 2507 w 10000"/>
              <a:gd name="connsiteY45" fmla="*/ 3441 h 10000"/>
              <a:gd name="connsiteX46" fmla="*/ 2447 w 10000"/>
              <a:gd name="connsiteY46" fmla="*/ 3396 h 10000"/>
              <a:gd name="connsiteX47" fmla="*/ 2405 w 10000"/>
              <a:gd name="connsiteY47" fmla="*/ 3377 h 10000"/>
              <a:gd name="connsiteX48" fmla="*/ 2346 w 10000"/>
              <a:gd name="connsiteY48" fmla="*/ 3332 h 10000"/>
              <a:gd name="connsiteX49" fmla="*/ 2328 w 10000"/>
              <a:gd name="connsiteY49" fmla="*/ 3332 h 10000"/>
              <a:gd name="connsiteX50" fmla="*/ 2328 w 10000"/>
              <a:gd name="connsiteY50" fmla="*/ 3313 h 10000"/>
              <a:gd name="connsiteX51" fmla="*/ 2269 w 10000"/>
              <a:gd name="connsiteY51" fmla="*/ 3291 h 10000"/>
              <a:gd name="connsiteX52" fmla="*/ 2227 w 10000"/>
              <a:gd name="connsiteY52" fmla="*/ 3250 h 10000"/>
              <a:gd name="connsiteX53" fmla="*/ 2167 w 10000"/>
              <a:gd name="connsiteY53" fmla="*/ 3205 h 10000"/>
              <a:gd name="connsiteX54" fmla="*/ 2090 w 10000"/>
              <a:gd name="connsiteY54" fmla="*/ 3164 h 10000"/>
              <a:gd name="connsiteX55" fmla="*/ 2030 w 10000"/>
              <a:gd name="connsiteY55" fmla="*/ 3122 h 10000"/>
              <a:gd name="connsiteX56" fmla="*/ 1950 w 10000"/>
              <a:gd name="connsiteY56" fmla="*/ 3100 h 10000"/>
              <a:gd name="connsiteX57" fmla="*/ 1890 w 10000"/>
              <a:gd name="connsiteY57" fmla="*/ 3100 h 10000"/>
              <a:gd name="connsiteX58" fmla="*/ 1830 w 10000"/>
              <a:gd name="connsiteY58" fmla="*/ 3100 h 10000"/>
              <a:gd name="connsiteX59" fmla="*/ 1771 w 10000"/>
              <a:gd name="connsiteY59" fmla="*/ 3100 h 10000"/>
              <a:gd name="connsiteX60" fmla="*/ 1711 w 10000"/>
              <a:gd name="connsiteY60" fmla="*/ 3077 h 10000"/>
              <a:gd name="connsiteX61" fmla="*/ 1613 w 10000"/>
              <a:gd name="connsiteY61" fmla="*/ 2995 h 10000"/>
              <a:gd name="connsiteX62" fmla="*/ 1532 w 10000"/>
              <a:gd name="connsiteY62" fmla="*/ 2887 h 10000"/>
              <a:gd name="connsiteX63" fmla="*/ 1511 w 10000"/>
              <a:gd name="connsiteY63" fmla="*/ 2804 h 10000"/>
              <a:gd name="connsiteX64" fmla="*/ 1494 w 10000"/>
              <a:gd name="connsiteY64" fmla="*/ 2759 h 10000"/>
              <a:gd name="connsiteX65" fmla="*/ 1452 w 10000"/>
              <a:gd name="connsiteY65" fmla="*/ 2718 h 10000"/>
              <a:gd name="connsiteX66" fmla="*/ 1332 w 10000"/>
              <a:gd name="connsiteY66" fmla="*/ 2677 h 10000"/>
              <a:gd name="connsiteX67" fmla="*/ 1234 w 10000"/>
              <a:gd name="connsiteY67" fmla="*/ 2654 h 10000"/>
              <a:gd name="connsiteX68" fmla="*/ 1154 w 10000"/>
              <a:gd name="connsiteY68" fmla="*/ 2591 h 10000"/>
              <a:gd name="connsiteX69" fmla="*/ 1017 w 10000"/>
              <a:gd name="connsiteY69" fmla="*/ 2463 h 10000"/>
              <a:gd name="connsiteX70" fmla="*/ 936 w 10000"/>
              <a:gd name="connsiteY70" fmla="*/ 2377 h 10000"/>
              <a:gd name="connsiteX71" fmla="*/ 898 w 10000"/>
              <a:gd name="connsiteY71" fmla="*/ 2336 h 10000"/>
              <a:gd name="connsiteX72" fmla="*/ 877 w 10000"/>
              <a:gd name="connsiteY72" fmla="*/ 2273 h 10000"/>
              <a:gd name="connsiteX73" fmla="*/ 796 w 10000"/>
              <a:gd name="connsiteY73" fmla="*/ 2186 h 10000"/>
              <a:gd name="connsiteX74" fmla="*/ 719 w 10000"/>
              <a:gd name="connsiteY74" fmla="*/ 2082 h 10000"/>
              <a:gd name="connsiteX75" fmla="*/ 638 w 10000"/>
              <a:gd name="connsiteY75" fmla="*/ 1996 h 10000"/>
              <a:gd name="connsiteX76" fmla="*/ 519 w 10000"/>
              <a:gd name="connsiteY76" fmla="*/ 1849 h 10000"/>
              <a:gd name="connsiteX77" fmla="*/ 519 w 10000"/>
              <a:gd name="connsiteY77" fmla="*/ 1786 h 10000"/>
              <a:gd name="connsiteX78" fmla="*/ 498 w 10000"/>
              <a:gd name="connsiteY78" fmla="*/ 1677 h 10000"/>
              <a:gd name="connsiteX79" fmla="*/ 480 w 10000"/>
              <a:gd name="connsiteY79" fmla="*/ 1486 h 10000"/>
              <a:gd name="connsiteX80" fmla="*/ 459 w 10000"/>
              <a:gd name="connsiteY80" fmla="*/ 1359 h 10000"/>
              <a:gd name="connsiteX81" fmla="*/ 421 w 10000"/>
              <a:gd name="connsiteY81" fmla="*/ 1209 h 10000"/>
              <a:gd name="connsiteX82" fmla="*/ 361 w 10000"/>
              <a:gd name="connsiteY82" fmla="*/ 1127 h 10000"/>
              <a:gd name="connsiteX83" fmla="*/ 340 w 10000"/>
              <a:gd name="connsiteY83" fmla="*/ 1082 h 10000"/>
              <a:gd name="connsiteX84" fmla="*/ 259 w 10000"/>
              <a:gd name="connsiteY84" fmla="*/ 936 h 10000"/>
              <a:gd name="connsiteX85" fmla="*/ 242 w 10000"/>
              <a:gd name="connsiteY85" fmla="*/ 827 h 10000"/>
              <a:gd name="connsiteX86" fmla="*/ 242 w 10000"/>
              <a:gd name="connsiteY86" fmla="*/ 723 h 10000"/>
              <a:gd name="connsiteX87" fmla="*/ 242 w 10000"/>
              <a:gd name="connsiteY87" fmla="*/ 618 h 10000"/>
              <a:gd name="connsiteX88" fmla="*/ 221 w 10000"/>
              <a:gd name="connsiteY88" fmla="*/ 509 h 10000"/>
              <a:gd name="connsiteX89" fmla="*/ 179 w 10000"/>
              <a:gd name="connsiteY89" fmla="*/ 404 h 10000"/>
              <a:gd name="connsiteX90" fmla="*/ 161 w 10000"/>
              <a:gd name="connsiteY90" fmla="*/ 300 h 10000"/>
              <a:gd name="connsiteX91" fmla="*/ 102 w 10000"/>
              <a:gd name="connsiteY91" fmla="*/ 172 h 10000"/>
              <a:gd name="connsiteX92" fmla="*/ 0 w 10000"/>
              <a:gd name="connsiteY92" fmla="*/ 0 h 10000"/>
              <a:gd name="connsiteX0" fmla="*/ 10000 w 10000"/>
              <a:gd name="connsiteY0" fmla="*/ 10000 h 10000"/>
              <a:gd name="connsiteX1" fmla="*/ 9923 w 10000"/>
              <a:gd name="connsiteY1" fmla="*/ 9914 h 10000"/>
              <a:gd name="connsiteX2" fmla="*/ 9485 w 10000"/>
              <a:gd name="connsiteY2" fmla="*/ 9510 h 10000"/>
              <a:gd name="connsiteX3" fmla="*/ 8489 w 10000"/>
              <a:gd name="connsiteY3" fmla="*/ 8428 h 10000"/>
              <a:gd name="connsiteX4" fmla="*/ 7696 w 10000"/>
              <a:gd name="connsiteY4" fmla="*/ 8132 h 10000"/>
              <a:gd name="connsiteX5" fmla="*/ 7318 w 10000"/>
              <a:gd name="connsiteY5" fmla="*/ 8023 h 10000"/>
              <a:gd name="connsiteX6" fmla="*/ 7079 w 10000"/>
              <a:gd name="connsiteY6" fmla="*/ 7960 h 10000"/>
              <a:gd name="connsiteX7" fmla="*/ 6960 w 10000"/>
              <a:gd name="connsiteY7" fmla="*/ 7855 h 10000"/>
              <a:gd name="connsiteX8" fmla="*/ 6918 w 10000"/>
              <a:gd name="connsiteY8" fmla="*/ 7769 h 10000"/>
              <a:gd name="connsiteX9" fmla="*/ 6799 w 10000"/>
              <a:gd name="connsiteY9" fmla="*/ 7387 h 10000"/>
              <a:gd name="connsiteX10" fmla="*/ 6662 w 10000"/>
              <a:gd name="connsiteY10" fmla="*/ 7282 h 10000"/>
              <a:gd name="connsiteX11" fmla="*/ 6581 w 10000"/>
              <a:gd name="connsiteY11" fmla="*/ 7282 h 10000"/>
              <a:gd name="connsiteX12" fmla="*/ 6501 w 10000"/>
              <a:gd name="connsiteY12" fmla="*/ 7323 h 10000"/>
              <a:gd name="connsiteX13" fmla="*/ 6462 w 10000"/>
              <a:gd name="connsiteY13" fmla="*/ 7323 h 10000"/>
              <a:gd name="connsiteX14" fmla="*/ 6424 w 10000"/>
              <a:gd name="connsiteY14" fmla="*/ 7304 h 10000"/>
              <a:gd name="connsiteX15" fmla="*/ 6322 w 10000"/>
              <a:gd name="connsiteY15" fmla="*/ 7241 h 10000"/>
              <a:gd name="connsiteX16" fmla="*/ 4874 w 10000"/>
              <a:gd name="connsiteY16" fmla="*/ 6795 h 10000"/>
              <a:gd name="connsiteX17" fmla="*/ 4793 w 10000"/>
              <a:gd name="connsiteY17" fmla="*/ 6814 h 10000"/>
              <a:gd name="connsiteX18" fmla="*/ 4755 w 10000"/>
              <a:gd name="connsiteY18" fmla="*/ 6814 h 10000"/>
              <a:gd name="connsiteX19" fmla="*/ 4674 w 10000"/>
              <a:gd name="connsiteY19" fmla="*/ 6814 h 10000"/>
              <a:gd name="connsiteX20" fmla="*/ 4534 w 10000"/>
              <a:gd name="connsiteY20" fmla="*/ 6836 h 10000"/>
              <a:gd name="connsiteX21" fmla="*/ 4435 w 10000"/>
              <a:gd name="connsiteY21" fmla="*/ 6836 h 10000"/>
              <a:gd name="connsiteX22" fmla="*/ 4393 w 10000"/>
              <a:gd name="connsiteY22" fmla="*/ 6836 h 10000"/>
              <a:gd name="connsiteX23" fmla="*/ 4257 w 10000"/>
              <a:gd name="connsiteY23" fmla="*/ 6836 h 10000"/>
              <a:gd name="connsiteX24" fmla="*/ 4176 w 10000"/>
              <a:gd name="connsiteY24" fmla="*/ 6773 h 10000"/>
              <a:gd name="connsiteX25" fmla="*/ 4018 w 10000"/>
              <a:gd name="connsiteY25" fmla="*/ 6687 h 10000"/>
              <a:gd name="connsiteX26" fmla="*/ 3797 w 10000"/>
              <a:gd name="connsiteY26" fmla="*/ 6687 h 10000"/>
              <a:gd name="connsiteX27" fmla="*/ 3401 w 10000"/>
              <a:gd name="connsiteY27" fmla="*/ 3972 h 10000"/>
              <a:gd name="connsiteX28" fmla="*/ 3363 w 10000"/>
              <a:gd name="connsiteY28" fmla="*/ 3950 h 10000"/>
              <a:gd name="connsiteX29" fmla="*/ 3303 w 10000"/>
              <a:gd name="connsiteY29" fmla="*/ 3927 h 10000"/>
              <a:gd name="connsiteX30" fmla="*/ 3261 w 10000"/>
              <a:gd name="connsiteY30" fmla="*/ 3909 h 10000"/>
              <a:gd name="connsiteX31" fmla="*/ 3243 w 10000"/>
              <a:gd name="connsiteY31" fmla="*/ 3886 h 10000"/>
              <a:gd name="connsiteX32" fmla="*/ 3201 w 10000"/>
              <a:gd name="connsiteY32" fmla="*/ 3864 h 10000"/>
              <a:gd name="connsiteX33" fmla="*/ 3163 w 10000"/>
              <a:gd name="connsiteY33" fmla="*/ 3800 h 10000"/>
              <a:gd name="connsiteX34" fmla="*/ 3065 w 10000"/>
              <a:gd name="connsiteY34" fmla="*/ 3714 h 10000"/>
              <a:gd name="connsiteX35" fmla="*/ 2945 w 10000"/>
              <a:gd name="connsiteY35" fmla="*/ 3650 h 10000"/>
              <a:gd name="connsiteX36" fmla="*/ 2865 w 10000"/>
              <a:gd name="connsiteY36" fmla="*/ 3587 h 10000"/>
              <a:gd name="connsiteX37" fmla="*/ 2826 w 10000"/>
              <a:gd name="connsiteY37" fmla="*/ 3568 h 10000"/>
              <a:gd name="connsiteX38" fmla="*/ 2784 w 10000"/>
              <a:gd name="connsiteY38" fmla="*/ 3568 h 10000"/>
              <a:gd name="connsiteX39" fmla="*/ 2724 w 10000"/>
              <a:gd name="connsiteY39" fmla="*/ 3568 h 10000"/>
              <a:gd name="connsiteX40" fmla="*/ 2707 w 10000"/>
              <a:gd name="connsiteY40" fmla="*/ 3523 h 10000"/>
              <a:gd name="connsiteX41" fmla="*/ 2686 w 10000"/>
              <a:gd name="connsiteY41" fmla="*/ 3482 h 10000"/>
              <a:gd name="connsiteX42" fmla="*/ 2647 w 10000"/>
              <a:gd name="connsiteY42" fmla="*/ 3482 h 10000"/>
              <a:gd name="connsiteX43" fmla="*/ 2605 w 10000"/>
              <a:gd name="connsiteY43" fmla="*/ 3459 h 10000"/>
              <a:gd name="connsiteX44" fmla="*/ 2507 w 10000"/>
              <a:gd name="connsiteY44" fmla="*/ 3441 h 10000"/>
              <a:gd name="connsiteX45" fmla="*/ 2447 w 10000"/>
              <a:gd name="connsiteY45" fmla="*/ 3396 h 10000"/>
              <a:gd name="connsiteX46" fmla="*/ 2405 w 10000"/>
              <a:gd name="connsiteY46" fmla="*/ 3377 h 10000"/>
              <a:gd name="connsiteX47" fmla="*/ 2346 w 10000"/>
              <a:gd name="connsiteY47" fmla="*/ 3332 h 10000"/>
              <a:gd name="connsiteX48" fmla="*/ 2328 w 10000"/>
              <a:gd name="connsiteY48" fmla="*/ 3332 h 10000"/>
              <a:gd name="connsiteX49" fmla="*/ 2328 w 10000"/>
              <a:gd name="connsiteY49" fmla="*/ 3313 h 10000"/>
              <a:gd name="connsiteX50" fmla="*/ 2269 w 10000"/>
              <a:gd name="connsiteY50" fmla="*/ 3291 h 10000"/>
              <a:gd name="connsiteX51" fmla="*/ 2227 w 10000"/>
              <a:gd name="connsiteY51" fmla="*/ 3250 h 10000"/>
              <a:gd name="connsiteX52" fmla="*/ 2167 w 10000"/>
              <a:gd name="connsiteY52" fmla="*/ 3205 h 10000"/>
              <a:gd name="connsiteX53" fmla="*/ 2090 w 10000"/>
              <a:gd name="connsiteY53" fmla="*/ 3164 h 10000"/>
              <a:gd name="connsiteX54" fmla="*/ 2030 w 10000"/>
              <a:gd name="connsiteY54" fmla="*/ 3122 h 10000"/>
              <a:gd name="connsiteX55" fmla="*/ 1950 w 10000"/>
              <a:gd name="connsiteY55" fmla="*/ 3100 h 10000"/>
              <a:gd name="connsiteX56" fmla="*/ 1890 w 10000"/>
              <a:gd name="connsiteY56" fmla="*/ 3100 h 10000"/>
              <a:gd name="connsiteX57" fmla="*/ 1830 w 10000"/>
              <a:gd name="connsiteY57" fmla="*/ 3100 h 10000"/>
              <a:gd name="connsiteX58" fmla="*/ 1771 w 10000"/>
              <a:gd name="connsiteY58" fmla="*/ 3100 h 10000"/>
              <a:gd name="connsiteX59" fmla="*/ 1711 w 10000"/>
              <a:gd name="connsiteY59" fmla="*/ 3077 h 10000"/>
              <a:gd name="connsiteX60" fmla="*/ 1613 w 10000"/>
              <a:gd name="connsiteY60" fmla="*/ 2995 h 10000"/>
              <a:gd name="connsiteX61" fmla="*/ 1532 w 10000"/>
              <a:gd name="connsiteY61" fmla="*/ 2887 h 10000"/>
              <a:gd name="connsiteX62" fmla="*/ 1511 w 10000"/>
              <a:gd name="connsiteY62" fmla="*/ 2804 h 10000"/>
              <a:gd name="connsiteX63" fmla="*/ 1494 w 10000"/>
              <a:gd name="connsiteY63" fmla="*/ 2759 h 10000"/>
              <a:gd name="connsiteX64" fmla="*/ 1452 w 10000"/>
              <a:gd name="connsiteY64" fmla="*/ 2718 h 10000"/>
              <a:gd name="connsiteX65" fmla="*/ 1332 w 10000"/>
              <a:gd name="connsiteY65" fmla="*/ 2677 h 10000"/>
              <a:gd name="connsiteX66" fmla="*/ 1234 w 10000"/>
              <a:gd name="connsiteY66" fmla="*/ 2654 h 10000"/>
              <a:gd name="connsiteX67" fmla="*/ 1154 w 10000"/>
              <a:gd name="connsiteY67" fmla="*/ 2591 h 10000"/>
              <a:gd name="connsiteX68" fmla="*/ 1017 w 10000"/>
              <a:gd name="connsiteY68" fmla="*/ 2463 h 10000"/>
              <a:gd name="connsiteX69" fmla="*/ 936 w 10000"/>
              <a:gd name="connsiteY69" fmla="*/ 2377 h 10000"/>
              <a:gd name="connsiteX70" fmla="*/ 898 w 10000"/>
              <a:gd name="connsiteY70" fmla="*/ 2336 h 10000"/>
              <a:gd name="connsiteX71" fmla="*/ 877 w 10000"/>
              <a:gd name="connsiteY71" fmla="*/ 2273 h 10000"/>
              <a:gd name="connsiteX72" fmla="*/ 796 w 10000"/>
              <a:gd name="connsiteY72" fmla="*/ 2186 h 10000"/>
              <a:gd name="connsiteX73" fmla="*/ 719 w 10000"/>
              <a:gd name="connsiteY73" fmla="*/ 2082 h 10000"/>
              <a:gd name="connsiteX74" fmla="*/ 638 w 10000"/>
              <a:gd name="connsiteY74" fmla="*/ 1996 h 10000"/>
              <a:gd name="connsiteX75" fmla="*/ 519 w 10000"/>
              <a:gd name="connsiteY75" fmla="*/ 1849 h 10000"/>
              <a:gd name="connsiteX76" fmla="*/ 519 w 10000"/>
              <a:gd name="connsiteY76" fmla="*/ 1786 h 10000"/>
              <a:gd name="connsiteX77" fmla="*/ 498 w 10000"/>
              <a:gd name="connsiteY77" fmla="*/ 1677 h 10000"/>
              <a:gd name="connsiteX78" fmla="*/ 480 w 10000"/>
              <a:gd name="connsiteY78" fmla="*/ 1486 h 10000"/>
              <a:gd name="connsiteX79" fmla="*/ 459 w 10000"/>
              <a:gd name="connsiteY79" fmla="*/ 1359 h 10000"/>
              <a:gd name="connsiteX80" fmla="*/ 421 w 10000"/>
              <a:gd name="connsiteY80" fmla="*/ 1209 h 10000"/>
              <a:gd name="connsiteX81" fmla="*/ 361 w 10000"/>
              <a:gd name="connsiteY81" fmla="*/ 1127 h 10000"/>
              <a:gd name="connsiteX82" fmla="*/ 340 w 10000"/>
              <a:gd name="connsiteY82" fmla="*/ 1082 h 10000"/>
              <a:gd name="connsiteX83" fmla="*/ 259 w 10000"/>
              <a:gd name="connsiteY83" fmla="*/ 936 h 10000"/>
              <a:gd name="connsiteX84" fmla="*/ 242 w 10000"/>
              <a:gd name="connsiteY84" fmla="*/ 827 h 10000"/>
              <a:gd name="connsiteX85" fmla="*/ 242 w 10000"/>
              <a:gd name="connsiteY85" fmla="*/ 723 h 10000"/>
              <a:gd name="connsiteX86" fmla="*/ 242 w 10000"/>
              <a:gd name="connsiteY86" fmla="*/ 618 h 10000"/>
              <a:gd name="connsiteX87" fmla="*/ 221 w 10000"/>
              <a:gd name="connsiteY87" fmla="*/ 509 h 10000"/>
              <a:gd name="connsiteX88" fmla="*/ 179 w 10000"/>
              <a:gd name="connsiteY88" fmla="*/ 404 h 10000"/>
              <a:gd name="connsiteX89" fmla="*/ 161 w 10000"/>
              <a:gd name="connsiteY89" fmla="*/ 300 h 10000"/>
              <a:gd name="connsiteX90" fmla="*/ 102 w 10000"/>
              <a:gd name="connsiteY90" fmla="*/ 172 h 10000"/>
              <a:gd name="connsiteX91" fmla="*/ 0 w 10000"/>
              <a:gd name="connsiteY91" fmla="*/ 0 h 10000"/>
              <a:gd name="connsiteX0" fmla="*/ 10000 w 10000"/>
              <a:gd name="connsiteY0" fmla="*/ 10000 h 10000"/>
              <a:gd name="connsiteX1" fmla="*/ 9485 w 10000"/>
              <a:gd name="connsiteY1" fmla="*/ 9510 h 10000"/>
              <a:gd name="connsiteX2" fmla="*/ 8489 w 10000"/>
              <a:gd name="connsiteY2" fmla="*/ 8428 h 10000"/>
              <a:gd name="connsiteX3" fmla="*/ 7696 w 10000"/>
              <a:gd name="connsiteY3" fmla="*/ 8132 h 10000"/>
              <a:gd name="connsiteX4" fmla="*/ 7318 w 10000"/>
              <a:gd name="connsiteY4" fmla="*/ 8023 h 10000"/>
              <a:gd name="connsiteX5" fmla="*/ 7079 w 10000"/>
              <a:gd name="connsiteY5" fmla="*/ 7960 h 10000"/>
              <a:gd name="connsiteX6" fmla="*/ 6960 w 10000"/>
              <a:gd name="connsiteY6" fmla="*/ 7855 h 10000"/>
              <a:gd name="connsiteX7" fmla="*/ 6918 w 10000"/>
              <a:gd name="connsiteY7" fmla="*/ 7769 h 10000"/>
              <a:gd name="connsiteX8" fmla="*/ 6799 w 10000"/>
              <a:gd name="connsiteY8" fmla="*/ 7387 h 10000"/>
              <a:gd name="connsiteX9" fmla="*/ 6662 w 10000"/>
              <a:gd name="connsiteY9" fmla="*/ 7282 h 10000"/>
              <a:gd name="connsiteX10" fmla="*/ 6581 w 10000"/>
              <a:gd name="connsiteY10" fmla="*/ 7282 h 10000"/>
              <a:gd name="connsiteX11" fmla="*/ 6501 w 10000"/>
              <a:gd name="connsiteY11" fmla="*/ 7323 h 10000"/>
              <a:gd name="connsiteX12" fmla="*/ 6462 w 10000"/>
              <a:gd name="connsiteY12" fmla="*/ 7323 h 10000"/>
              <a:gd name="connsiteX13" fmla="*/ 6424 w 10000"/>
              <a:gd name="connsiteY13" fmla="*/ 7304 h 10000"/>
              <a:gd name="connsiteX14" fmla="*/ 6322 w 10000"/>
              <a:gd name="connsiteY14" fmla="*/ 7241 h 10000"/>
              <a:gd name="connsiteX15" fmla="*/ 4874 w 10000"/>
              <a:gd name="connsiteY15" fmla="*/ 6795 h 10000"/>
              <a:gd name="connsiteX16" fmla="*/ 4793 w 10000"/>
              <a:gd name="connsiteY16" fmla="*/ 6814 h 10000"/>
              <a:gd name="connsiteX17" fmla="*/ 4755 w 10000"/>
              <a:gd name="connsiteY17" fmla="*/ 6814 h 10000"/>
              <a:gd name="connsiteX18" fmla="*/ 4674 w 10000"/>
              <a:gd name="connsiteY18" fmla="*/ 6814 h 10000"/>
              <a:gd name="connsiteX19" fmla="*/ 4534 w 10000"/>
              <a:gd name="connsiteY19" fmla="*/ 6836 h 10000"/>
              <a:gd name="connsiteX20" fmla="*/ 4435 w 10000"/>
              <a:gd name="connsiteY20" fmla="*/ 6836 h 10000"/>
              <a:gd name="connsiteX21" fmla="*/ 4393 w 10000"/>
              <a:gd name="connsiteY21" fmla="*/ 6836 h 10000"/>
              <a:gd name="connsiteX22" fmla="*/ 4257 w 10000"/>
              <a:gd name="connsiteY22" fmla="*/ 6836 h 10000"/>
              <a:gd name="connsiteX23" fmla="*/ 4176 w 10000"/>
              <a:gd name="connsiteY23" fmla="*/ 6773 h 10000"/>
              <a:gd name="connsiteX24" fmla="*/ 4018 w 10000"/>
              <a:gd name="connsiteY24" fmla="*/ 6687 h 10000"/>
              <a:gd name="connsiteX25" fmla="*/ 3797 w 10000"/>
              <a:gd name="connsiteY25" fmla="*/ 6687 h 10000"/>
              <a:gd name="connsiteX26" fmla="*/ 3401 w 10000"/>
              <a:gd name="connsiteY26" fmla="*/ 3972 h 10000"/>
              <a:gd name="connsiteX27" fmla="*/ 3363 w 10000"/>
              <a:gd name="connsiteY27" fmla="*/ 3950 h 10000"/>
              <a:gd name="connsiteX28" fmla="*/ 3303 w 10000"/>
              <a:gd name="connsiteY28" fmla="*/ 3927 h 10000"/>
              <a:gd name="connsiteX29" fmla="*/ 3261 w 10000"/>
              <a:gd name="connsiteY29" fmla="*/ 3909 h 10000"/>
              <a:gd name="connsiteX30" fmla="*/ 3243 w 10000"/>
              <a:gd name="connsiteY30" fmla="*/ 3886 h 10000"/>
              <a:gd name="connsiteX31" fmla="*/ 3201 w 10000"/>
              <a:gd name="connsiteY31" fmla="*/ 3864 h 10000"/>
              <a:gd name="connsiteX32" fmla="*/ 3163 w 10000"/>
              <a:gd name="connsiteY32" fmla="*/ 3800 h 10000"/>
              <a:gd name="connsiteX33" fmla="*/ 3065 w 10000"/>
              <a:gd name="connsiteY33" fmla="*/ 3714 h 10000"/>
              <a:gd name="connsiteX34" fmla="*/ 2945 w 10000"/>
              <a:gd name="connsiteY34" fmla="*/ 3650 h 10000"/>
              <a:gd name="connsiteX35" fmla="*/ 2865 w 10000"/>
              <a:gd name="connsiteY35" fmla="*/ 3587 h 10000"/>
              <a:gd name="connsiteX36" fmla="*/ 2826 w 10000"/>
              <a:gd name="connsiteY36" fmla="*/ 3568 h 10000"/>
              <a:gd name="connsiteX37" fmla="*/ 2784 w 10000"/>
              <a:gd name="connsiteY37" fmla="*/ 3568 h 10000"/>
              <a:gd name="connsiteX38" fmla="*/ 2724 w 10000"/>
              <a:gd name="connsiteY38" fmla="*/ 3568 h 10000"/>
              <a:gd name="connsiteX39" fmla="*/ 2707 w 10000"/>
              <a:gd name="connsiteY39" fmla="*/ 3523 h 10000"/>
              <a:gd name="connsiteX40" fmla="*/ 2686 w 10000"/>
              <a:gd name="connsiteY40" fmla="*/ 3482 h 10000"/>
              <a:gd name="connsiteX41" fmla="*/ 2647 w 10000"/>
              <a:gd name="connsiteY41" fmla="*/ 3482 h 10000"/>
              <a:gd name="connsiteX42" fmla="*/ 2605 w 10000"/>
              <a:gd name="connsiteY42" fmla="*/ 3459 h 10000"/>
              <a:gd name="connsiteX43" fmla="*/ 2507 w 10000"/>
              <a:gd name="connsiteY43" fmla="*/ 3441 h 10000"/>
              <a:gd name="connsiteX44" fmla="*/ 2447 w 10000"/>
              <a:gd name="connsiteY44" fmla="*/ 3396 h 10000"/>
              <a:gd name="connsiteX45" fmla="*/ 2405 w 10000"/>
              <a:gd name="connsiteY45" fmla="*/ 3377 h 10000"/>
              <a:gd name="connsiteX46" fmla="*/ 2346 w 10000"/>
              <a:gd name="connsiteY46" fmla="*/ 3332 h 10000"/>
              <a:gd name="connsiteX47" fmla="*/ 2328 w 10000"/>
              <a:gd name="connsiteY47" fmla="*/ 3332 h 10000"/>
              <a:gd name="connsiteX48" fmla="*/ 2328 w 10000"/>
              <a:gd name="connsiteY48" fmla="*/ 3313 h 10000"/>
              <a:gd name="connsiteX49" fmla="*/ 2269 w 10000"/>
              <a:gd name="connsiteY49" fmla="*/ 3291 h 10000"/>
              <a:gd name="connsiteX50" fmla="*/ 2227 w 10000"/>
              <a:gd name="connsiteY50" fmla="*/ 3250 h 10000"/>
              <a:gd name="connsiteX51" fmla="*/ 2167 w 10000"/>
              <a:gd name="connsiteY51" fmla="*/ 3205 h 10000"/>
              <a:gd name="connsiteX52" fmla="*/ 2090 w 10000"/>
              <a:gd name="connsiteY52" fmla="*/ 3164 h 10000"/>
              <a:gd name="connsiteX53" fmla="*/ 2030 w 10000"/>
              <a:gd name="connsiteY53" fmla="*/ 3122 h 10000"/>
              <a:gd name="connsiteX54" fmla="*/ 1950 w 10000"/>
              <a:gd name="connsiteY54" fmla="*/ 3100 h 10000"/>
              <a:gd name="connsiteX55" fmla="*/ 1890 w 10000"/>
              <a:gd name="connsiteY55" fmla="*/ 3100 h 10000"/>
              <a:gd name="connsiteX56" fmla="*/ 1830 w 10000"/>
              <a:gd name="connsiteY56" fmla="*/ 3100 h 10000"/>
              <a:gd name="connsiteX57" fmla="*/ 1771 w 10000"/>
              <a:gd name="connsiteY57" fmla="*/ 3100 h 10000"/>
              <a:gd name="connsiteX58" fmla="*/ 1711 w 10000"/>
              <a:gd name="connsiteY58" fmla="*/ 3077 h 10000"/>
              <a:gd name="connsiteX59" fmla="*/ 1613 w 10000"/>
              <a:gd name="connsiteY59" fmla="*/ 2995 h 10000"/>
              <a:gd name="connsiteX60" fmla="*/ 1532 w 10000"/>
              <a:gd name="connsiteY60" fmla="*/ 2887 h 10000"/>
              <a:gd name="connsiteX61" fmla="*/ 1511 w 10000"/>
              <a:gd name="connsiteY61" fmla="*/ 2804 h 10000"/>
              <a:gd name="connsiteX62" fmla="*/ 1494 w 10000"/>
              <a:gd name="connsiteY62" fmla="*/ 2759 h 10000"/>
              <a:gd name="connsiteX63" fmla="*/ 1452 w 10000"/>
              <a:gd name="connsiteY63" fmla="*/ 2718 h 10000"/>
              <a:gd name="connsiteX64" fmla="*/ 1332 w 10000"/>
              <a:gd name="connsiteY64" fmla="*/ 2677 h 10000"/>
              <a:gd name="connsiteX65" fmla="*/ 1234 w 10000"/>
              <a:gd name="connsiteY65" fmla="*/ 2654 h 10000"/>
              <a:gd name="connsiteX66" fmla="*/ 1154 w 10000"/>
              <a:gd name="connsiteY66" fmla="*/ 2591 h 10000"/>
              <a:gd name="connsiteX67" fmla="*/ 1017 w 10000"/>
              <a:gd name="connsiteY67" fmla="*/ 2463 h 10000"/>
              <a:gd name="connsiteX68" fmla="*/ 936 w 10000"/>
              <a:gd name="connsiteY68" fmla="*/ 2377 h 10000"/>
              <a:gd name="connsiteX69" fmla="*/ 898 w 10000"/>
              <a:gd name="connsiteY69" fmla="*/ 2336 h 10000"/>
              <a:gd name="connsiteX70" fmla="*/ 877 w 10000"/>
              <a:gd name="connsiteY70" fmla="*/ 2273 h 10000"/>
              <a:gd name="connsiteX71" fmla="*/ 796 w 10000"/>
              <a:gd name="connsiteY71" fmla="*/ 2186 h 10000"/>
              <a:gd name="connsiteX72" fmla="*/ 719 w 10000"/>
              <a:gd name="connsiteY72" fmla="*/ 2082 h 10000"/>
              <a:gd name="connsiteX73" fmla="*/ 638 w 10000"/>
              <a:gd name="connsiteY73" fmla="*/ 1996 h 10000"/>
              <a:gd name="connsiteX74" fmla="*/ 519 w 10000"/>
              <a:gd name="connsiteY74" fmla="*/ 1849 h 10000"/>
              <a:gd name="connsiteX75" fmla="*/ 519 w 10000"/>
              <a:gd name="connsiteY75" fmla="*/ 1786 h 10000"/>
              <a:gd name="connsiteX76" fmla="*/ 498 w 10000"/>
              <a:gd name="connsiteY76" fmla="*/ 1677 h 10000"/>
              <a:gd name="connsiteX77" fmla="*/ 480 w 10000"/>
              <a:gd name="connsiteY77" fmla="*/ 1486 h 10000"/>
              <a:gd name="connsiteX78" fmla="*/ 459 w 10000"/>
              <a:gd name="connsiteY78" fmla="*/ 1359 h 10000"/>
              <a:gd name="connsiteX79" fmla="*/ 421 w 10000"/>
              <a:gd name="connsiteY79" fmla="*/ 1209 h 10000"/>
              <a:gd name="connsiteX80" fmla="*/ 361 w 10000"/>
              <a:gd name="connsiteY80" fmla="*/ 1127 h 10000"/>
              <a:gd name="connsiteX81" fmla="*/ 340 w 10000"/>
              <a:gd name="connsiteY81" fmla="*/ 1082 h 10000"/>
              <a:gd name="connsiteX82" fmla="*/ 259 w 10000"/>
              <a:gd name="connsiteY82" fmla="*/ 936 h 10000"/>
              <a:gd name="connsiteX83" fmla="*/ 242 w 10000"/>
              <a:gd name="connsiteY83" fmla="*/ 827 h 10000"/>
              <a:gd name="connsiteX84" fmla="*/ 242 w 10000"/>
              <a:gd name="connsiteY84" fmla="*/ 723 h 10000"/>
              <a:gd name="connsiteX85" fmla="*/ 242 w 10000"/>
              <a:gd name="connsiteY85" fmla="*/ 618 h 10000"/>
              <a:gd name="connsiteX86" fmla="*/ 221 w 10000"/>
              <a:gd name="connsiteY86" fmla="*/ 509 h 10000"/>
              <a:gd name="connsiteX87" fmla="*/ 179 w 10000"/>
              <a:gd name="connsiteY87" fmla="*/ 404 h 10000"/>
              <a:gd name="connsiteX88" fmla="*/ 161 w 10000"/>
              <a:gd name="connsiteY88" fmla="*/ 300 h 10000"/>
              <a:gd name="connsiteX89" fmla="*/ 102 w 10000"/>
              <a:gd name="connsiteY89" fmla="*/ 172 h 10000"/>
              <a:gd name="connsiteX90" fmla="*/ 0 w 10000"/>
              <a:gd name="connsiteY90" fmla="*/ 0 h 10000"/>
              <a:gd name="connsiteX0" fmla="*/ 10000 w 10000"/>
              <a:gd name="connsiteY0" fmla="*/ 10000 h 10000"/>
              <a:gd name="connsiteX1" fmla="*/ 8489 w 10000"/>
              <a:gd name="connsiteY1" fmla="*/ 8428 h 10000"/>
              <a:gd name="connsiteX2" fmla="*/ 7696 w 10000"/>
              <a:gd name="connsiteY2" fmla="*/ 8132 h 10000"/>
              <a:gd name="connsiteX3" fmla="*/ 7318 w 10000"/>
              <a:gd name="connsiteY3" fmla="*/ 8023 h 10000"/>
              <a:gd name="connsiteX4" fmla="*/ 7079 w 10000"/>
              <a:gd name="connsiteY4" fmla="*/ 7960 h 10000"/>
              <a:gd name="connsiteX5" fmla="*/ 6960 w 10000"/>
              <a:gd name="connsiteY5" fmla="*/ 7855 h 10000"/>
              <a:gd name="connsiteX6" fmla="*/ 6918 w 10000"/>
              <a:gd name="connsiteY6" fmla="*/ 7769 h 10000"/>
              <a:gd name="connsiteX7" fmla="*/ 6799 w 10000"/>
              <a:gd name="connsiteY7" fmla="*/ 7387 h 10000"/>
              <a:gd name="connsiteX8" fmla="*/ 6662 w 10000"/>
              <a:gd name="connsiteY8" fmla="*/ 7282 h 10000"/>
              <a:gd name="connsiteX9" fmla="*/ 6581 w 10000"/>
              <a:gd name="connsiteY9" fmla="*/ 7282 h 10000"/>
              <a:gd name="connsiteX10" fmla="*/ 6501 w 10000"/>
              <a:gd name="connsiteY10" fmla="*/ 7323 h 10000"/>
              <a:gd name="connsiteX11" fmla="*/ 6462 w 10000"/>
              <a:gd name="connsiteY11" fmla="*/ 7323 h 10000"/>
              <a:gd name="connsiteX12" fmla="*/ 6424 w 10000"/>
              <a:gd name="connsiteY12" fmla="*/ 7304 h 10000"/>
              <a:gd name="connsiteX13" fmla="*/ 6322 w 10000"/>
              <a:gd name="connsiteY13" fmla="*/ 7241 h 10000"/>
              <a:gd name="connsiteX14" fmla="*/ 4874 w 10000"/>
              <a:gd name="connsiteY14" fmla="*/ 6795 h 10000"/>
              <a:gd name="connsiteX15" fmla="*/ 4793 w 10000"/>
              <a:gd name="connsiteY15" fmla="*/ 6814 h 10000"/>
              <a:gd name="connsiteX16" fmla="*/ 4755 w 10000"/>
              <a:gd name="connsiteY16" fmla="*/ 6814 h 10000"/>
              <a:gd name="connsiteX17" fmla="*/ 4674 w 10000"/>
              <a:gd name="connsiteY17" fmla="*/ 6814 h 10000"/>
              <a:gd name="connsiteX18" fmla="*/ 4534 w 10000"/>
              <a:gd name="connsiteY18" fmla="*/ 6836 h 10000"/>
              <a:gd name="connsiteX19" fmla="*/ 4435 w 10000"/>
              <a:gd name="connsiteY19" fmla="*/ 6836 h 10000"/>
              <a:gd name="connsiteX20" fmla="*/ 4393 w 10000"/>
              <a:gd name="connsiteY20" fmla="*/ 6836 h 10000"/>
              <a:gd name="connsiteX21" fmla="*/ 4257 w 10000"/>
              <a:gd name="connsiteY21" fmla="*/ 6836 h 10000"/>
              <a:gd name="connsiteX22" fmla="*/ 4176 w 10000"/>
              <a:gd name="connsiteY22" fmla="*/ 6773 h 10000"/>
              <a:gd name="connsiteX23" fmla="*/ 4018 w 10000"/>
              <a:gd name="connsiteY23" fmla="*/ 6687 h 10000"/>
              <a:gd name="connsiteX24" fmla="*/ 3797 w 10000"/>
              <a:gd name="connsiteY24" fmla="*/ 6687 h 10000"/>
              <a:gd name="connsiteX25" fmla="*/ 3401 w 10000"/>
              <a:gd name="connsiteY25" fmla="*/ 3972 h 10000"/>
              <a:gd name="connsiteX26" fmla="*/ 3363 w 10000"/>
              <a:gd name="connsiteY26" fmla="*/ 3950 h 10000"/>
              <a:gd name="connsiteX27" fmla="*/ 3303 w 10000"/>
              <a:gd name="connsiteY27" fmla="*/ 3927 h 10000"/>
              <a:gd name="connsiteX28" fmla="*/ 3261 w 10000"/>
              <a:gd name="connsiteY28" fmla="*/ 3909 h 10000"/>
              <a:gd name="connsiteX29" fmla="*/ 3243 w 10000"/>
              <a:gd name="connsiteY29" fmla="*/ 3886 h 10000"/>
              <a:gd name="connsiteX30" fmla="*/ 3201 w 10000"/>
              <a:gd name="connsiteY30" fmla="*/ 3864 h 10000"/>
              <a:gd name="connsiteX31" fmla="*/ 3163 w 10000"/>
              <a:gd name="connsiteY31" fmla="*/ 3800 h 10000"/>
              <a:gd name="connsiteX32" fmla="*/ 3065 w 10000"/>
              <a:gd name="connsiteY32" fmla="*/ 3714 h 10000"/>
              <a:gd name="connsiteX33" fmla="*/ 2945 w 10000"/>
              <a:gd name="connsiteY33" fmla="*/ 3650 h 10000"/>
              <a:gd name="connsiteX34" fmla="*/ 2865 w 10000"/>
              <a:gd name="connsiteY34" fmla="*/ 3587 h 10000"/>
              <a:gd name="connsiteX35" fmla="*/ 2826 w 10000"/>
              <a:gd name="connsiteY35" fmla="*/ 3568 h 10000"/>
              <a:gd name="connsiteX36" fmla="*/ 2784 w 10000"/>
              <a:gd name="connsiteY36" fmla="*/ 3568 h 10000"/>
              <a:gd name="connsiteX37" fmla="*/ 2724 w 10000"/>
              <a:gd name="connsiteY37" fmla="*/ 3568 h 10000"/>
              <a:gd name="connsiteX38" fmla="*/ 2707 w 10000"/>
              <a:gd name="connsiteY38" fmla="*/ 3523 h 10000"/>
              <a:gd name="connsiteX39" fmla="*/ 2686 w 10000"/>
              <a:gd name="connsiteY39" fmla="*/ 3482 h 10000"/>
              <a:gd name="connsiteX40" fmla="*/ 2647 w 10000"/>
              <a:gd name="connsiteY40" fmla="*/ 3482 h 10000"/>
              <a:gd name="connsiteX41" fmla="*/ 2605 w 10000"/>
              <a:gd name="connsiteY41" fmla="*/ 3459 h 10000"/>
              <a:gd name="connsiteX42" fmla="*/ 2507 w 10000"/>
              <a:gd name="connsiteY42" fmla="*/ 3441 h 10000"/>
              <a:gd name="connsiteX43" fmla="*/ 2447 w 10000"/>
              <a:gd name="connsiteY43" fmla="*/ 3396 h 10000"/>
              <a:gd name="connsiteX44" fmla="*/ 2405 w 10000"/>
              <a:gd name="connsiteY44" fmla="*/ 3377 h 10000"/>
              <a:gd name="connsiteX45" fmla="*/ 2346 w 10000"/>
              <a:gd name="connsiteY45" fmla="*/ 3332 h 10000"/>
              <a:gd name="connsiteX46" fmla="*/ 2328 w 10000"/>
              <a:gd name="connsiteY46" fmla="*/ 3332 h 10000"/>
              <a:gd name="connsiteX47" fmla="*/ 2328 w 10000"/>
              <a:gd name="connsiteY47" fmla="*/ 3313 h 10000"/>
              <a:gd name="connsiteX48" fmla="*/ 2269 w 10000"/>
              <a:gd name="connsiteY48" fmla="*/ 3291 h 10000"/>
              <a:gd name="connsiteX49" fmla="*/ 2227 w 10000"/>
              <a:gd name="connsiteY49" fmla="*/ 3250 h 10000"/>
              <a:gd name="connsiteX50" fmla="*/ 2167 w 10000"/>
              <a:gd name="connsiteY50" fmla="*/ 3205 h 10000"/>
              <a:gd name="connsiteX51" fmla="*/ 2090 w 10000"/>
              <a:gd name="connsiteY51" fmla="*/ 3164 h 10000"/>
              <a:gd name="connsiteX52" fmla="*/ 2030 w 10000"/>
              <a:gd name="connsiteY52" fmla="*/ 3122 h 10000"/>
              <a:gd name="connsiteX53" fmla="*/ 1950 w 10000"/>
              <a:gd name="connsiteY53" fmla="*/ 3100 h 10000"/>
              <a:gd name="connsiteX54" fmla="*/ 1890 w 10000"/>
              <a:gd name="connsiteY54" fmla="*/ 3100 h 10000"/>
              <a:gd name="connsiteX55" fmla="*/ 1830 w 10000"/>
              <a:gd name="connsiteY55" fmla="*/ 3100 h 10000"/>
              <a:gd name="connsiteX56" fmla="*/ 1771 w 10000"/>
              <a:gd name="connsiteY56" fmla="*/ 3100 h 10000"/>
              <a:gd name="connsiteX57" fmla="*/ 1711 w 10000"/>
              <a:gd name="connsiteY57" fmla="*/ 3077 h 10000"/>
              <a:gd name="connsiteX58" fmla="*/ 1613 w 10000"/>
              <a:gd name="connsiteY58" fmla="*/ 2995 h 10000"/>
              <a:gd name="connsiteX59" fmla="*/ 1532 w 10000"/>
              <a:gd name="connsiteY59" fmla="*/ 2887 h 10000"/>
              <a:gd name="connsiteX60" fmla="*/ 1511 w 10000"/>
              <a:gd name="connsiteY60" fmla="*/ 2804 h 10000"/>
              <a:gd name="connsiteX61" fmla="*/ 1494 w 10000"/>
              <a:gd name="connsiteY61" fmla="*/ 2759 h 10000"/>
              <a:gd name="connsiteX62" fmla="*/ 1452 w 10000"/>
              <a:gd name="connsiteY62" fmla="*/ 2718 h 10000"/>
              <a:gd name="connsiteX63" fmla="*/ 1332 w 10000"/>
              <a:gd name="connsiteY63" fmla="*/ 2677 h 10000"/>
              <a:gd name="connsiteX64" fmla="*/ 1234 w 10000"/>
              <a:gd name="connsiteY64" fmla="*/ 2654 h 10000"/>
              <a:gd name="connsiteX65" fmla="*/ 1154 w 10000"/>
              <a:gd name="connsiteY65" fmla="*/ 2591 h 10000"/>
              <a:gd name="connsiteX66" fmla="*/ 1017 w 10000"/>
              <a:gd name="connsiteY66" fmla="*/ 2463 h 10000"/>
              <a:gd name="connsiteX67" fmla="*/ 936 w 10000"/>
              <a:gd name="connsiteY67" fmla="*/ 2377 h 10000"/>
              <a:gd name="connsiteX68" fmla="*/ 898 w 10000"/>
              <a:gd name="connsiteY68" fmla="*/ 2336 h 10000"/>
              <a:gd name="connsiteX69" fmla="*/ 877 w 10000"/>
              <a:gd name="connsiteY69" fmla="*/ 2273 h 10000"/>
              <a:gd name="connsiteX70" fmla="*/ 796 w 10000"/>
              <a:gd name="connsiteY70" fmla="*/ 2186 h 10000"/>
              <a:gd name="connsiteX71" fmla="*/ 719 w 10000"/>
              <a:gd name="connsiteY71" fmla="*/ 2082 h 10000"/>
              <a:gd name="connsiteX72" fmla="*/ 638 w 10000"/>
              <a:gd name="connsiteY72" fmla="*/ 1996 h 10000"/>
              <a:gd name="connsiteX73" fmla="*/ 519 w 10000"/>
              <a:gd name="connsiteY73" fmla="*/ 1849 h 10000"/>
              <a:gd name="connsiteX74" fmla="*/ 519 w 10000"/>
              <a:gd name="connsiteY74" fmla="*/ 1786 h 10000"/>
              <a:gd name="connsiteX75" fmla="*/ 498 w 10000"/>
              <a:gd name="connsiteY75" fmla="*/ 1677 h 10000"/>
              <a:gd name="connsiteX76" fmla="*/ 480 w 10000"/>
              <a:gd name="connsiteY76" fmla="*/ 1486 h 10000"/>
              <a:gd name="connsiteX77" fmla="*/ 459 w 10000"/>
              <a:gd name="connsiteY77" fmla="*/ 1359 h 10000"/>
              <a:gd name="connsiteX78" fmla="*/ 421 w 10000"/>
              <a:gd name="connsiteY78" fmla="*/ 1209 h 10000"/>
              <a:gd name="connsiteX79" fmla="*/ 361 w 10000"/>
              <a:gd name="connsiteY79" fmla="*/ 1127 h 10000"/>
              <a:gd name="connsiteX80" fmla="*/ 340 w 10000"/>
              <a:gd name="connsiteY80" fmla="*/ 1082 h 10000"/>
              <a:gd name="connsiteX81" fmla="*/ 259 w 10000"/>
              <a:gd name="connsiteY81" fmla="*/ 936 h 10000"/>
              <a:gd name="connsiteX82" fmla="*/ 242 w 10000"/>
              <a:gd name="connsiteY82" fmla="*/ 827 h 10000"/>
              <a:gd name="connsiteX83" fmla="*/ 242 w 10000"/>
              <a:gd name="connsiteY83" fmla="*/ 723 h 10000"/>
              <a:gd name="connsiteX84" fmla="*/ 242 w 10000"/>
              <a:gd name="connsiteY84" fmla="*/ 618 h 10000"/>
              <a:gd name="connsiteX85" fmla="*/ 221 w 10000"/>
              <a:gd name="connsiteY85" fmla="*/ 509 h 10000"/>
              <a:gd name="connsiteX86" fmla="*/ 179 w 10000"/>
              <a:gd name="connsiteY86" fmla="*/ 404 h 10000"/>
              <a:gd name="connsiteX87" fmla="*/ 161 w 10000"/>
              <a:gd name="connsiteY87" fmla="*/ 300 h 10000"/>
              <a:gd name="connsiteX88" fmla="*/ 102 w 10000"/>
              <a:gd name="connsiteY88" fmla="*/ 172 h 10000"/>
              <a:gd name="connsiteX89" fmla="*/ 0 w 10000"/>
              <a:gd name="connsiteY89" fmla="*/ 0 h 10000"/>
              <a:gd name="connsiteX0" fmla="*/ 10000 w 10000"/>
              <a:gd name="connsiteY0" fmla="*/ 10000 h 10000"/>
              <a:gd name="connsiteX1" fmla="*/ 7696 w 10000"/>
              <a:gd name="connsiteY1" fmla="*/ 8132 h 10000"/>
              <a:gd name="connsiteX2" fmla="*/ 7318 w 10000"/>
              <a:gd name="connsiteY2" fmla="*/ 8023 h 10000"/>
              <a:gd name="connsiteX3" fmla="*/ 7079 w 10000"/>
              <a:gd name="connsiteY3" fmla="*/ 7960 h 10000"/>
              <a:gd name="connsiteX4" fmla="*/ 6960 w 10000"/>
              <a:gd name="connsiteY4" fmla="*/ 7855 h 10000"/>
              <a:gd name="connsiteX5" fmla="*/ 6918 w 10000"/>
              <a:gd name="connsiteY5" fmla="*/ 7769 h 10000"/>
              <a:gd name="connsiteX6" fmla="*/ 6799 w 10000"/>
              <a:gd name="connsiteY6" fmla="*/ 7387 h 10000"/>
              <a:gd name="connsiteX7" fmla="*/ 6662 w 10000"/>
              <a:gd name="connsiteY7" fmla="*/ 7282 h 10000"/>
              <a:gd name="connsiteX8" fmla="*/ 6581 w 10000"/>
              <a:gd name="connsiteY8" fmla="*/ 7282 h 10000"/>
              <a:gd name="connsiteX9" fmla="*/ 6501 w 10000"/>
              <a:gd name="connsiteY9" fmla="*/ 7323 h 10000"/>
              <a:gd name="connsiteX10" fmla="*/ 6462 w 10000"/>
              <a:gd name="connsiteY10" fmla="*/ 7323 h 10000"/>
              <a:gd name="connsiteX11" fmla="*/ 6424 w 10000"/>
              <a:gd name="connsiteY11" fmla="*/ 7304 h 10000"/>
              <a:gd name="connsiteX12" fmla="*/ 6322 w 10000"/>
              <a:gd name="connsiteY12" fmla="*/ 7241 h 10000"/>
              <a:gd name="connsiteX13" fmla="*/ 4874 w 10000"/>
              <a:gd name="connsiteY13" fmla="*/ 6795 h 10000"/>
              <a:gd name="connsiteX14" fmla="*/ 4793 w 10000"/>
              <a:gd name="connsiteY14" fmla="*/ 6814 h 10000"/>
              <a:gd name="connsiteX15" fmla="*/ 4755 w 10000"/>
              <a:gd name="connsiteY15" fmla="*/ 6814 h 10000"/>
              <a:gd name="connsiteX16" fmla="*/ 4674 w 10000"/>
              <a:gd name="connsiteY16" fmla="*/ 6814 h 10000"/>
              <a:gd name="connsiteX17" fmla="*/ 4534 w 10000"/>
              <a:gd name="connsiteY17" fmla="*/ 6836 h 10000"/>
              <a:gd name="connsiteX18" fmla="*/ 4435 w 10000"/>
              <a:gd name="connsiteY18" fmla="*/ 6836 h 10000"/>
              <a:gd name="connsiteX19" fmla="*/ 4393 w 10000"/>
              <a:gd name="connsiteY19" fmla="*/ 6836 h 10000"/>
              <a:gd name="connsiteX20" fmla="*/ 4257 w 10000"/>
              <a:gd name="connsiteY20" fmla="*/ 6836 h 10000"/>
              <a:gd name="connsiteX21" fmla="*/ 4176 w 10000"/>
              <a:gd name="connsiteY21" fmla="*/ 6773 h 10000"/>
              <a:gd name="connsiteX22" fmla="*/ 4018 w 10000"/>
              <a:gd name="connsiteY22" fmla="*/ 6687 h 10000"/>
              <a:gd name="connsiteX23" fmla="*/ 3797 w 10000"/>
              <a:gd name="connsiteY23" fmla="*/ 6687 h 10000"/>
              <a:gd name="connsiteX24" fmla="*/ 3401 w 10000"/>
              <a:gd name="connsiteY24" fmla="*/ 3972 h 10000"/>
              <a:gd name="connsiteX25" fmla="*/ 3363 w 10000"/>
              <a:gd name="connsiteY25" fmla="*/ 3950 h 10000"/>
              <a:gd name="connsiteX26" fmla="*/ 3303 w 10000"/>
              <a:gd name="connsiteY26" fmla="*/ 3927 h 10000"/>
              <a:gd name="connsiteX27" fmla="*/ 3261 w 10000"/>
              <a:gd name="connsiteY27" fmla="*/ 3909 h 10000"/>
              <a:gd name="connsiteX28" fmla="*/ 3243 w 10000"/>
              <a:gd name="connsiteY28" fmla="*/ 3886 h 10000"/>
              <a:gd name="connsiteX29" fmla="*/ 3201 w 10000"/>
              <a:gd name="connsiteY29" fmla="*/ 3864 h 10000"/>
              <a:gd name="connsiteX30" fmla="*/ 3163 w 10000"/>
              <a:gd name="connsiteY30" fmla="*/ 3800 h 10000"/>
              <a:gd name="connsiteX31" fmla="*/ 3065 w 10000"/>
              <a:gd name="connsiteY31" fmla="*/ 3714 h 10000"/>
              <a:gd name="connsiteX32" fmla="*/ 2945 w 10000"/>
              <a:gd name="connsiteY32" fmla="*/ 3650 h 10000"/>
              <a:gd name="connsiteX33" fmla="*/ 2865 w 10000"/>
              <a:gd name="connsiteY33" fmla="*/ 3587 h 10000"/>
              <a:gd name="connsiteX34" fmla="*/ 2826 w 10000"/>
              <a:gd name="connsiteY34" fmla="*/ 3568 h 10000"/>
              <a:gd name="connsiteX35" fmla="*/ 2784 w 10000"/>
              <a:gd name="connsiteY35" fmla="*/ 3568 h 10000"/>
              <a:gd name="connsiteX36" fmla="*/ 2724 w 10000"/>
              <a:gd name="connsiteY36" fmla="*/ 3568 h 10000"/>
              <a:gd name="connsiteX37" fmla="*/ 2707 w 10000"/>
              <a:gd name="connsiteY37" fmla="*/ 3523 h 10000"/>
              <a:gd name="connsiteX38" fmla="*/ 2686 w 10000"/>
              <a:gd name="connsiteY38" fmla="*/ 3482 h 10000"/>
              <a:gd name="connsiteX39" fmla="*/ 2647 w 10000"/>
              <a:gd name="connsiteY39" fmla="*/ 3482 h 10000"/>
              <a:gd name="connsiteX40" fmla="*/ 2605 w 10000"/>
              <a:gd name="connsiteY40" fmla="*/ 3459 h 10000"/>
              <a:gd name="connsiteX41" fmla="*/ 2507 w 10000"/>
              <a:gd name="connsiteY41" fmla="*/ 3441 h 10000"/>
              <a:gd name="connsiteX42" fmla="*/ 2447 w 10000"/>
              <a:gd name="connsiteY42" fmla="*/ 3396 h 10000"/>
              <a:gd name="connsiteX43" fmla="*/ 2405 w 10000"/>
              <a:gd name="connsiteY43" fmla="*/ 3377 h 10000"/>
              <a:gd name="connsiteX44" fmla="*/ 2346 w 10000"/>
              <a:gd name="connsiteY44" fmla="*/ 3332 h 10000"/>
              <a:gd name="connsiteX45" fmla="*/ 2328 w 10000"/>
              <a:gd name="connsiteY45" fmla="*/ 3332 h 10000"/>
              <a:gd name="connsiteX46" fmla="*/ 2328 w 10000"/>
              <a:gd name="connsiteY46" fmla="*/ 3313 h 10000"/>
              <a:gd name="connsiteX47" fmla="*/ 2269 w 10000"/>
              <a:gd name="connsiteY47" fmla="*/ 3291 h 10000"/>
              <a:gd name="connsiteX48" fmla="*/ 2227 w 10000"/>
              <a:gd name="connsiteY48" fmla="*/ 3250 h 10000"/>
              <a:gd name="connsiteX49" fmla="*/ 2167 w 10000"/>
              <a:gd name="connsiteY49" fmla="*/ 3205 h 10000"/>
              <a:gd name="connsiteX50" fmla="*/ 2090 w 10000"/>
              <a:gd name="connsiteY50" fmla="*/ 3164 h 10000"/>
              <a:gd name="connsiteX51" fmla="*/ 2030 w 10000"/>
              <a:gd name="connsiteY51" fmla="*/ 3122 h 10000"/>
              <a:gd name="connsiteX52" fmla="*/ 1950 w 10000"/>
              <a:gd name="connsiteY52" fmla="*/ 3100 h 10000"/>
              <a:gd name="connsiteX53" fmla="*/ 1890 w 10000"/>
              <a:gd name="connsiteY53" fmla="*/ 3100 h 10000"/>
              <a:gd name="connsiteX54" fmla="*/ 1830 w 10000"/>
              <a:gd name="connsiteY54" fmla="*/ 3100 h 10000"/>
              <a:gd name="connsiteX55" fmla="*/ 1771 w 10000"/>
              <a:gd name="connsiteY55" fmla="*/ 3100 h 10000"/>
              <a:gd name="connsiteX56" fmla="*/ 1711 w 10000"/>
              <a:gd name="connsiteY56" fmla="*/ 3077 h 10000"/>
              <a:gd name="connsiteX57" fmla="*/ 1613 w 10000"/>
              <a:gd name="connsiteY57" fmla="*/ 2995 h 10000"/>
              <a:gd name="connsiteX58" fmla="*/ 1532 w 10000"/>
              <a:gd name="connsiteY58" fmla="*/ 2887 h 10000"/>
              <a:gd name="connsiteX59" fmla="*/ 1511 w 10000"/>
              <a:gd name="connsiteY59" fmla="*/ 2804 h 10000"/>
              <a:gd name="connsiteX60" fmla="*/ 1494 w 10000"/>
              <a:gd name="connsiteY60" fmla="*/ 2759 h 10000"/>
              <a:gd name="connsiteX61" fmla="*/ 1452 w 10000"/>
              <a:gd name="connsiteY61" fmla="*/ 2718 h 10000"/>
              <a:gd name="connsiteX62" fmla="*/ 1332 w 10000"/>
              <a:gd name="connsiteY62" fmla="*/ 2677 h 10000"/>
              <a:gd name="connsiteX63" fmla="*/ 1234 w 10000"/>
              <a:gd name="connsiteY63" fmla="*/ 2654 h 10000"/>
              <a:gd name="connsiteX64" fmla="*/ 1154 w 10000"/>
              <a:gd name="connsiteY64" fmla="*/ 2591 h 10000"/>
              <a:gd name="connsiteX65" fmla="*/ 1017 w 10000"/>
              <a:gd name="connsiteY65" fmla="*/ 2463 h 10000"/>
              <a:gd name="connsiteX66" fmla="*/ 936 w 10000"/>
              <a:gd name="connsiteY66" fmla="*/ 2377 h 10000"/>
              <a:gd name="connsiteX67" fmla="*/ 898 w 10000"/>
              <a:gd name="connsiteY67" fmla="*/ 2336 h 10000"/>
              <a:gd name="connsiteX68" fmla="*/ 877 w 10000"/>
              <a:gd name="connsiteY68" fmla="*/ 2273 h 10000"/>
              <a:gd name="connsiteX69" fmla="*/ 796 w 10000"/>
              <a:gd name="connsiteY69" fmla="*/ 2186 h 10000"/>
              <a:gd name="connsiteX70" fmla="*/ 719 w 10000"/>
              <a:gd name="connsiteY70" fmla="*/ 2082 h 10000"/>
              <a:gd name="connsiteX71" fmla="*/ 638 w 10000"/>
              <a:gd name="connsiteY71" fmla="*/ 1996 h 10000"/>
              <a:gd name="connsiteX72" fmla="*/ 519 w 10000"/>
              <a:gd name="connsiteY72" fmla="*/ 1849 h 10000"/>
              <a:gd name="connsiteX73" fmla="*/ 519 w 10000"/>
              <a:gd name="connsiteY73" fmla="*/ 1786 h 10000"/>
              <a:gd name="connsiteX74" fmla="*/ 498 w 10000"/>
              <a:gd name="connsiteY74" fmla="*/ 1677 h 10000"/>
              <a:gd name="connsiteX75" fmla="*/ 480 w 10000"/>
              <a:gd name="connsiteY75" fmla="*/ 1486 h 10000"/>
              <a:gd name="connsiteX76" fmla="*/ 459 w 10000"/>
              <a:gd name="connsiteY76" fmla="*/ 1359 h 10000"/>
              <a:gd name="connsiteX77" fmla="*/ 421 w 10000"/>
              <a:gd name="connsiteY77" fmla="*/ 1209 h 10000"/>
              <a:gd name="connsiteX78" fmla="*/ 361 w 10000"/>
              <a:gd name="connsiteY78" fmla="*/ 1127 h 10000"/>
              <a:gd name="connsiteX79" fmla="*/ 340 w 10000"/>
              <a:gd name="connsiteY79" fmla="*/ 1082 h 10000"/>
              <a:gd name="connsiteX80" fmla="*/ 259 w 10000"/>
              <a:gd name="connsiteY80" fmla="*/ 936 h 10000"/>
              <a:gd name="connsiteX81" fmla="*/ 242 w 10000"/>
              <a:gd name="connsiteY81" fmla="*/ 827 h 10000"/>
              <a:gd name="connsiteX82" fmla="*/ 242 w 10000"/>
              <a:gd name="connsiteY82" fmla="*/ 723 h 10000"/>
              <a:gd name="connsiteX83" fmla="*/ 242 w 10000"/>
              <a:gd name="connsiteY83" fmla="*/ 618 h 10000"/>
              <a:gd name="connsiteX84" fmla="*/ 221 w 10000"/>
              <a:gd name="connsiteY84" fmla="*/ 509 h 10000"/>
              <a:gd name="connsiteX85" fmla="*/ 179 w 10000"/>
              <a:gd name="connsiteY85" fmla="*/ 404 h 10000"/>
              <a:gd name="connsiteX86" fmla="*/ 161 w 10000"/>
              <a:gd name="connsiteY86" fmla="*/ 300 h 10000"/>
              <a:gd name="connsiteX87" fmla="*/ 102 w 10000"/>
              <a:gd name="connsiteY87" fmla="*/ 172 h 10000"/>
              <a:gd name="connsiteX88" fmla="*/ 0 w 10000"/>
              <a:gd name="connsiteY88" fmla="*/ 0 h 10000"/>
              <a:gd name="connsiteX0" fmla="*/ 10000 w 10000"/>
              <a:gd name="connsiteY0" fmla="*/ 10000 h 10000"/>
              <a:gd name="connsiteX1" fmla="*/ 7318 w 10000"/>
              <a:gd name="connsiteY1" fmla="*/ 8023 h 10000"/>
              <a:gd name="connsiteX2" fmla="*/ 7079 w 10000"/>
              <a:gd name="connsiteY2" fmla="*/ 7960 h 10000"/>
              <a:gd name="connsiteX3" fmla="*/ 6960 w 10000"/>
              <a:gd name="connsiteY3" fmla="*/ 7855 h 10000"/>
              <a:gd name="connsiteX4" fmla="*/ 6918 w 10000"/>
              <a:gd name="connsiteY4" fmla="*/ 7769 h 10000"/>
              <a:gd name="connsiteX5" fmla="*/ 6799 w 10000"/>
              <a:gd name="connsiteY5" fmla="*/ 7387 h 10000"/>
              <a:gd name="connsiteX6" fmla="*/ 6662 w 10000"/>
              <a:gd name="connsiteY6" fmla="*/ 7282 h 10000"/>
              <a:gd name="connsiteX7" fmla="*/ 6581 w 10000"/>
              <a:gd name="connsiteY7" fmla="*/ 7282 h 10000"/>
              <a:gd name="connsiteX8" fmla="*/ 6501 w 10000"/>
              <a:gd name="connsiteY8" fmla="*/ 7323 h 10000"/>
              <a:gd name="connsiteX9" fmla="*/ 6462 w 10000"/>
              <a:gd name="connsiteY9" fmla="*/ 7323 h 10000"/>
              <a:gd name="connsiteX10" fmla="*/ 6424 w 10000"/>
              <a:gd name="connsiteY10" fmla="*/ 7304 h 10000"/>
              <a:gd name="connsiteX11" fmla="*/ 6322 w 10000"/>
              <a:gd name="connsiteY11" fmla="*/ 7241 h 10000"/>
              <a:gd name="connsiteX12" fmla="*/ 4874 w 10000"/>
              <a:gd name="connsiteY12" fmla="*/ 6795 h 10000"/>
              <a:gd name="connsiteX13" fmla="*/ 4793 w 10000"/>
              <a:gd name="connsiteY13" fmla="*/ 6814 h 10000"/>
              <a:gd name="connsiteX14" fmla="*/ 4755 w 10000"/>
              <a:gd name="connsiteY14" fmla="*/ 6814 h 10000"/>
              <a:gd name="connsiteX15" fmla="*/ 4674 w 10000"/>
              <a:gd name="connsiteY15" fmla="*/ 6814 h 10000"/>
              <a:gd name="connsiteX16" fmla="*/ 4534 w 10000"/>
              <a:gd name="connsiteY16" fmla="*/ 6836 h 10000"/>
              <a:gd name="connsiteX17" fmla="*/ 4435 w 10000"/>
              <a:gd name="connsiteY17" fmla="*/ 6836 h 10000"/>
              <a:gd name="connsiteX18" fmla="*/ 4393 w 10000"/>
              <a:gd name="connsiteY18" fmla="*/ 6836 h 10000"/>
              <a:gd name="connsiteX19" fmla="*/ 4257 w 10000"/>
              <a:gd name="connsiteY19" fmla="*/ 6836 h 10000"/>
              <a:gd name="connsiteX20" fmla="*/ 4176 w 10000"/>
              <a:gd name="connsiteY20" fmla="*/ 6773 h 10000"/>
              <a:gd name="connsiteX21" fmla="*/ 4018 w 10000"/>
              <a:gd name="connsiteY21" fmla="*/ 6687 h 10000"/>
              <a:gd name="connsiteX22" fmla="*/ 3797 w 10000"/>
              <a:gd name="connsiteY22" fmla="*/ 6687 h 10000"/>
              <a:gd name="connsiteX23" fmla="*/ 3401 w 10000"/>
              <a:gd name="connsiteY23" fmla="*/ 3972 h 10000"/>
              <a:gd name="connsiteX24" fmla="*/ 3363 w 10000"/>
              <a:gd name="connsiteY24" fmla="*/ 3950 h 10000"/>
              <a:gd name="connsiteX25" fmla="*/ 3303 w 10000"/>
              <a:gd name="connsiteY25" fmla="*/ 3927 h 10000"/>
              <a:gd name="connsiteX26" fmla="*/ 3261 w 10000"/>
              <a:gd name="connsiteY26" fmla="*/ 3909 h 10000"/>
              <a:gd name="connsiteX27" fmla="*/ 3243 w 10000"/>
              <a:gd name="connsiteY27" fmla="*/ 3886 h 10000"/>
              <a:gd name="connsiteX28" fmla="*/ 3201 w 10000"/>
              <a:gd name="connsiteY28" fmla="*/ 3864 h 10000"/>
              <a:gd name="connsiteX29" fmla="*/ 3163 w 10000"/>
              <a:gd name="connsiteY29" fmla="*/ 3800 h 10000"/>
              <a:gd name="connsiteX30" fmla="*/ 3065 w 10000"/>
              <a:gd name="connsiteY30" fmla="*/ 3714 h 10000"/>
              <a:gd name="connsiteX31" fmla="*/ 2945 w 10000"/>
              <a:gd name="connsiteY31" fmla="*/ 3650 h 10000"/>
              <a:gd name="connsiteX32" fmla="*/ 2865 w 10000"/>
              <a:gd name="connsiteY32" fmla="*/ 3587 h 10000"/>
              <a:gd name="connsiteX33" fmla="*/ 2826 w 10000"/>
              <a:gd name="connsiteY33" fmla="*/ 3568 h 10000"/>
              <a:gd name="connsiteX34" fmla="*/ 2784 w 10000"/>
              <a:gd name="connsiteY34" fmla="*/ 3568 h 10000"/>
              <a:gd name="connsiteX35" fmla="*/ 2724 w 10000"/>
              <a:gd name="connsiteY35" fmla="*/ 3568 h 10000"/>
              <a:gd name="connsiteX36" fmla="*/ 2707 w 10000"/>
              <a:gd name="connsiteY36" fmla="*/ 3523 h 10000"/>
              <a:gd name="connsiteX37" fmla="*/ 2686 w 10000"/>
              <a:gd name="connsiteY37" fmla="*/ 3482 h 10000"/>
              <a:gd name="connsiteX38" fmla="*/ 2647 w 10000"/>
              <a:gd name="connsiteY38" fmla="*/ 3482 h 10000"/>
              <a:gd name="connsiteX39" fmla="*/ 2605 w 10000"/>
              <a:gd name="connsiteY39" fmla="*/ 3459 h 10000"/>
              <a:gd name="connsiteX40" fmla="*/ 2507 w 10000"/>
              <a:gd name="connsiteY40" fmla="*/ 3441 h 10000"/>
              <a:gd name="connsiteX41" fmla="*/ 2447 w 10000"/>
              <a:gd name="connsiteY41" fmla="*/ 3396 h 10000"/>
              <a:gd name="connsiteX42" fmla="*/ 2405 w 10000"/>
              <a:gd name="connsiteY42" fmla="*/ 3377 h 10000"/>
              <a:gd name="connsiteX43" fmla="*/ 2346 w 10000"/>
              <a:gd name="connsiteY43" fmla="*/ 3332 h 10000"/>
              <a:gd name="connsiteX44" fmla="*/ 2328 w 10000"/>
              <a:gd name="connsiteY44" fmla="*/ 3332 h 10000"/>
              <a:gd name="connsiteX45" fmla="*/ 2328 w 10000"/>
              <a:gd name="connsiteY45" fmla="*/ 3313 h 10000"/>
              <a:gd name="connsiteX46" fmla="*/ 2269 w 10000"/>
              <a:gd name="connsiteY46" fmla="*/ 3291 h 10000"/>
              <a:gd name="connsiteX47" fmla="*/ 2227 w 10000"/>
              <a:gd name="connsiteY47" fmla="*/ 3250 h 10000"/>
              <a:gd name="connsiteX48" fmla="*/ 2167 w 10000"/>
              <a:gd name="connsiteY48" fmla="*/ 3205 h 10000"/>
              <a:gd name="connsiteX49" fmla="*/ 2090 w 10000"/>
              <a:gd name="connsiteY49" fmla="*/ 3164 h 10000"/>
              <a:gd name="connsiteX50" fmla="*/ 2030 w 10000"/>
              <a:gd name="connsiteY50" fmla="*/ 3122 h 10000"/>
              <a:gd name="connsiteX51" fmla="*/ 1950 w 10000"/>
              <a:gd name="connsiteY51" fmla="*/ 3100 h 10000"/>
              <a:gd name="connsiteX52" fmla="*/ 1890 w 10000"/>
              <a:gd name="connsiteY52" fmla="*/ 3100 h 10000"/>
              <a:gd name="connsiteX53" fmla="*/ 1830 w 10000"/>
              <a:gd name="connsiteY53" fmla="*/ 3100 h 10000"/>
              <a:gd name="connsiteX54" fmla="*/ 1771 w 10000"/>
              <a:gd name="connsiteY54" fmla="*/ 3100 h 10000"/>
              <a:gd name="connsiteX55" fmla="*/ 1711 w 10000"/>
              <a:gd name="connsiteY55" fmla="*/ 3077 h 10000"/>
              <a:gd name="connsiteX56" fmla="*/ 1613 w 10000"/>
              <a:gd name="connsiteY56" fmla="*/ 2995 h 10000"/>
              <a:gd name="connsiteX57" fmla="*/ 1532 w 10000"/>
              <a:gd name="connsiteY57" fmla="*/ 2887 h 10000"/>
              <a:gd name="connsiteX58" fmla="*/ 1511 w 10000"/>
              <a:gd name="connsiteY58" fmla="*/ 2804 h 10000"/>
              <a:gd name="connsiteX59" fmla="*/ 1494 w 10000"/>
              <a:gd name="connsiteY59" fmla="*/ 2759 h 10000"/>
              <a:gd name="connsiteX60" fmla="*/ 1452 w 10000"/>
              <a:gd name="connsiteY60" fmla="*/ 2718 h 10000"/>
              <a:gd name="connsiteX61" fmla="*/ 1332 w 10000"/>
              <a:gd name="connsiteY61" fmla="*/ 2677 h 10000"/>
              <a:gd name="connsiteX62" fmla="*/ 1234 w 10000"/>
              <a:gd name="connsiteY62" fmla="*/ 2654 h 10000"/>
              <a:gd name="connsiteX63" fmla="*/ 1154 w 10000"/>
              <a:gd name="connsiteY63" fmla="*/ 2591 h 10000"/>
              <a:gd name="connsiteX64" fmla="*/ 1017 w 10000"/>
              <a:gd name="connsiteY64" fmla="*/ 2463 h 10000"/>
              <a:gd name="connsiteX65" fmla="*/ 936 w 10000"/>
              <a:gd name="connsiteY65" fmla="*/ 2377 h 10000"/>
              <a:gd name="connsiteX66" fmla="*/ 898 w 10000"/>
              <a:gd name="connsiteY66" fmla="*/ 2336 h 10000"/>
              <a:gd name="connsiteX67" fmla="*/ 877 w 10000"/>
              <a:gd name="connsiteY67" fmla="*/ 2273 h 10000"/>
              <a:gd name="connsiteX68" fmla="*/ 796 w 10000"/>
              <a:gd name="connsiteY68" fmla="*/ 2186 h 10000"/>
              <a:gd name="connsiteX69" fmla="*/ 719 w 10000"/>
              <a:gd name="connsiteY69" fmla="*/ 2082 h 10000"/>
              <a:gd name="connsiteX70" fmla="*/ 638 w 10000"/>
              <a:gd name="connsiteY70" fmla="*/ 1996 h 10000"/>
              <a:gd name="connsiteX71" fmla="*/ 519 w 10000"/>
              <a:gd name="connsiteY71" fmla="*/ 1849 h 10000"/>
              <a:gd name="connsiteX72" fmla="*/ 519 w 10000"/>
              <a:gd name="connsiteY72" fmla="*/ 1786 h 10000"/>
              <a:gd name="connsiteX73" fmla="*/ 498 w 10000"/>
              <a:gd name="connsiteY73" fmla="*/ 1677 h 10000"/>
              <a:gd name="connsiteX74" fmla="*/ 480 w 10000"/>
              <a:gd name="connsiteY74" fmla="*/ 1486 h 10000"/>
              <a:gd name="connsiteX75" fmla="*/ 459 w 10000"/>
              <a:gd name="connsiteY75" fmla="*/ 1359 h 10000"/>
              <a:gd name="connsiteX76" fmla="*/ 421 w 10000"/>
              <a:gd name="connsiteY76" fmla="*/ 1209 h 10000"/>
              <a:gd name="connsiteX77" fmla="*/ 361 w 10000"/>
              <a:gd name="connsiteY77" fmla="*/ 1127 h 10000"/>
              <a:gd name="connsiteX78" fmla="*/ 340 w 10000"/>
              <a:gd name="connsiteY78" fmla="*/ 1082 h 10000"/>
              <a:gd name="connsiteX79" fmla="*/ 259 w 10000"/>
              <a:gd name="connsiteY79" fmla="*/ 936 h 10000"/>
              <a:gd name="connsiteX80" fmla="*/ 242 w 10000"/>
              <a:gd name="connsiteY80" fmla="*/ 827 h 10000"/>
              <a:gd name="connsiteX81" fmla="*/ 242 w 10000"/>
              <a:gd name="connsiteY81" fmla="*/ 723 h 10000"/>
              <a:gd name="connsiteX82" fmla="*/ 242 w 10000"/>
              <a:gd name="connsiteY82" fmla="*/ 618 h 10000"/>
              <a:gd name="connsiteX83" fmla="*/ 221 w 10000"/>
              <a:gd name="connsiteY83" fmla="*/ 509 h 10000"/>
              <a:gd name="connsiteX84" fmla="*/ 179 w 10000"/>
              <a:gd name="connsiteY84" fmla="*/ 404 h 10000"/>
              <a:gd name="connsiteX85" fmla="*/ 161 w 10000"/>
              <a:gd name="connsiteY85" fmla="*/ 300 h 10000"/>
              <a:gd name="connsiteX86" fmla="*/ 102 w 10000"/>
              <a:gd name="connsiteY86" fmla="*/ 172 h 10000"/>
              <a:gd name="connsiteX87" fmla="*/ 0 w 10000"/>
              <a:gd name="connsiteY87" fmla="*/ 0 h 10000"/>
              <a:gd name="connsiteX0" fmla="*/ 10000 w 10000"/>
              <a:gd name="connsiteY0" fmla="*/ 10000 h 10000"/>
              <a:gd name="connsiteX1" fmla="*/ 7079 w 10000"/>
              <a:gd name="connsiteY1" fmla="*/ 7960 h 10000"/>
              <a:gd name="connsiteX2" fmla="*/ 6960 w 10000"/>
              <a:gd name="connsiteY2" fmla="*/ 7855 h 10000"/>
              <a:gd name="connsiteX3" fmla="*/ 6918 w 10000"/>
              <a:gd name="connsiteY3" fmla="*/ 7769 h 10000"/>
              <a:gd name="connsiteX4" fmla="*/ 6799 w 10000"/>
              <a:gd name="connsiteY4" fmla="*/ 7387 h 10000"/>
              <a:gd name="connsiteX5" fmla="*/ 6662 w 10000"/>
              <a:gd name="connsiteY5" fmla="*/ 7282 h 10000"/>
              <a:gd name="connsiteX6" fmla="*/ 6581 w 10000"/>
              <a:gd name="connsiteY6" fmla="*/ 7282 h 10000"/>
              <a:gd name="connsiteX7" fmla="*/ 6501 w 10000"/>
              <a:gd name="connsiteY7" fmla="*/ 7323 h 10000"/>
              <a:gd name="connsiteX8" fmla="*/ 6462 w 10000"/>
              <a:gd name="connsiteY8" fmla="*/ 7323 h 10000"/>
              <a:gd name="connsiteX9" fmla="*/ 6424 w 10000"/>
              <a:gd name="connsiteY9" fmla="*/ 7304 h 10000"/>
              <a:gd name="connsiteX10" fmla="*/ 6322 w 10000"/>
              <a:gd name="connsiteY10" fmla="*/ 7241 h 10000"/>
              <a:gd name="connsiteX11" fmla="*/ 4874 w 10000"/>
              <a:gd name="connsiteY11" fmla="*/ 6795 h 10000"/>
              <a:gd name="connsiteX12" fmla="*/ 4793 w 10000"/>
              <a:gd name="connsiteY12" fmla="*/ 6814 h 10000"/>
              <a:gd name="connsiteX13" fmla="*/ 4755 w 10000"/>
              <a:gd name="connsiteY13" fmla="*/ 6814 h 10000"/>
              <a:gd name="connsiteX14" fmla="*/ 4674 w 10000"/>
              <a:gd name="connsiteY14" fmla="*/ 6814 h 10000"/>
              <a:gd name="connsiteX15" fmla="*/ 4534 w 10000"/>
              <a:gd name="connsiteY15" fmla="*/ 6836 h 10000"/>
              <a:gd name="connsiteX16" fmla="*/ 4435 w 10000"/>
              <a:gd name="connsiteY16" fmla="*/ 6836 h 10000"/>
              <a:gd name="connsiteX17" fmla="*/ 4393 w 10000"/>
              <a:gd name="connsiteY17" fmla="*/ 6836 h 10000"/>
              <a:gd name="connsiteX18" fmla="*/ 4257 w 10000"/>
              <a:gd name="connsiteY18" fmla="*/ 6836 h 10000"/>
              <a:gd name="connsiteX19" fmla="*/ 4176 w 10000"/>
              <a:gd name="connsiteY19" fmla="*/ 6773 h 10000"/>
              <a:gd name="connsiteX20" fmla="*/ 4018 w 10000"/>
              <a:gd name="connsiteY20" fmla="*/ 6687 h 10000"/>
              <a:gd name="connsiteX21" fmla="*/ 3797 w 10000"/>
              <a:gd name="connsiteY21" fmla="*/ 6687 h 10000"/>
              <a:gd name="connsiteX22" fmla="*/ 3401 w 10000"/>
              <a:gd name="connsiteY22" fmla="*/ 3972 h 10000"/>
              <a:gd name="connsiteX23" fmla="*/ 3363 w 10000"/>
              <a:gd name="connsiteY23" fmla="*/ 3950 h 10000"/>
              <a:gd name="connsiteX24" fmla="*/ 3303 w 10000"/>
              <a:gd name="connsiteY24" fmla="*/ 3927 h 10000"/>
              <a:gd name="connsiteX25" fmla="*/ 3261 w 10000"/>
              <a:gd name="connsiteY25" fmla="*/ 3909 h 10000"/>
              <a:gd name="connsiteX26" fmla="*/ 3243 w 10000"/>
              <a:gd name="connsiteY26" fmla="*/ 3886 h 10000"/>
              <a:gd name="connsiteX27" fmla="*/ 3201 w 10000"/>
              <a:gd name="connsiteY27" fmla="*/ 3864 h 10000"/>
              <a:gd name="connsiteX28" fmla="*/ 3163 w 10000"/>
              <a:gd name="connsiteY28" fmla="*/ 3800 h 10000"/>
              <a:gd name="connsiteX29" fmla="*/ 3065 w 10000"/>
              <a:gd name="connsiteY29" fmla="*/ 3714 h 10000"/>
              <a:gd name="connsiteX30" fmla="*/ 2945 w 10000"/>
              <a:gd name="connsiteY30" fmla="*/ 3650 h 10000"/>
              <a:gd name="connsiteX31" fmla="*/ 2865 w 10000"/>
              <a:gd name="connsiteY31" fmla="*/ 3587 h 10000"/>
              <a:gd name="connsiteX32" fmla="*/ 2826 w 10000"/>
              <a:gd name="connsiteY32" fmla="*/ 3568 h 10000"/>
              <a:gd name="connsiteX33" fmla="*/ 2784 w 10000"/>
              <a:gd name="connsiteY33" fmla="*/ 3568 h 10000"/>
              <a:gd name="connsiteX34" fmla="*/ 2724 w 10000"/>
              <a:gd name="connsiteY34" fmla="*/ 3568 h 10000"/>
              <a:gd name="connsiteX35" fmla="*/ 2707 w 10000"/>
              <a:gd name="connsiteY35" fmla="*/ 3523 h 10000"/>
              <a:gd name="connsiteX36" fmla="*/ 2686 w 10000"/>
              <a:gd name="connsiteY36" fmla="*/ 3482 h 10000"/>
              <a:gd name="connsiteX37" fmla="*/ 2647 w 10000"/>
              <a:gd name="connsiteY37" fmla="*/ 3482 h 10000"/>
              <a:gd name="connsiteX38" fmla="*/ 2605 w 10000"/>
              <a:gd name="connsiteY38" fmla="*/ 3459 h 10000"/>
              <a:gd name="connsiteX39" fmla="*/ 2507 w 10000"/>
              <a:gd name="connsiteY39" fmla="*/ 3441 h 10000"/>
              <a:gd name="connsiteX40" fmla="*/ 2447 w 10000"/>
              <a:gd name="connsiteY40" fmla="*/ 3396 h 10000"/>
              <a:gd name="connsiteX41" fmla="*/ 2405 w 10000"/>
              <a:gd name="connsiteY41" fmla="*/ 3377 h 10000"/>
              <a:gd name="connsiteX42" fmla="*/ 2346 w 10000"/>
              <a:gd name="connsiteY42" fmla="*/ 3332 h 10000"/>
              <a:gd name="connsiteX43" fmla="*/ 2328 w 10000"/>
              <a:gd name="connsiteY43" fmla="*/ 3332 h 10000"/>
              <a:gd name="connsiteX44" fmla="*/ 2328 w 10000"/>
              <a:gd name="connsiteY44" fmla="*/ 3313 h 10000"/>
              <a:gd name="connsiteX45" fmla="*/ 2269 w 10000"/>
              <a:gd name="connsiteY45" fmla="*/ 3291 h 10000"/>
              <a:gd name="connsiteX46" fmla="*/ 2227 w 10000"/>
              <a:gd name="connsiteY46" fmla="*/ 3250 h 10000"/>
              <a:gd name="connsiteX47" fmla="*/ 2167 w 10000"/>
              <a:gd name="connsiteY47" fmla="*/ 3205 h 10000"/>
              <a:gd name="connsiteX48" fmla="*/ 2090 w 10000"/>
              <a:gd name="connsiteY48" fmla="*/ 3164 h 10000"/>
              <a:gd name="connsiteX49" fmla="*/ 2030 w 10000"/>
              <a:gd name="connsiteY49" fmla="*/ 3122 h 10000"/>
              <a:gd name="connsiteX50" fmla="*/ 1950 w 10000"/>
              <a:gd name="connsiteY50" fmla="*/ 3100 h 10000"/>
              <a:gd name="connsiteX51" fmla="*/ 1890 w 10000"/>
              <a:gd name="connsiteY51" fmla="*/ 3100 h 10000"/>
              <a:gd name="connsiteX52" fmla="*/ 1830 w 10000"/>
              <a:gd name="connsiteY52" fmla="*/ 3100 h 10000"/>
              <a:gd name="connsiteX53" fmla="*/ 1771 w 10000"/>
              <a:gd name="connsiteY53" fmla="*/ 3100 h 10000"/>
              <a:gd name="connsiteX54" fmla="*/ 1711 w 10000"/>
              <a:gd name="connsiteY54" fmla="*/ 3077 h 10000"/>
              <a:gd name="connsiteX55" fmla="*/ 1613 w 10000"/>
              <a:gd name="connsiteY55" fmla="*/ 2995 h 10000"/>
              <a:gd name="connsiteX56" fmla="*/ 1532 w 10000"/>
              <a:gd name="connsiteY56" fmla="*/ 2887 h 10000"/>
              <a:gd name="connsiteX57" fmla="*/ 1511 w 10000"/>
              <a:gd name="connsiteY57" fmla="*/ 2804 h 10000"/>
              <a:gd name="connsiteX58" fmla="*/ 1494 w 10000"/>
              <a:gd name="connsiteY58" fmla="*/ 2759 h 10000"/>
              <a:gd name="connsiteX59" fmla="*/ 1452 w 10000"/>
              <a:gd name="connsiteY59" fmla="*/ 2718 h 10000"/>
              <a:gd name="connsiteX60" fmla="*/ 1332 w 10000"/>
              <a:gd name="connsiteY60" fmla="*/ 2677 h 10000"/>
              <a:gd name="connsiteX61" fmla="*/ 1234 w 10000"/>
              <a:gd name="connsiteY61" fmla="*/ 2654 h 10000"/>
              <a:gd name="connsiteX62" fmla="*/ 1154 w 10000"/>
              <a:gd name="connsiteY62" fmla="*/ 2591 h 10000"/>
              <a:gd name="connsiteX63" fmla="*/ 1017 w 10000"/>
              <a:gd name="connsiteY63" fmla="*/ 2463 h 10000"/>
              <a:gd name="connsiteX64" fmla="*/ 936 w 10000"/>
              <a:gd name="connsiteY64" fmla="*/ 2377 h 10000"/>
              <a:gd name="connsiteX65" fmla="*/ 898 w 10000"/>
              <a:gd name="connsiteY65" fmla="*/ 2336 h 10000"/>
              <a:gd name="connsiteX66" fmla="*/ 877 w 10000"/>
              <a:gd name="connsiteY66" fmla="*/ 2273 h 10000"/>
              <a:gd name="connsiteX67" fmla="*/ 796 w 10000"/>
              <a:gd name="connsiteY67" fmla="*/ 2186 h 10000"/>
              <a:gd name="connsiteX68" fmla="*/ 719 w 10000"/>
              <a:gd name="connsiteY68" fmla="*/ 2082 h 10000"/>
              <a:gd name="connsiteX69" fmla="*/ 638 w 10000"/>
              <a:gd name="connsiteY69" fmla="*/ 1996 h 10000"/>
              <a:gd name="connsiteX70" fmla="*/ 519 w 10000"/>
              <a:gd name="connsiteY70" fmla="*/ 1849 h 10000"/>
              <a:gd name="connsiteX71" fmla="*/ 519 w 10000"/>
              <a:gd name="connsiteY71" fmla="*/ 1786 h 10000"/>
              <a:gd name="connsiteX72" fmla="*/ 498 w 10000"/>
              <a:gd name="connsiteY72" fmla="*/ 1677 h 10000"/>
              <a:gd name="connsiteX73" fmla="*/ 480 w 10000"/>
              <a:gd name="connsiteY73" fmla="*/ 1486 h 10000"/>
              <a:gd name="connsiteX74" fmla="*/ 459 w 10000"/>
              <a:gd name="connsiteY74" fmla="*/ 1359 h 10000"/>
              <a:gd name="connsiteX75" fmla="*/ 421 w 10000"/>
              <a:gd name="connsiteY75" fmla="*/ 1209 h 10000"/>
              <a:gd name="connsiteX76" fmla="*/ 361 w 10000"/>
              <a:gd name="connsiteY76" fmla="*/ 1127 h 10000"/>
              <a:gd name="connsiteX77" fmla="*/ 340 w 10000"/>
              <a:gd name="connsiteY77" fmla="*/ 1082 h 10000"/>
              <a:gd name="connsiteX78" fmla="*/ 259 w 10000"/>
              <a:gd name="connsiteY78" fmla="*/ 936 h 10000"/>
              <a:gd name="connsiteX79" fmla="*/ 242 w 10000"/>
              <a:gd name="connsiteY79" fmla="*/ 827 h 10000"/>
              <a:gd name="connsiteX80" fmla="*/ 242 w 10000"/>
              <a:gd name="connsiteY80" fmla="*/ 723 h 10000"/>
              <a:gd name="connsiteX81" fmla="*/ 242 w 10000"/>
              <a:gd name="connsiteY81" fmla="*/ 618 h 10000"/>
              <a:gd name="connsiteX82" fmla="*/ 221 w 10000"/>
              <a:gd name="connsiteY82" fmla="*/ 509 h 10000"/>
              <a:gd name="connsiteX83" fmla="*/ 179 w 10000"/>
              <a:gd name="connsiteY83" fmla="*/ 404 h 10000"/>
              <a:gd name="connsiteX84" fmla="*/ 161 w 10000"/>
              <a:gd name="connsiteY84" fmla="*/ 300 h 10000"/>
              <a:gd name="connsiteX85" fmla="*/ 102 w 10000"/>
              <a:gd name="connsiteY85" fmla="*/ 172 h 10000"/>
              <a:gd name="connsiteX86" fmla="*/ 0 w 10000"/>
              <a:gd name="connsiteY86" fmla="*/ 0 h 10000"/>
              <a:gd name="connsiteX0" fmla="*/ 10000 w 10000"/>
              <a:gd name="connsiteY0" fmla="*/ 10000 h 10000"/>
              <a:gd name="connsiteX1" fmla="*/ 6960 w 10000"/>
              <a:gd name="connsiteY1" fmla="*/ 7855 h 10000"/>
              <a:gd name="connsiteX2" fmla="*/ 6918 w 10000"/>
              <a:gd name="connsiteY2" fmla="*/ 7769 h 10000"/>
              <a:gd name="connsiteX3" fmla="*/ 6799 w 10000"/>
              <a:gd name="connsiteY3" fmla="*/ 7387 h 10000"/>
              <a:gd name="connsiteX4" fmla="*/ 6662 w 10000"/>
              <a:gd name="connsiteY4" fmla="*/ 7282 h 10000"/>
              <a:gd name="connsiteX5" fmla="*/ 6581 w 10000"/>
              <a:gd name="connsiteY5" fmla="*/ 7282 h 10000"/>
              <a:gd name="connsiteX6" fmla="*/ 6501 w 10000"/>
              <a:gd name="connsiteY6" fmla="*/ 7323 h 10000"/>
              <a:gd name="connsiteX7" fmla="*/ 6462 w 10000"/>
              <a:gd name="connsiteY7" fmla="*/ 7323 h 10000"/>
              <a:gd name="connsiteX8" fmla="*/ 6424 w 10000"/>
              <a:gd name="connsiteY8" fmla="*/ 7304 h 10000"/>
              <a:gd name="connsiteX9" fmla="*/ 6322 w 10000"/>
              <a:gd name="connsiteY9" fmla="*/ 7241 h 10000"/>
              <a:gd name="connsiteX10" fmla="*/ 4874 w 10000"/>
              <a:gd name="connsiteY10" fmla="*/ 6795 h 10000"/>
              <a:gd name="connsiteX11" fmla="*/ 4793 w 10000"/>
              <a:gd name="connsiteY11" fmla="*/ 6814 h 10000"/>
              <a:gd name="connsiteX12" fmla="*/ 4755 w 10000"/>
              <a:gd name="connsiteY12" fmla="*/ 6814 h 10000"/>
              <a:gd name="connsiteX13" fmla="*/ 4674 w 10000"/>
              <a:gd name="connsiteY13" fmla="*/ 6814 h 10000"/>
              <a:gd name="connsiteX14" fmla="*/ 4534 w 10000"/>
              <a:gd name="connsiteY14" fmla="*/ 6836 h 10000"/>
              <a:gd name="connsiteX15" fmla="*/ 4435 w 10000"/>
              <a:gd name="connsiteY15" fmla="*/ 6836 h 10000"/>
              <a:gd name="connsiteX16" fmla="*/ 4393 w 10000"/>
              <a:gd name="connsiteY16" fmla="*/ 6836 h 10000"/>
              <a:gd name="connsiteX17" fmla="*/ 4257 w 10000"/>
              <a:gd name="connsiteY17" fmla="*/ 6836 h 10000"/>
              <a:gd name="connsiteX18" fmla="*/ 4176 w 10000"/>
              <a:gd name="connsiteY18" fmla="*/ 6773 h 10000"/>
              <a:gd name="connsiteX19" fmla="*/ 4018 w 10000"/>
              <a:gd name="connsiteY19" fmla="*/ 6687 h 10000"/>
              <a:gd name="connsiteX20" fmla="*/ 3797 w 10000"/>
              <a:gd name="connsiteY20" fmla="*/ 6687 h 10000"/>
              <a:gd name="connsiteX21" fmla="*/ 3401 w 10000"/>
              <a:gd name="connsiteY21" fmla="*/ 3972 h 10000"/>
              <a:gd name="connsiteX22" fmla="*/ 3363 w 10000"/>
              <a:gd name="connsiteY22" fmla="*/ 3950 h 10000"/>
              <a:gd name="connsiteX23" fmla="*/ 3303 w 10000"/>
              <a:gd name="connsiteY23" fmla="*/ 3927 h 10000"/>
              <a:gd name="connsiteX24" fmla="*/ 3261 w 10000"/>
              <a:gd name="connsiteY24" fmla="*/ 3909 h 10000"/>
              <a:gd name="connsiteX25" fmla="*/ 3243 w 10000"/>
              <a:gd name="connsiteY25" fmla="*/ 3886 h 10000"/>
              <a:gd name="connsiteX26" fmla="*/ 3201 w 10000"/>
              <a:gd name="connsiteY26" fmla="*/ 3864 h 10000"/>
              <a:gd name="connsiteX27" fmla="*/ 3163 w 10000"/>
              <a:gd name="connsiteY27" fmla="*/ 3800 h 10000"/>
              <a:gd name="connsiteX28" fmla="*/ 3065 w 10000"/>
              <a:gd name="connsiteY28" fmla="*/ 3714 h 10000"/>
              <a:gd name="connsiteX29" fmla="*/ 2945 w 10000"/>
              <a:gd name="connsiteY29" fmla="*/ 3650 h 10000"/>
              <a:gd name="connsiteX30" fmla="*/ 2865 w 10000"/>
              <a:gd name="connsiteY30" fmla="*/ 3587 h 10000"/>
              <a:gd name="connsiteX31" fmla="*/ 2826 w 10000"/>
              <a:gd name="connsiteY31" fmla="*/ 3568 h 10000"/>
              <a:gd name="connsiteX32" fmla="*/ 2784 w 10000"/>
              <a:gd name="connsiteY32" fmla="*/ 3568 h 10000"/>
              <a:gd name="connsiteX33" fmla="*/ 2724 w 10000"/>
              <a:gd name="connsiteY33" fmla="*/ 3568 h 10000"/>
              <a:gd name="connsiteX34" fmla="*/ 2707 w 10000"/>
              <a:gd name="connsiteY34" fmla="*/ 3523 h 10000"/>
              <a:gd name="connsiteX35" fmla="*/ 2686 w 10000"/>
              <a:gd name="connsiteY35" fmla="*/ 3482 h 10000"/>
              <a:gd name="connsiteX36" fmla="*/ 2647 w 10000"/>
              <a:gd name="connsiteY36" fmla="*/ 3482 h 10000"/>
              <a:gd name="connsiteX37" fmla="*/ 2605 w 10000"/>
              <a:gd name="connsiteY37" fmla="*/ 3459 h 10000"/>
              <a:gd name="connsiteX38" fmla="*/ 2507 w 10000"/>
              <a:gd name="connsiteY38" fmla="*/ 3441 h 10000"/>
              <a:gd name="connsiteX39" fmla="*/ 2447 w 10000"/>
              <a:gd name="connsiteY39" fmla="*/ 3396 h 10000"/>
              <a:gd name="connsiteX40" fmla="*/ 2405 w 10000"/>
              <a:gd name="connsiteY40" fmla="*/ 3377 h 10000"/>
              <a:gd name="connsiteX41" fmla="*/ 2346 w 10000"/>
              <a:gd name="connsiteY41" fmla="*/ 3332 h 10000"/>
              <a:gd name="connsiteX42" fmla="*/ 2328 w 10000"/>
              <a:gd name="connsiteY42" fmla="*/ 3332 h 10000"/>
              <a:gd name="connsiteX43" fmla="*/ 2328 w 10000"/>
              <a:gd name="connsiteY43" fmla="*/ 3313 h 10000"/>
              <a:gd name="connsiteX44" fmla="*/ 2269 w 10000"/>
              <a:gd name="connsiteY44" fmla="*/ 3291 h 10000"/>
              <a:gd name="connsiteX45" fmla="*/ 2227 w 10000"/>
              <a:gd name="connsiteY45" fmla="*/ 3250 h 10000"/>
              <a:gd name="connsiteX46" fmla="*/ 2167 w 10000"/>
              <a:gd name="connsiteY46" fmla="*/ 3205 h 10000"/>
              <a:gd name="connsiteX47" fmla="*/ 2090 w 10000"/>
              <a:gd name="connsiteY47" fmla="*/ 3164 h 10000"/>
              <a:gd name="connsiteX48" fmla="*/ 2030 w 10000"/>
              <a:gd name="connsiteY48" fmla="*/ 3122 h 10000"/>
              <a:gd name="connsiteX49" fmla="*/ 1950 w 10000"/>
              <a:gd name="connsiteY49" fmla="*/ 3100 h 10000"/>
              <a:gd name="connsiteX50" fmla="*/ 1890 w 10000"/>
              <a:gd name="connsiteY50" fmla="*/ 3100 h 10000"/>
              <a:gd name="connsiteX51" fmla="*/ 1830 w 10000"/>
              <a:gd name="connsiteY51" fmla="*/ 3100 h 10000"/>
              <a:gd name="connsiteX52" fmla="*/ 1771 w 10000"/>
              <a:gd name="connsiteY52" fmla="*/ 3100 h 10000"/>
              <a:gd name="connsiteX53" fmla="*/ 1711 w 10000"/>
              <a:gd name="connsiteY53" fmla="*/ 3077 h 10000"/>
              <a:gd name="connsiteX54" fmla="*/ 1613 w 10000"/>
              <a:gd name="connsiteY54" fmla="*/ 2995 h 10000"/>
              <a:gd name="connsiteX55" fmla="*/ 1532 w 10000"/>
              <a:gd name="connsiteY55" fmla="*/ 2887 h 10000"/>
              <a:gd name="connsiteX56" fmla="*/ 1511 w 10000"/>
              <a:gd name="connsiteY56" fmla="*/ 2804 h 10000"/>
              <a:gd name="connsiteX57" fmla="*/ 1494 w 10000"/>
              <a:gd name="connsiteY57" fmla="*/ 2759 h 10000"/>
              <a:gd name="connsiteX58" fmla="*/ 1452 w 10000"/>
              <a:gd name="connsiteY58" fmla="*/ 2718 h 10000"/>
              <a:gd name="connsiteX59" fmla="*/ 1332 w 10000"/>
              <a:gd name="connsiteY59" fmla="*/ 2677 h 10000"/>
              <a:gd name="connsiteX60" fmla="*/ 1234 w 10000"/>
              <a:gd name="connsiteY60" fmla="*/ 2654 h 10000"/>
              <a:gd name="connsiteX61" fmla="*/ 1154 w 10000"/>
              <a:gd name="connsiteY61" fmla="*/ 2591 h 10000"/>
              <a:gd name="connsiteX62" fmla="*/ 1017 w 10000"/>
              <a:gd name="connsiteY62" fmla="*/ 2463 h 10000"/>
              <a:gd name="connsiteX63" fmla="*/ 936 w 10000"/>
              <a:gd name="connsiteY63" fmla="*/ 2377 h 10000"/>
              <a:gd name="connsiteX64" fmla="*/ 898 w 10000"/>
              <a:gd name="connsiteY64" fmla="*/ 2336 h 10000"/>
              <a:gd name="connsiteX65" fmla="*/ 877 w 10000"/>
              <a:gd name="connsiteY65" fmla="*/ 2273 h 10000"/>
              <a:gd name="connsiteX66" fmla="*/ 796 w 10000"/>
              <a:gd name="connsiteY66" fmla="*/ 2186 h 10000"/>
              <a:gd name="connsiteX67" fmla="*/ 719 w 10000"/>
              <a:gd name="connsiteY67" fmla="*/ 2082 h 10000"/>
              <a:gd name="connsiteX68" fmla="*/ 638 w 10000"/>
              <a:gd name="connsiteY68" fmla="*/ 1996 h 10000"/>
              <a:gd name="connsiteX69" fmla="*/ 519 w 10000"/>
              <a:gd name="connsiteY69" fmla="*/ 1849 h 10000"/>
              <a:gd name="connsiteX70" fmla="*/ 519 w 10000"/>
              <a:gd name="connsiteY70" fmla="*/ 1786 h 10000"/>
              <a:gd name="connsiteX71" fmla="*/ 498 w 10000"/>
              <a:gd name="connsiteY71" fmla="*/ 1677 h 10000"/>
              <a:gd name="connsiteX72" fmla="*/ 480 w 10000"/>
              <a:gd name="connsiteY72" fmla="*/ 1486 h 10000"/>
              <a:gd name="connsiteX73" fmla="*/ 459 w 10000"/>
              <a:gd name="connsiteY73" fmla="*/ 1359 h 10000"/>
              <a:gd name="connsiteX74" fmla="*/ 421 w 10000"/>
              <a:gd name="connsiteY74" fmla="*/ 1209 h 10000"/>
              <a:gd name="connsiteX75" fmla="*/ 361 w 10000"/>
              <a:gd name="connsiteY75" fmla="*/ 1127 h 10000"/>
              <a:gd name="connsiteX76" fmla="*/ 340 w 10000"/>
              <a:gd name="connsiteY76" fmla="*/ 1082 h 10000"/>
              <a:gd name="connsiteX77" fmla="*/ 259 w 10000"/>
              <a:gd name="connsiteY77" fmla="*/ 936 h 10000"/>
              <a:gd name="connsiteX78" fmla="*/ 242 w 10000"/>
              <a:gd name="connsiteY78" fmla="*/ 827 h 10000"/>
              <a:gd name="connsiteX79" fmla="*/ 242 w 10000"/>
              <a:gd name="connsiteY79" fmla="*/ 723 h 10000"/>
              <a:gd name="connsiteX80" fmla="*/ 242 w 10000"/>
              <a:gd name="connsiteY80" fmla="*/ 618 h 10000"/>
              <a:gd name="connsiteX81" fmla="*/ 221 w 10000"/>
              <a:gd name="connsiteY81" fmla="*/ 509 h 10000"/>
              <a:gd name="connsiteX82" fmla="*/ 179 w 10000"/>
              <a:gd name="connsiteY82" fmla="*/ 404 h 10000"/>
              <a:gd name="connsiteX83" fmla="*/ 161 w 10000"/>
              <a:gd name="connsiteY83" fmla="*/ 300 h 10000"/>
              <a:gd name="connsiteX84" fmla="*/ 102 w 10000"/>
              <a:gd name="connsiteY84" fmla="*/ 172 h 10000"/>
              <a:gd name="connsiteX85" fmla="*/ 0 w 10000"/>
              <a:gd name="connsiteY85" fmla="*/ 0 h 10000"/>
              <a:gd name="connsiteX0" fmla="*/ 10000 w 10000"/>
              <a:gd name="connsiteY0" fmla="*/ 10000 h 10000"/>
              <a:gd name="connsiteX1" fmla="*/ 6960 w 10000"/>
              <a:gd name="connsiteY1" fmla="*/ 7855 h 10000"/>
              <a:gd name="connsiteX2" fmla="*/ 6799 w 10000"/>
              <a:gd name="connsiteY2" fmla="*/ 7387 h 10000"/>
              <a:gd name="connsiteX3" fmla="*/ 6662 w 10000"/>
              <a:gd name="connsiteY3" fmla="*/ 7282 h 10000"/>
              <a:gd name="connsiteX4" fmla="*/ 6581 w 10000"/>
              <a:gd name="connsiteY4" fmla="*/ 7282 h 10000"/>
              <a:gd name="connsiteX5" fmla="*/ 6501 w 10000"/>
              <a:gd name="connsiteY5" fmla="*/ 7323 h 10000"/>
              <a:gd name="connsiteX6" fmla="*/ 6462 w 10000"/>
              <a:gd name="connsiteY6" fmla="*/ 7323 h 10000"/>
              <a:gd name="connsiteX7" fmla="*/ 6424 w 10000"/>
              <a:gd name="connsiteY7" fmla="*/ 7304 h 10000"/>
              <a:gd name="connsiteX8" fmla="*/ 6322 w 10000"/>
              <a:gd name="connsiteY8" fmla="*/ 7241 h 10000"/>
              <a:gd name="connsiteX9" fmla="*/ 4874 w 10000"/>
              <a:gd name="connsiteY9" fmla="*/ 6795 h 10000"/>
              <a:gd name="connsiteX10" fmla="*/ 4793 w 10000"/>
              <a:gd name="connsiteY10" fmla="*/ 6814 h 10000"/>
              <a:gd name="connsiteX11" fmla="*/ 4755 w 10000"/>
              <a:gd name="connsiteY11" fmla="*/ 6814 h 10000"/>
              <a:gd name="connsiteX12" fmla="*/ 4674 w 10000"/>
              <a:gd name="connsiteY12" fmla="*/ 6814 h 10000"/>
              <a:gd name="connsiteX13" fmla="*/ 4534 w 10000"/>
              <a:gd name="connsiteY13" fmla="*/ 6836 h 10000"/>
              <a:gd name="connsiteX14" fmla="*/ 4435 w 10000"/>
              <a:gd name="connsiteY14" fmla="*/ 6836 h 10000"/>
              <a:gd name="connsiteX15" fmla="*/ 4393 w 10000"/>
              <a:gd name="connsiteY15" fmla="*/ 6836 h 10000"/>
              <a:gd name="connsiteX16" fmla="*/ 4257 w 10000"/>
              <a:gd name="connsiteY16" fmla="*/ 6836 h 10000"/>
              <a:gd name="connsiteX17" fmla="*/ 4176 w 10000"/>
              <a:gd name="connsiteY17" fmla="*/ 6773 h 10000"/>
              <a:gd name="connsiteX18" fmla="*/ 4018 w 10000"/>
              <a:gd name="connsiteY18" fmla="*/ 6687 h 10000"/>
              <a:gd name="connsiteX19" fmla="*/ 3797 w 10000"/>
              <a:gd name="connsiteY19" fmla="*/ 6687 h 10000"/>
              <a:gd name="connsiteX20" fmla="*/ 3401 w 10000"/>
              <a:gd name="connsiteY20" fmla="*/ 3972 h 10000"/>
              <a:gd name="connsiteX21" fmla="*/ 3363 w 10000"/>
              <a:gd name="connsiteY21" fmla="*/ 3950 h 10000"/>
              <a:gd name="connsiteX22" fmla="*/ 3303 w 10000"/>
              <a:gd name="connsiteY22" fmla="*/ 3927 h 10000"/>
              <a:gd name="connsiteX23" fmla="*/ 3261 w 10000"/>
              <a:gd name="connsiteY23" fmla="*/ 3909 h 10000"/>
              <a:gd name="connsiteX24" fmla="*/ 3243 w 10000"/>
              <a:gd name="connsiteY24" fmla="*/ 3886 h 10000"/>
              <a:gd name="connsiteX25" fmla="*/ 3201 w 10000"/>
              <a:gd name="connsiteY25" fmla="*/ 3864 h 10000"/>
              <a:gd name="connsiteX26" fmla="*/ 3163 w 10000"/>
              <a:gd name="connsiteY26" fmla="*/ 3800 h 10000"/>
              <a:gd name="connsiteX27" fmla="*/ 3065 w 10000"/>
              <a:gd name="connsiteY27" fmla="*/ 3714 h 10000"/>
              <a:gd name="connsiteX28" fmla="*/ 2945 w 10000"/>
              <a:gd name="connsiteY28" fmla="*/ 3650 h 10000"/>
              <a:gd name="connsiteX29" fmla="*/ 2865 w 10000"/>
              <a:gd name="connsiteY29" fmla="*/ 3587 h 10000"/>
              <a:gd name="connsiteX30" fmla="*/ 2826 w 10000"/>
              <a:gd name="connsiteY30" fmla="*/ 3568 h 10000"/>
              <a:gd name="connsiteX31" fmla="*/ 2784 w 10000"/>
              <a:gd name="connsiteY31" fmla="*/ 3568 h 10000"/>
              <a:gd name="connsiteX32" fmla="*/ 2724 w 10000"/>
              <a:gd name="connsiteY32" fmla="*/ 3568 h 10000"/>
              <a:gd name="connsiteX33" fmla="*/ 2707 w 10000"/>
              <a:gd name="connsiteY33" fmla="*/ 3523 h 10000"/>
              <a:gd name="connsiteX34" fmla="*/ 2686 w 10000"/>
              <a:gd name="connsiteY34" fmla="*/ 3482 h 10000"/>
              <a:gd name="connsiteX35" fmla="*/ 2647 w 10000"/>
              <a:gd name="connsiteY35" fmla="*/ 3482 h 10000"/>
              <a:gd name="connsiteX36" fmla="*/ 2605 w 10000"/>
              <a:gd name="connsiteY36" fmla="*/ 3459 h 10000"/>
              <a:gd name="connsiteX37" fmla="*/ 2507 w 10000"/>
              <a:gd name="connsiteY37" fmla="*/ 3441 h 10000"/>
              <a:gd name="connsiteX38" fmla="*/ 2447 w 10000"/>
              <a:gd name="connsiteY38" fmla="*/ 3396 h 10000"/>
              <a:gd name="connsiteX39" fmla="*/ 2405 w 10000"/>
              <a:gd name="connsiteY39" fmla="*/ 3377 h 10000"/>
              <a:gd name="connsiteX40" fmla="*/ 2346 w 10000"/>
              <a:gd name="connsiteY40" fmla="*/ 3332 h 10000"/>
              <a:gd name="connsiteX41" fmla="*/ 2328 w 10000"/>
              <a:gd name="connsiteY41" fmla="*/ 3332 h 10000"/>
              <a:gd name="connsiteX42" fmla="*/ 2328 w 10000"/>
              <a:gd name="connsiteY42" fmla="*/ 3313 h 10000"/>
              <a:gd name="connsiteX43" fmla="*/ 2269 w 10000"/>
              <a:gd name="connsiteY43" fmla="*/ 3291 h 10000"/>
              <a:gd name="connsiteX44" fmla="*/ 2227 w 10000"/>
              <a:gd name="connsiteY44" fmla="*/ 3250 h 10000"/>
              <a:gd name="connsiteX45" fmla="*/ 2167 w 10000"/>
              <a:gd name="connsiteY45" fmla="*/ 3205 h 10000"/>
              <a:gd name="connsiteX46" fmla="*/ 2090 w 10000"/>
              <a:gd name="connsiteY46" fmla="*/ 3164 h 10000"/>
              <a:gd name="connsiteX47" fmla="*/ 2030 w 10000"/>
              <a:gd name="connsiteY47" fmla="*/ 3122 h 10000"/>
              <a:gd name="connsiteX48" fmla="*/ 1950 w 10000"/>
              <a:gd name="connsiteY48" fmla="*/ 3100 h 10000"/>
              <a:gd name="connsiteX49" fmla="*/ 1890 w 10000"/>
              <a:gd name="connsiteY49" fmla="*/ 3100 h 10000"/>
              <a:gd name="connsiteX50" fmla="*/ 1830 w 10000"/>
              <a:gd name="connsiteY50" fmla="*/ 3100 h 10000"/>
              <a:gd name="connsiteX51" fmla="*/ 1771 w 10000"/>
              <a:gd name="connsiteY51" fmla="*/ 3100 h 10000"/>
              <a:gd name="connsiteX52" fmla="*/ 1711 w 10000"/>
              <a:gd name="connsiteY52" fmla="*/ 3077 h 10000"/>
              <a:gd name="connsiteX53" fmla="*/ 1613 w 10000"/>
              <a:gd name="connsiteY53" fmla="*/ 2995 h 10000"/>
              <a:gd name="connsiteX54" fmla="*/ 1532 w 10000"/>
              <a:gd name="connsiteY54" fmla="*/ 2887 h 10000"/>
              <a:gd name="connsiteX55" fmla="*/ 1511 w 10000"/>
              <a:gd name="connsiteY55" fmla="*/ 2804 h 10000"/>
              <a:gd name="connsiteX56" fmla="*/ 1494 w 10000"/>
              <a:gd name="connsiteY56" fmla="*/ 2759 h 10000"/>
              <a:gd name="connsiteX57" fmla="*/ 1452 w 10000"/>
              <a:gd name="connsiteY57" fmla="*/ 2718 h 10000"/>
              <a:gd name="connsiteX58" fmla="*/ 1332 w 10000"/>
              <a:gd name="connsiteY58" fmla="*/ 2677 h 10000"/>
              <a:gd name="connsiteX59" fmla="*/ 1234 w 10000"/>
              <a:gd name="connsiteY59" fmla="*/ 2654 h 10000"/>
              <a:gd name="connsiteX60" fmla="*/ 1154 w 10000"/>
              <a:gd name="connsiteY60" fmla="*/ 2591 h 10000"/>
              <a:gd name="connsiteX61" fmla="*/ 1017 w 10000"/>
              <a:gd name="connsiteY61" fmla="*/ 2463 h 10000"/>
              <a:gd name="connsiteX62" fmla="*/ 936 w 10000"/>
              <a:gd name="connsiteY62" fmla="*/ 2377 h 10000"/>
              <a:gd name="connsiteX63" fmla="*/ 898 w 10000"/>
              <a:gd name="connsiteY63" fmla="*/ 2336 h 10000"/>
              <a:gd name="connsiteX64" fmla="*/ 877 w 10000"/>
              <a:gd name="connsiteY64" fmla="*/ 2273 h 10000"/>
              <a:gd name="connsiteX65" fmla="*/ 796 w 10000"/>
              <a:gd name="connsiteY65" fmla="*/ 2186 h 10000"/>
              <a:gd name="connsiteX66" fmla="*/ 719 w 10000"/>
              <a:gd name="connsiteY66" fmla="*/ 2082 h 10000"/>
              <a:gd name="connsiteX67" fmla="*/ 638 w 10000"/>
              <a:gd name="connsiteY67" fmla="*/ 1996 h 10000"/>
              <a:gd name="connsiteX68" fmla="*/ 519 w 10000"/>
              <a:gd name="connsiteY68" fmla="*/ 1849 h 10000"/>
              <a:gd name="connsiteX69" fmla="*/ 519 w 10000"/>
              <a:gd name="connsiteY69" fmla="*/ 1786 h 10000"/>
              <a:gd name="connsiteX70" fmla="*/ 498 w 10000"/>
              <a:gd name="connsiteY70" fmla="*/ 1677 h 10000"/>
              <a:gd name="connsiteX71" fmla="*/ 480 w 10000"/>
              <a:gd name="connsiteY71" fmla="*/ 1486 h 10000"/>
              <a:gd name="connsiteX72" fmla="*/ 459 w 10000"/>
              <a:gd name="connsiteY72" fmla="*/ 1359 h 10000"/>
              <a:gd name="connsiteX73" fmla="*/ 421 w 10000"/>
              <a:gd name="connsiteY73" fmla="*/ 1209 h 10000"/>
              <a:gd name="connsiteX74" fmla="*/ 361 w 10000"/>
              <a:gd name="connsiteY74" fmla="*/ 1127 h 10000"/>
              <a:gd name="connsiteX75" fmla="*/ 340 w 10000"/>
              <a:gd name="connsiteY75" fmla="*/ 1082 h 10000"/>
              <a:gd name="connsiteX76" fmla="*/ 259 w 10000"/>
              <a:gd name="connsiteY76" fmla="*/ 936 h 10000"/>
              <a:gd name="connsiteX77" fmla="*/ 242 w 10000"/>
              <a:gd name="connsiteY77" fmla="*/ 827 h 10000"/>
              <a:gd name="connsiteX78" fmla="*/ 242 w 10000"/>
              <a:gd name="connsiteY78" fmla="*/ 723 h 10000"/>
              <a:gd name="connsiteX79" fmla="*/ 242 w 10000"/>
              <a:gd name="connsiteY79" fmla="*/ 618 h 10000"/>
              <a:gd name="connsiteX80" fmla="*/ 221 w 10000"/>
              <a:gd name="connsiteY80" fmla="*/ 509 h 10000"/>
              <a:gd name="connsiteX81" fmla="*/ 179 w 10000"/>
              <a:gd name="connsiteY81" fmla="*/ 404 h 10000"/>
              <a:gd name="connsiteX82" fmla="*/ 161 w 10000"/>
              <a:gd name="connsiteY82" fmla="*/ 300 h 10000"/>
              <a:gd name="connsiteX83" fmla="*/ 102 w 10000"/>
              <a:gd name="connsiteY83" fmla="*/ 172 h 10000"/>
              <a:gd name="connsiteX84" fmla="*/ 0 w 10000"/>
              <a:gd name="connsiteY84" fmla="*/ 0 h 10000"/>
              <a:gd name="connsiteX0" fmla="*/ 10000 w 10000"/>
              <a:gd name="connsiteY0" fmla="*/ 10000 h 10000"/>
              <a:gd name="connsiteX1" fmla="*/ 6799 w 10000"/>
              <a:gd name="connsiteY1" fmla="*/ 7387 h 10000"/>
              <a:gd name="connsiteX2" fmla="*/ 6662 w 10000"/>
              <a:gd name="connsiteY2" fmla="*/ 7282 h 10000"/>
              <a:gd name="connsiteX3" fmla="*/ 6581 w 10000"/>
              <a:gd name="connsiteY3" fmla="*/ 7282 h 10000"/>
              <a:gd name="connsiteX4" fmla="*/ 6501 w 10000"/>
              <a:gd name="connsiteY4" fmla="*/ 7323 h 10000"/>
              <a:gd name="connsiteX5" fmla="*/ 6462 w 10000"/>
              <a:gd name="connsiteY5" fmla="*/ 7323 h 10000"/>
              <a:gd name="connsiteX6" fmla="*/ 6424 w 10000"/>
              <a:gd name="connsiteY6" fmla="*/ 7304 h 10000"/>
              <a:gd name="connsiteX7" fmla="*/ 6322 w 10000"/>
              <a:gd name="connsiteY7" fmla="*/ 7241 h 10000"/>
              <a:gd name="connsiteX8" fmla="*/ 4874 w 10000"/>
              <a:gd name="connsiteY8" fmla="*/ 6795 h 10000"/>
              <a:gd name="connsiteX9" fmla="*/ 4793 w 10000"/>
              <a:gd name="connsiteY9" fmla="*/ 6814 h 10000"/>
              <a:gd name="connsiteX10" fmla="*/ 4755 w 10000"/>
              <a:gd name="connsiteY10" fmla="*/ 6814 h 10000"/>
              <a:gd name="connsiteX11" fmla="*/ 4674 w 10000"/>
              <a:gd name="connsiteY11" fmla="*/ 6814 h 10000"/>
              <a:gd name="connsiteX12" fmla="*/ 4534 w 10000"/>
              <a:gd name="connsiteY12" fmla="*/ 6836 h 10000"/>
              <a:gd name="connsiteX13" fmla="*/ 4435 w 10000"/>
              <a:gd name="connsiteY13" fmla="*/ 6836 h 10000"/>
              <a:gd name="connsiteX14" fmla="*/ 4393 w 10000"/>
              <a:gd name="connsiteY14" fmla="*/ 6836 h 10000"/>
              <a:gd name="connsiteX15" fmla="*/ 4257 w 10000"/>
              <a:gd name="connsiteY15" fmla="*/ 6836 h 10000"/>
              <a:gd name="connsiteX16" fmla="*/ 4176 w 10000"/>
              <a:gd name="connsiteY16" fmla="*/ 6773 h 10000"/>
              <a:gd name="connsiteX17" fmla="*/ 4018 w 10000"/>
              <a:gd name="connsiteY17" fmla="*/ 6687 h 10000"/>
              <a:gd name="connsiteX18" fmla="*/ 3797 w 10000"/>
              <a:gd name="connsiteY18" fmla="*/ 6687 h 10000"/>
              <a:gd name="connsiteX19" fmla="*/ 3401 w 10000"/>
              <a:gd name="connsiteY19" fmla="*/ 3972 h 10000"/>
              <a:gd name="connsiteX20" fmla="*/ 3363 w 10000"/>
              <a:gd name="connsiteY20" fmla="*/ 3950 h 10000"/>
              <a:gd name="connsiteX21" fmla="*/ 3303 w 10000"/>
              <a:gd name="connsiteY21" fmla="*/ 3927 h 10000"/>
              <a:gd name="connsiteX22" fmla="*/ 3261 w 10000"/>
              <a:gd name="connsiteY22" fmla="*/ 3909 h 10000"/>
              <a:gd name="connsiteX23" fmla="*/ 3243 w 10000"/>
              <a:gd name="connsiteY23" fmla="*/ 3886 h 10000"/>
              <a:gd name="connsiteX24" fmla="*/ 3201 w 10000"/>
              <a:gd name="connsiteY24" fmla="*/ 3864 h 10000"/>
              <a:gd name="connsiteX25" fmla="*/ 3163 w 10000"/>
              <a:gd name="connsiteY25" fmla="*/ 3800 h 10000"/>
              <a:gd name="connsiteX26" fmla="*/ 3065 w 10000"/>
              <a:gd name="connsiteY26" fmla="*/ 3714 h 10000"/>
              <a:gd name="connsiteX27" fmla="*/ 2945 w 10000"/>
              <a:gd name="connsiteY27" fmla="*/ 3650 h 10000"/>
              <a:gd name="connsiteX28" fmla="*/ 2865 w 10000"/>
              <a:gd name="connsiteY28" fmla="*/ 3587 h 10000"/>
              <a:gd name="connsiteX29" fmla="*/ 2826 w 10000"/>
              <a:gd name="connsiteY29" fmla="*/ 3568 h 10000"/>
              <a:gd name="connsiteX30" fmla="*/ 2784 w 10000"/>
              <a:gd name="connsiteY30" fmla="*/ 3568 h 10000"/>
              <a:gd name="connsiteX31" fmla="*/ 2724 w 10000"/>
              <a:gd name="connsiteY31" fmla="*/ 3568 h 10000"/>
              <a:gd name="connsiteX32" fmla="*/ 2707 w 10000"/>
              <a:gd name="connsiteY32" fmla="*/ 3523 h 10000"/>
              <a:gd name="connsiteX33" fmla="*/ 2686 w 10000"/>
              <a:gd name="connsiteY33" fmla="*/ 3482 h 10000"/>
              <a:gd name="connsiteX34" fmla="*/ 2647 w 10000"/>
              <a:gd name="connsiteY34" fmla="*/ 3482 h 10000"/>
              <a:gd name="connsiteX35" fmla="*/ 2605 w 10000"/>
              <a:gd name="connsiteY35" fmla="*/ 3459 h 10000"/>
              <a:gd name="connsiteX36" fmla="*/ 2507 w 10000"/>
              <a:gd name="connsiteY36" fmla="*/ 3441 h 10000"/>
              <a:gd name="connsiteX37" fmla="*/ 2447 w 10000"/>
              <a:gd name="connsiteY37" fmla="*/ 3396 h 10000"/>
              <a:gd name="connsiteX38" fmla="*/ 2405 w 10000"/>
              <a:gd name="connsiteY38" fmla="*/ 3377 h 10000"/>
              <a:gd name="connsiteX39" fmla="*/ 2346 w 10000"/>
              <a:gd name="connsiteY39" fmla="*/ 3332 h 10000"/>
              <a:gd name="connsiteX40" fmla="*/ 2328 w 10000"/>
              <a:gd name="connsiteY40" fmla="*/ 3332 h 10000"/>
              <a:gd name="connsiteX41" fmla="*/ 2328 w 10000"/>
              <a:gd name="connsiteY41" fmla="*/ 3313 h 10000"/>
              <a:gd name="connsiteX42" fmla="*/ 2269 w 10000"/>
              <a:gd name="connsiteY42" fmla="*/ 3291 h 10000"/>
              <a:gd name="connsiteX43" fmla="*/ 2227 w 10000"/>
              <a:gd name="connsiteY43" fmla="*/ 3250 h 10000"/>
              <a:gd name="connsiteX44" fmla="*/ 2167 w 10000"/>
              <a:gd name="connsiteY44" fmla="*/ 3205 h 10000"/>
              <a:gd name="connsiteX45" fmla="*/ 2090 w 10000"/>
              <a:gd name="connsiteY45" fmla="*/ 3164 h 10000"/>
              <a:gd name="connsiteX46" fmla="*/ 2030 w 10000"/>
              <a:gd name="connsiteY46" fmla="*/ 3122 h 10000"/>
              <a:gd name="connsiteX47" fmla="*/ 1950 w 10000"/>
              <a:gd name="connsiteY47" fmla="*/ 3100 h 10000"/>
              <a:gd name="connsiteX48" fmla="*/ 1890 w 10000"/>
              <a:gd name="connsiteY48" fmla="*/ 3100 h 10000"/>
              <a:gd name="connsiteX49" fmla="*/ 1830 w 10000"/>
              <a:gd name="connsiteY49" fmla="*/ 3100 h 10000"/>
              <a:gd name="connsiteX50" fmla="*/ 1771 w 10000"/>
              <a:gd name="connsiteY50" fmla="*/ 3100 h 10000"/>
              <a:gd name="connsiteX51" fmla="*/ 1711 w 10000"/>
              <a:gd name="connsiteY51" fmla="*/ 3077 h 10000"/>
              <a:gd name="connsiteX52" fmla="*/ 1613 w 10000"/>
              <a:gd name="connsiteY52" fmla="*/ 2995 h 10000"/>
              <a:gd name="connsiteX53" fmla="*/ 1532 w 10000"/>
              <a:gd name="connsiteY53" fmla="*/ 2887 h 10000"/>
              <a:gd name="connsiteX54" fmla="*/ 1511 w 10000"/>
              <a:gd name="connsiteY54" fmla="*/ 2804 h 10000"/>
              <a:gd name="connsiteX55" fmla="*/ 1494 w 10000"/>
              <a:gd name="connsiteY55" fmla="*/ 2759 h 10000"/>
              <a:gd name="connsiteX56" fmla="*/ 1452 w 10000"/>
              <a:gd name="connsiteY56" fmla="*/ 2718 h 10000"/>
              <a:gd name="connsiteX57" fmla="*/ 1332 w 10000"/>
              <a:gd name="connsiteY57" fmla="*/ 2677 h 10000"/>
              <a:gd name="connsiteX58" fmla="*/ 1234 w 10000"/>
              <a:gd name="connsiteY58" fmla="*/ 2654 h 10000"/>
              <a:gd name="connsiteX59" fmla="*/ 1154 w 10000"/>
              <a:gd name="connsiteY59" fmla="*/ 2591 h 10000"/>
              <a:gd name="connsiteX60" fmla="*/ 1017 w 10000"/>
              <a:gd name="connsiteY60" fmla="*/ 2463 h 10000"/>
              <a:gd name="connsiteX61" fmla="*/ 936 w 10000"/>
              <a:gd name="connsiteY61" fmla="*/ 2377 h 10000"/>
              <a:gd name="connsiteX62" fmla="*/ 898 w 10000"/>
              <a:gd name="connsiteY62" fmla="*/ 2336 h 10000"/>
              <a:gd name="connsiteX63" fmla="*/ 877 w 10000"/>
              <a:gd name="connsiteY63" fmla="*/ 2273 h 10000"/>
              <a:gd name="connsiteX64" fmla="*/ 796 w 10000"/>
              <a:gd name="connsiteY64" fmla="*/ 2186 h 10000"/>
              <a:gd name="connsiteX65" fmla="*/ 719 w 10000"/>
              <a:gd name="connsiteY65" fmla="*/ 2082 h 10000"/>
              <a:gd name="connsiteX66" fmla="*/ 638 w 10000"/>
              <a:gd name="connsiteY66" fmla="*/ 1996 h 10000"/>
              <a:gd name="connsiteX67" fmla="*/ 519 w 10000"/>
              <a:gd name="connsiteY67" fmla="*/ 1849 h 10000"/>
              <a:gd name="connsiteX68" fmla="*/ 519 w 10000"/>
              <a:gd name="connsiteY68" fmla="*/ 1786 h 10000"/>
              <a:gd name="connsiteX69" fmla="*/ 498 w 10000"/>
              <a:gd name="connsiteY69" fmla="*/ 1677 h 10000"/>
              <a:gd name="connsiteX70" fmla="*/ 480 w 10000"/>
              <a:gd name="connsiteY70" fmla="*/ 1486 h 10000"/>
              <a:gd name="connsiteX71" fmla="*/ 459 w 10000"/>
              <a:gd name="connsiteY71" fmla="*/ 1359 h 10000"/>
              <a:gd name="connsiteX72" fmla="*/ 421 w 10000"/>
              <a:gd name="connsiteY72" fmla="*/ 1209 h 10000"/>
              <a:gd name="connsiteX73" fmla="*/ 361 w 10000"/>
              <a:gd name="connsiteY73" fmla="*/ 1127 h 10000"/>
              <a:gd name="connsiteX74" fmla="*/ 340 w 10000"/>
              <a:gd name="connsiteY74" fmla="*/ 1082 h 10000"/>
              <a:gd name="connsiteX75" fmla="*/ 259 w 10000"/>
              <a:gd name="connsiteY75" fmla="*/ 936 h 10000"/>
              <a:gd name="connsiteX76" fmla="*/ 242 w 10000"/>
              <a:gd name="connsiteY76" fmla="*/ 827 h 10000"/>
              <a:gd name="connsiteX77" fmla="*/ 242 w 10000"/>
              <a:gd name="connsiteY77" fmla="*/ 723 h 10000"/>
              <a:gd name="connsiteX78" fmla="*/ 242 w 10000"/>
              <a:gd name="connsiteY78" fmla="*/ 618 h 10000"/>
              <a:gd name="connsiteX79" fmla="*/ 221 w 10000"/>
              <a:gd name="connsiteY79" fmla="*/ 509 h 10000"/>
              <a:gd name="connsiteX80" fmla="*/ 179 w 10000"/>
              <a:gd name="connsiteY80" fmla="*/ 404 h 10000"/>
              <a:gd name="connsiteX81" fmla="*/ 161 w 10000"/>
              <a:gd name="connsiteY81" fmla="*/ 300 h 10000"/>
              <a:gd name="connsiteX82" fmla="*/ 102 w 10000"/>
              <a:gd name="connsiteY82" fmla="*/ 172 h 10000"/>
              <a:gd name="connsiteX83" fmla="*/ 0 w 10000"/>
              <a:gd name="connsiteY83" fmla="*/ 0 h 10000"/>
              <a:gd name="connsiteX0" fmla="*/ 10000 w 10000"/>
              <a:gd name="connsiteY0" fmla="*/ 10000 h 10000"/>
              <a:gd name="connsiteX1" fmla="*/ 6662 w 10000"/>
              <a:gd name="connsiteY1" fmla="*/ 7282 h 10000"/>
              <a:gd name="connsiteX2" fmla="*/ 6581 w 10000"/>
              <a:gd name="connsiteY2" fmla="*/ 7282 h 10000"/>
              <a:gd name="connsiteX3" fmla="*/ 6501 w 10000"/>
              <a:gd name="connsiteY3" fmla="*/ 7323 h 10000"/>
              <a:gd name="connsiteX4" fmla="*/ 6462 w 10000"/>
              <a:gd name="connsiteY4" fmla="*/ 7323 h 10000"/>
              <a:gd name="connsiteX5" fmla="*/ 6424 w 10000"/>
              <a:gd name="connsiteY5" fmla="*/ 7304 h 10000"/>
              <a:gd name="connsiteX6" fmla="*/ 6322 w 10000"/>
              <a:gd name="connsiteY6" fmla="*/ 7241 h 10000"/>
              <a:gd name="connsiteX7" fmla="*/ 4874 w 10000"/>
              <a:gd name="connsiteY7" fmla="*/ 6795 h 10000"/>
              <a:gd name="connsiteX8" fmla="*/ 4793 w 10000"/>
              <a:gd name="connsiteY8" fmla="*/ 6814 h 10000"/>
              <a:gd name="connsiteX9" fmla="*/ 4755 w 10000"/>
              <a:gd name="connsiteY9" fmla="*/ 6814 h 10000"/>
              <a:gd name="connsiteX10" fmla="*/ 4674 w 10000"/>
              <a:gd name="connsiteY10" fmla="*/ 6814 h 10000"/>
              <a:gd name="connsiteX11" fmla="*/ 4534 w 10000"/>
              <a:gd name="connsiteY11" fmla="*/ 6836 h 10000"/>
              <a:gd name="connsiteX12" fmla="*/ 4435 w 10000"/>
              <a:gd name="connsiteY12" fmla="*/ 6836 h 10000"/>
              <a:gd name="connsiteX13" fmla="*/ 4393 w 10000"/>
              <a:gd name="connsiteY13" fmla="*/ 6836 h 10000"/>
              <a:gd name="connsiteX14" fmla="*/ 4257 w 10000"/>
              <a:gd name="connsiteY14" fmla="*/ 6836 h 10000"/>
              <a:gd name="connsiteX15" fmla="*/ 4176 w 10000"/>
              <a:gd name="connsiteY15" fmla="*/ 6773 h 10000"/>
              <a:gd name="connsiteX16" fmla="*/ 4018 w 10000"/>
              <a:gd name="connsiteY16" fmla="*/ 6687 h 10000"/>
              <a:gd name="connsiteX17" fmla="*/ 3797 w 10000"/>
              <a:gd name="connsiteY17" fmla="*/ 6687 h 10000"/>
              <a:gd name="connsiteX18" fmla="*/ 3401 w 10000"/>
              <a:gd name="connsiteY18" fmla="*/ 3972 h 10000"/>
              <a:gd name="connsiteX19" fmla="*/ 3363 w 10000"/>
              <a:gd name="connsiteY19" fmla="*/ 3950 h 10000"/>
              <a:gd name="connsiteX20" fmla="*/ 3303 w 10000"/>
              <a:gd name="connsiteY20" fmla="*/ 3927 h 10000"/>
              <a:gd name="connsiteX21" fmla="*/ 3261 w 10000"/>
              <a:gd name="connsiteY21" fmla="*/ 3909 h 10000"/>
              <a:gd name="connsiteX22" fmla="*/ 3243 w 10000"/>
              <a:gd name="connsiteY22" fmla="*/ 3886 h 10000"/>
              <a:gd name="connsiteX23" fmla="*/ 3201 w 10000"/>
              <a:gd name="connsiteY23" fmla="*/ 3864 h 10000"/>
              <a:gd name="connsiteX24" fmla="*/ 3163 w 10000"/>
              <a:gd name="connsiteY24" fmla="*/ 3800 h 10000"/>
              <a:gd name="connsiteX25" fmla="*/ 3065 w 10000"/>
              <a:gd name="connsiteY25" fmla="*/ 3714 h 10000"/>
              <a:gd name="connsiteX26" fmla="*/ 2945 w 10000"/>
              <a:gd name="connsiteY26" fmla="*/ 3650 h 10000"/>
              <a:gd name="connsiteX27" fmla="*/ 2865 w 10000"/>
              <a:gd name="connsiteY27" fmla="*/ 3587 h 10000"/>
              <a:gd name="connsiteX28" fmla="*/ 2826 w 10000"/>
              <a:gd name="connsiteY28" fmla="*/ 3568 h 10000"/>
              <a:gd name="connsiteX29" fmla="*/ 2784 w 10000"/>
              <a:gd name="connsiteY29" fmla="*/ 3568 h 10000"/>
              <a:gd name="connsiteX30" fmla="*/ 2724 w 10000"/>
              <a:gd name="connsiteY30" fmla="*/ 3568 h 10000"/>
              <a:gd name="connsiteX31" fmla="*/ 2707 w 10000"/>
              <a:gd name="connsiteY31" fmla="*/ 3523 h 10000"/>
              <a:gd name="connsiteX32" fmla="*/ 2686 w 10000"/>
              <a:gd name="connsiteY32" fmla="*/ 3482 h 10000"/>
              <a:gd name="connsiteX33" fmla="*/ 2647 w 10000"/>
              <a:gd name="connsiteY33" fmla="*/ 3482 h 10000"/>
              <a:gd name="connsiteX34" fmla="*/ 2605 w 10000"/>
              <a:gd name="connsiteY34" fmla="*/ 3459 h 10000"/>
              <a:gd name="connsiteX35" fmla="*/ 2507 w 10000"/>
              <a:gd name="connsiteY35" fmla="*/ 3441 h 10000"/>
              <a:gd name="connsiteX36" fmla="*/ 2447 w 10000"/>
              <a:gd name="connsiteY36" fmla="*/ 3396 h 10000"/>
              <a:gd name="connsiteX37" fmla="*/ 2405 w 10000"/>
              <a:gd name="connsiteY37" fmla="*/ 3377 h 10000"/>
              <a:gd name="connsiteX38" fmla="*/ 2346 w 10000"/>
              <a:gd name="connsiteY38" fmla="*/ 3332 h 10000"/>
              <a:gd name="connsiteX39" fmla="*/ 2328 w 10000"/>
              <a:gd name="connsiteY39" fmla="*/ 3332 h 10000"/>
              <a:gd name="connsiteX40" fmla="*/ 2328 w 10000"/>
              <a:gd name="connsiteY40" fmla="*/ 3313 h 10000"/>
              <a:gd name="connsiteX41" fmla="*/ 2269 w 10000"/>
              <a:gd name="connsiteY41" fmla="*/ 3291 h 10000"/>
              <a:gd name="connsiteX42" fmla="*/ 2227 w 10000"/>
              <a:gd name="connsiteY42" fmla="*/ 3250 h 10000"/>
              <a:gd name="connsiteX43" fmla="*/ 2167 w 10000"/>
              <a:gd name="connsiteY43" fmla="*/ 3205 h 10000"/>
              <a:gd name="connsiteX44" fmla="*/ 2090 w 10000"/>
              <a:gd name="connsiteY44" fmla="*/ 3164 h 10000"/>
              <a:gd name="connsiteX45" fmla="*/ 2030 w 10000"/>
              <a:gd name="connsiteY45" fmla="*/ 3122 h 10000"/>
              <a:gd name="connsiteX46" fmla="*/ 1950 w 10000"/>
              <a:gd name="connsiteY46" fmla="*/ 3100 h 10000"/>
              <a:gd name="connsiteX47" fmla="*/ 1890 w 10000"/>
              <a:gd name="connsiteY47" fmla="*/ 3100 h 10000"/>
              <a:gd name="connsiteX48" fmla="*/ 1830 w 10000"/>
              <a:gd name="connsiteY48" fmla="*/ 3100 h 10000"/>
              <a:gd name="connsiteX49" fmla="*/ 1771 w 10000"/>
              <a:gd name="connsiteY49" fmla="*/ 3100 h 10000"/>
              <a:gd name="connsiteX50" fmla="*/ 1711 w 10000"/>
              <a:gd name="connsiteY50" fmla="*/ 3077 h 10000"/>
              <a:gd name="connsiteX51" fmla="*/ 1613 w 10000"/>
              <a:gd name="connsiteY51" fmla="*/ 2995 h 10000"/>
              <a:gd name="connsiteX52" fmla="*/ 1532 w 10000"/>
              <a:gd name="connsiteY52" fmla="*/ 2887 h 10000"/>
              <a:gd name="connsiteX53" fmla="*/ 1511 w 10000"/>
              <a:gd name="connsiteY53" fmla="*/ 2804 h 10000"/>
              <a:gd name="connsiteX54" fmla="*/ 1494 w 10000"/>
              <a:gd name="connsiteY54" fmla="*/ 2759 h 10000"/>
              <a:gd name="connsiteX55" fmla="*/ 1452 w 10000"/>
              <a:gd name="connsiteY55" fmla="*/ 2718 h 10000"/>
              <a:gd name="connsiteX56" fmla="*/ 1332 w 10000"/>
              <a:gd name="connsiteY56" fmla="*/ 2677 h 10000"/>
              <a:gd name="connsiteX57" fmla="*/ 1234 w 10000"/>
              <a:gd name="connsiteY57" fmla="*/ 2654 h 10000"/>
              <a:gd name="connsiteX58" fmla="*/ 1154 w 10000"/>
              <a:gd name="connsiteY58" fmla="*/ 2591 h 10000"/>
              <a:gd name="connsiteX59" fmla="*/ 1017 w 10000"/>
              <a:gd name="connsiteY59" fmla="*/ 2463 h 10000"/>
              <a:gd name="connsiteX60" fmla="*/ 936 w 10000"/>
              <a:gd name="connsiteY60" fmla="*/ 2377 h 10000"/>
              <a:gd name="connsiteX61" fmla="*/ 898 w 10000"/>
              <a:gd name="connsiteY61" fmla="*/ 2336 h 10000"/>
              <a:gd name="connsiteX62" fmla="*/ 877 w 10000"/>
              <a:gd name="connsiteY62" fmla="*/ 2273 h 10000"/>
              <a:gd name="connsiteX63" fmla="*/ 796 w 10000"/>
              <a:gd name="connsiteY63" fmla="*/ 2186 h 10000"/>
              <a:gd name="connsiteX64" fmla="*/ 719 w 10000"/>
              <a:gd name="connsiteY64" fmla="*/ 2082 h 10000"/>
              <a:gd name="connsiteX65" fmla="*/ 638 w 10000"/>
              <a:gd name="connsiteY65" fmla="*/ 1996 h 10000"/>
              <a:gd name="connsiteX66" fmla="*/ 519 w 10000"/>
              <a:gd name="connsiteY66" fmla="*/ 1849 h 10000"/>
              <a:gd name="connsiteX67" fmla="*/ 519 w 10000"/>
              <a:gd name="connsiteY67" fmla="*/ 1786 h 10000"/>
              <a:gd name="connsiteX68" fmla="*/ 498 w 10000"/>
              <a:gd name="connsiteY68" fmla="*/ 1677 h 10000"/>
              <a:gd name="connsiteX69" fmla="*/ 480 w 10000"/>
              <a:gd name="connsiteY69" fmla="*/ 1486 h 10000"/>
              <a:gd name="connsiteX70" fmla="*/ 459 w 10000"/>
              <a:gd name="connsiteY70" fmla="*/ 1359 h 10000"/>
              <a:gd name="connsiteX71" fmla="*/ 421 w 10000"/>
              <a:gd name="connsiteY71" fmla="*/ 1209 h 10000"/>
              <a:gd name="connsiteX72" fmla="*/ 361 w 10000"/>
              <a:gd name="connsiteY72" fmla="*/ 1127 h 10000"/>
              <a:gd name="connsiteX73" fmla="*/ 340 w 10000"/>
              <a:gd name="connsiteY73" fmla="*/ 1082 h 10000"/>
              <a:gd name="connsiteX74" fmla="*/ 259 w 10000"/>
              <a:gd name="connsiteY74" fmla="*/ 936 h 10000"/>
              <a:gd name="connsiteX75" fmla="*/ 242 w 10000"/>
              <a:gd name="connsiteY75" fmla="*/ 827 h 10000"/>
              <a:gd name="connsiteX76" fmla="*/ 242 w 10000"/>
              <a:gd name="connsiteY76" fmla="*/ 723 h 10000"/>
              <a:gd name="connsiteX77" fmla="*/ 242 w 10000"/>
              <a:gd name="connsiteY77" fmla="*/ 618 h 10000"/>
              <a:gd name="connsiteX78" fmla="*/ 221 w 10000"/>
              <a:gd name="connsiteY78" fmla="*/ 509 h 10000"/>
              <a:gd name="connsiteX79" fmla="*/ 179 w 10000"/>
              <a:gd name="connsiteY79" fmla="*/ 404 h 10000"/>
              <a:gd name="connsiteX80" fmla="*/ 161 w 10000"/>
              <a:gd name="connsiteY80" fmla="*/ 300 h 10000"/>
              <a:gd name="connsiteX81" fmla="*/ 102 w 10000"/>
              <a:gd name="connsiteY81" fmla="*/ 172 h 10000"/>
              <a:gd name="connsiteX82" fmla="*/ 0 w 10000"/>
              <a:gd name="connsiteY82" fmla="*/ 0 h 10000"/>
              <a:gd name="connsiteX0" fmla="*/ 10000 w 10000"/>
              <a:gd name="connsiteY0" fmla="*/ 10000 h 10000"/>
              <a:gd name="connsiteX1" fmla="*/ 6662 w 10000"/>
              <a:gd name="connsiteY1" fmla="*/ 7282 h 10000"/>
              <a:gd name="connsiteX2" fmla="*/ 6501 w 10000"/>
              <a:gd name="connsiteY2" fmla="*/ 7323 h 10000"/>
              <a:gd name="connsiteX3" fmla="*/ 6462 w 10000"/>
              <a:gd name="connsiteY3" fmla="*/ 7323 h 10000"/>
              <a:gd name="connsiteX4" fmla="*/ 6424 w 10000"/>
              <a:gd name="connsiteY4" fmla="*/ 7304 h 10000"/>
              <a:gd name="connsiteX5" fmla="*/ 6322 w 10000"/>
              <a:gd name="connsiteY5" fmla="*/ 7241 h 10000"/>
              <a:gd name="connsiteX6" fmla="*/ 4874 w 10000"/>
              <a:gd name="connsiteY6" fmla="*/ 6795 h 10000"/>
              <a:gd name="connsiteX7" fmla="*/ 4793 w 10000"/>
              <a:gd name="connsiteY7" fmla="*/ 6814 h 10000"/>
              <a:gd name="connsiteX8" fmla="*/ 4755 w 10000"/>
              <a:gd name="connsiteY8" fmla="*/ 6814 h 10000"/>
              <a:gd name="connsiteX9" fmla="*/ 4674 w 10000"/>
              <a:gd name="connsiteY9" fmla="*/ 6814 h 10000"/>
              <a:gd name="connsiteX10" fmla="*/ 4534 w 10000"/>
              <a:gd name="connsiteY10" fmla="*/ 6836 h 10000"/>
              <a:gd name="connsiteX11" fmla="*/ 4435 w 10000"/>
              <a:gd name="connsiteY11" fmla="*/ 6836 h 10000"/>
              <a:gd name="connsiteX12" fmla="*/ 4393 w 10000"/>
              <a:gd name="connsiteY12" fmla="*/ 6836 h 10000"/>
              <a:gd name="connsiteX13" fmla="*/ 4257 w 10000"/>
              <a:gd name="connsiteY13" fmla="*/ 6836 h 10000"/>
              <a:gd name="connsiteX14" fmla="*/ 4176 w 10000"/>
              <a:gd name="connsiteY14" fmla="*/ 6773 h 10000"/>
              <a:gd name="connsiteX15" fmla="*/ 4018 w 10000"/>
              <a:gd name="connsiteY15" fmla="*/ 6687 h 10000"/>
              <a:gd name="connsiteX16" fmla="*/ 3797 w 10000"/>
              <a:gd name="connsiteY16" fmla="*/ 6687 h 10000"/>
              <a:gd name="connsiteX17" fmla="*/ 3401 w 10000"/>
              <a:gd name="connsiteY17" fmla="*/ 3972 h 10000"/>
              <a:gd name="connsiteX18" fmla="*/ 3363 w 10000"/>
              <a:gd name="connsiteY18" fmla="*/ 3950 h 10000"/>
              <a:gd name="connsiteX19" fmla="*/ 3303 w 10000"/>
              <a:gd name="connsiteY19" fmla="*/ 3927 h 10000"/>
              <a:gd name="connsiteX20" fmla="*/ 3261 w 10000"/>
              <a:gd name="connsiteY20" fmla="*/ 3909 h 10000"/>
              <a:gd name="connsiteX21" fmla="*/ 3243 w 10000"/>
              <a:gd name="connsiteY21" fmla="*/ 3886 h 10000"/>
              <a:gd name="connsiteX22" fmla="*/ 3201 w 10000"/>
              <a:gd name="connsiteY22" fmla="*/ 3864 h 10000"/>
              <a:gd name="connsiteX23" fmla="*/ 3163 w 10000"/>
              <a:gd name="connsiteY23" fmla="*/ 3800 h 10000"/>
              <a:gd name="connsiteX24" fmla="*/ 3065 w 10000"/>
              <a:gd name="connsiteY24" fmla="*/ 3714 h 10000"/>
              <a:gd name="connsiteX25" fmla="*/ 2945 w 10000"/>
              <a:gd name="connsiteY25" fmla="*/ 3650 h 10000"/>
              <a:gd name="connsiteX26" fmla="*/ 2865 w 10000"/>
              <a:gd name="connsiteY26" fmla="*/ 3587 h 10000"/>
              <a:gd name="connsiteX27" fmla="*/ 2826 w 10000"/>
              <a:gd name="connsiteY27" fmla="*/ 3568 h 10000"/>
              <a:gd name="connsiteX28" fmla="*/ 2784 w 10000"/>
              <a:gd name="connsiteY28" fmla="*/ 3568 h 10000"/>
              <a:gd name="connsiteX29" fmla="*/ 2724 w 10000"/>
              <a:gd name="connsiteY29" fmla="*/ 3568 h 10000"/>
              <a:gd name="connsiteX30" fmla="*/ 2707 w 10000"/>
              <a:gd name="connsiteY30" fmla="*/ 3523 h 10000"/>
              <a:gd name="connsiteX31" fmla="*/ 2686 w 10000"/>
              <a:gd name="connsiteY31" fmla="*/ 3482 h 10000"/>
              <a:gd name="connsiteX32" fmla="*/ 2647 w 10000"/>
              <a:gd name="connsiteY32" fmla="*/ 3482 h 10000"/>
              <a:gd name="connsiteX33" fmla="*/ 2605 w 10000"/>
              <a:gd name="connsiteY33" fmla="*/ 3459 h 10000"/>
              <a:gd name="connsiteX34" fmla="*/ 2507 w 10000"/>
              <a:gd name="connsiteY34" fmla="*/ 3441 h 10000"/>
              <a:gd name="connsiteX35" fmla="*/ 2447 w 10000"/>
              <a:gd name="connsiteY35" fmla="*/ 3396 h 10000"/>
              <a:gd name="connsiteX36" fmla="*/ 2405 w 10000"/>
              <a:gd name="connsiteY36" fmla="*/ 3377 h 10000"/>
              <a:gd name="connsiteX37" fmla="*/ 2346 w 10000"/>
              <a:gd name="connsiteY37" fmla="*/ 3332 h 10000"/>
              <a:gd name="connsiteX38" fmla="*/ 2328 w 10000"/>
              <a:gd name="connsiteY38" fmla="*/ 3332 h 10000"/>
              <a:gd name="connsiteX39" fmla="*/ 2328 w 10000"/>
              <a:gd name="connsiteY39" fmla="*/ 3313 h 10000"/>
              <a:gd name="connsiteX40" fmla="*/ 2269 w 10000"/>
              <a:gd name="connsiteY40" fmla="*/ 3291 h 10000"/>
              <a:gd name="connsiteX41" fmla="*/ 2227 w 10000"/>
              <a:gd name="connsiteY41" fmla="*/ 3250 h 10000"/>
              <a:gd name="connsiteX42" fmla="*/ 2167 w 10000"/>
              <a:gd name="connsiteY42" fmla="*/ 3205 h 10000"/>
              <a:gd name="connsiteX43" fmla="*/ 2090 w 10000"/>
              <a:gd name="connsiteY43" fmla="*/ 3164 h 10000"/>
              <a:gd name="connsiteX44" fmla="*/ 2030 w 10000"/>
              <a:gd name="connsiteY44" fmla="*/ 3122 h 10000"/>
              <a:gd name="connsiteX45" fmla="*/ 1950 w 10000"/>
              <a:gd name="connsiteY45" fmla="*/ 3100 h 10000"/>
              <a:gd name="connsiteX46" fmla="*/ 1890 w 10000"/>
              <a:gd name="connsiteY46" fmla="*/ 3100 h 10000"/>
              <a:gd name="connsiteX47" fmla="*/ 1830 w 10000"/>
              <a:gd name="connsiteY47" fmla="*/ 3100 h 10000"/>
              <a:gd name="connsiteX48" fmla="*/ 1771 w 10000"/>
              <a:gd name="connsiteY48" fmla="*/ 3100 h 10000"/>
              <a:gd name="connsiteX49" fmla="*/ 1711 w 10000"/>
              <a:gd name="connsiteY49" fmla="*/ 3077 h 10000"/>
              <a:gd name="connsiteX50" fmla="*/ 1613 w 10000"/>
              <a:gd name="connsiteY50" fmla="*/ 2995 h 10000"/>
              <a:gd name="connsiteX51" fmla="*/ 1532 w 10000"/>
              <a:gd name="connsiteY51" fmla="*/ 2887 h 10000"/>
              <a:gd name="connsiteX52" fmla="*/ 1511 w 10000"/>
              <a:gd name="connsiteY52" fmla="*/ 2804 h 10000"/>
              <a:gd name="connsiteX53" fmla="*/ 1494 w 10000"/>
              <a:gd name="connsiteY53" fmla="*/ 2759 h 10000"/>
              <a:gd name="connsiteX54" fmla="*/ 1452 w 10000"/>
              <a:gd name="connsiteY54" fmla="*/ 2718 h 10000"/>
              <a:gd name="connsiteX55" fmla="*/ 1332 w 10000"/>
              <a:gd name="connsiteY55" fmla="*/ 2677 h 10000"/>
              <a:gd name="connsiteX56" fmla="*/ 1234 w 10000"/>
              <a:gd name="connsiteY56" fmla="*/ 2654 h 10000"/>
              <a:gd name="connsiteX57" fmla="*/ 1154 w 10000"/>
              <a:gd name="connsiteY57" fmla="*/ 2591 h 10000"/>
              <a:gd name="connsiteX58" fmla="*/ 1017 w 10000"/>
              <a:gd name="connsiteY58" fmla="*/ 2463 h 10000"/>
              <a:gd name="connsiteX59" fmla="*/ 936 w 10000"/>
              <a:gd name="connsiteY59" fmla="*/ 2377 h 10000"/>
              <a:gd name="connsiteX60" fmla="*/ 898 w 10000"/>
              <a:gd name="connsiteY60" fmla="*/ 2336 h 10000"/>
              <a:gd name="connsiteX61" fmla="*/ 877 w 10000"/>
              <a:gd name="connsiteY61" fmla="*/ 2273 h 10000"/>
              <a:gd name="connsiteX62" fmla="*/ 796 w 10000"/>
              <a:gd name="connsiteY62" fmla="*/ 2186 h 10000"/>
              <a:gd name="connsiteX63" fmla="*/ 719 w 10000"/>
              <a:gd name="connsiteY63" fmla="*/ 2082 h 10000"/>
              <a:gd name="connsiteX64" fmla="*/ 638 w 10000"/>
              <a:gd name="connsiteY64" fmla="*/ 1996 h 10000"/>
              <a:gd name="connsiteX65" fmla="*/ 519 w 10000"/>
              <a:gd name="connsiteY65" fmla="*/ 1849 h 10000"/>
              <a:gd name="connsiteX66" fmla="*/ 519 w 10000"/>
              <a:gd name="connsiteY66" fmla="*/ 1786 h 10000"/>
              <a:gd name="connsiteX67" fmla="*/ 498 w 10000"/>
              <a:gd name="connsiteY67" fmla="*/ 1677 h 10000"/>
              <a:gd name="connsiteX68" fmla="*/ 480 w 10000"/>
              <a:gd name="connsiteY68" fmla="*/ 1486 h 10000"/>
              <a:gd name="connsiteX69" fmla="*/ 459 w 10000"/>
              <a:gd name="connsiteY69" fmla="*/ 1359 h 10000"/>
              <a:gd name="connsiteX70" fmla="*/ 421 w 10000"/>
              <a:gd name="connsiteY70" fmla="*/ 1209 h 10000"/>
              <a:gd name="connsiteX71" fmla="*/ 361 w 10000"/>
              <a:gd name="connsiteY71" fmla="*/ 1127 h 10000"/>
              <a:gd name="connsiteX72" fmla="*/ 340 w 10000"/>
              <a:gd name="connsiteY72" fmla="*/ 1082 h 10000"/>
              <a:gd name="connsiteX73" fmla="*/ 259 w 10000"/>
              <a:gd name="connsiteY73" fmla="*/ 936 h 10000"/>
              <a:gd name="connsiteX74" fmla="*/ 242 w 10000"/>
              <a:gd name="connsiteY74" fmla="*/ 827 h 10000"/>
              <a:gd name="connsiteX75" fmla="*/ 242 w 10000"/>
              <a:gd name="connsiteY75" fmla="*/ 723 h 10000"/>
              <a:gd name="connsiteX76" fmla="*/ 242 w 10000"/>
              <a:gd name="connsiteY76" fmla="*/ 618 h 10000"/>
              <a:gd name="connsiteX77" fmla="*/ 221 w 10000"/>
              <a:gd name="connsiteY77" fmla="*/ 509 h 10000"/>
              <a:gd name="connsiteX78" fmla="*/ 179 w 10000"/>
              <a:gd name="connsiteY78" fmla="*/ 404 h 10000"/>
              <a:gd name="connsiteX79" fmla="*/ 161 w 10000"/>
              <a:gd name="connsiteY79" fmla="*/ 300 h 10000"/>
              <a:gd name="connsiteX80" fmla="*/ 102 w 10000"/>
              <a:gd name="connsiteY80" fmla="*/ 172 h 10000"/>
              <a:gd name="connsiteX81" fmla="*/ 0 w 10000"/>
              <a:gd name="connsiteY81" fmla="*/ 0 h 10000"/>
              <a:gd name="connsiteX0" fmla="*/ 10000 w 10000"/>
              <a:gd name="connsiteY0" fmla="*/ 10000 h 10000"/>
              <a:gd name="connsiteX1" fmla="*/ 6501 w 10000"/>
              <a:gd name="connsiteY1" fmla="*/ 7323 h 10000"/>
              <a:gd name="connsiteX2" fmla="*/ 6462 w 10000"/>
              <a:gd name="connsiteY2" fmla="*/ 7323 h 10000"/>
              <a:gd name="connsiteX3" fmla="*/ 6424 w 10000"/>
              <a:gd name="connsiteY3" fmla="*/ 7304 h 10000"/>
              <a:gd name="connsiteX4" fmla="*/ 6322 w 10000"/>
              <a:gd name="connsiteY4" fmla="*/ 7241 h 10000"/>
              <a:gd name="connsiteX5" fmla="*/ 4874 w 10000"/>
              <a:gd name="connsiteY5" fmla="*/ 6795 h 10000"/>
              <a:gd name="connsiteX6" fmla="*/ 4793 w 10000"/>
              <a:gd name="connsiteY6" fmla="*/ 6814 h 10000"/>
              <a:gd name="connsiteX7" fmla="*/ 4755 w 10000"/>
              <a:gd name="connsiteY7" fmla="*/ 6814 h 10000"/>
              <a:gd name="connsiteX8" fmla="*/ 4674 w 10000"/>
              <a:gd name="connsiteY8" fmla="*/ 6814 h 10000"/>
              <a:gd name="connsiteX9" fmla="*/ 4534 w 10000"/>
              <a:gd name="connsiteY9" fmla="*/ 6836 h 10000"/>
              <a:gd name="connsiteX10" fmla="*/ 4435 w 10000"/>
              <a:gd name="connsiteY10" fmla="*/ 6836 h 10000"/>
              <a:gd name="connsiteX11" fmla="*/ 4393 w 10000"/>
              <a:gd name="connsiteY11" fmla="*/ 6836 h 10000"/>
              <a:gd name="connsiteX12" fmla="*/ 4257 w 10000"/>
              <a:gd name="connsiteY12" fmla="*/ 6836 h 10000"/>
              <a:gd name="connsiteX13" fmla="*/ 4176 w 10000"/>
              <a:gd name="connsiteY13" fmla="*/ 6773 h 10000"/>
              <a:gd name="connsiteX14" fmla="*/ 4018 w 10000"/>
              <a:gd name="connsiteY14" fmla="*/ 6687 h 10000"/>
              <a:gd name="connsiteX15" fmla="*/ 3797 w 10000"/>
              <a:gd name="connsiteY15" fmla="*/ 6687 h 10000"/>
              <a:gd name="connsiteX16" fmla="*/ 3401 w 10000"/>
              <a:gd name="connsiteY16" fmla="*/ 3972 h 10000"/>
              <a:gd name="connsiteX17" fmla="*/ 3363 w 10000"/>
              <a:gd name="connsiteY17" fmla="*/ 3950 h 10000"/>
              <a:gd name="connsiteX18" fmla="*/ 3303 w 10000"/>
              <a:gd name="connsiteY18" fmla="*/ 3927 h 10000"/>
              <a:gd name="connsiteX19" fmla="*/ 3261 w 10000"/>
              <a:gd name="connsiteY19" fmla="*/ 3909 h 10000"/>
              <a:gd name="connsiteX20" fmla="*/ 3243 w 10000"/>
              <a:gd name="connsiteY20" fmla="*/ 3886 h 10000"/>
              <a:gd name="connsiteX21" fmla="*/ 3201 w 10000"/>
              <a:gd name="connsiteY21" fmla="*/ 3864 h 10000"/>
              <a:gd name="connsiteX22" fmla="*/ 3163 w 10000"/>
              <a:gd name="connsiteY22" fmla="*/ 3800 h 10000"/>
              <a:gd name="connsiteX23" fmla="*/ 3065 w 10000"/>
              <a:gd name="connsiteY23" fmla="*/ 3714 h 10000"/>
              <a:gd name="connsiteX24" fmla="*/ 2945 w 10000"/>
              <a:gd name="connsiteY24" fmla="*/ 3650 h 10000"/>
              <a:gd name="connsiteX25" fmla="*/ 2865 w 10000"/>
              <a:gd name="connsiteY25" fmla="*/ 3587 h 10000"/>
              <a:gd name="connsiteX26" fmla="*/ 2826 w 10000"/>
              <a:gd name="connsiteY26" fmla="*/ 3568 h 10000"/>
              <a:gd name="connsiteX27" fmla="*/ 2784 w 10000"/>
              <a:gd name="connsiteY27" fmla="*/ 3568 h 10000"/>
              <a:gd name="connsiteX28" fmla="*/ 2724 w 10000"/>
              <a:gd name="connsiteY28" fmla="*/ 3568 h 10000"/>
              <a:gd name="connsiteX29" fmla="*/ 2707 w 10000"/>
              <a:gd name="connsiteY29" fmla="*/ 3523 h 10000"/>
              <a:gd name="connsiteX30" fmla="*/ 2686 w 10000"/>
              <a:gd name="connsiteY30" fmla="*/ 3482 h 10000"/>
              <a:gd name="connsiteX31" fmla="*/ 2647 w 10000"/>
              <a:gd name="connsiteY31" fmla="*/ 3482 h 10000"/>
              <a:gd name="connsiteX32" fmla="*/ 2605 w 10000"/>
              <a:gd name="connsiteY32" fmla="*/ 3459 h 10000"/>
              <a:gd name="connsiteX33" fmla="*/ 2507 w 10000"/>
              <a:gd name="connsiteY33" fmla="*/ 3441 h 10000"/>
              <a:gd name="connsiteX34" fmla="*/ 2447 w 10000"/>
              <a:gd name="connsiteY34" fmla="*/ 3396 h 10000"/>
              <a:gd name="connsiteX35" fmla="*/ 2405 w 10000"/>
              <a:gd name="connsiteY35" fmla="*/ 3377 h 10000"/>
              <a:gd name="connsiteX36" fmla="*/ 2346 w 10000"/>
              <a:gd name="connsiteY36" fmla="*/ 3332 h 10000"/>
              <a:gd name="connsiteX37" fmla="*/ 2328 w 10000"/>
              <a:gd name="connsiteY37" fmla="*/ 3332 h 10000"/>
              <a:gd name="connsiteX38" fmla="*/ 2328 w 10000"/>
              <a:gd name="connsiteY38" fmla="*/ 3313 h 10000"/>
              <a:gd name="connsiteX39" fmla="*/ 2269 w 10000"/>
              <a:gd name="connsiteY39" fmla="*/ 3291 h 10000"/>
              <a:gd name="connsiteX40" fmla="*/ 2227 w 10000"/>
              <a:gd name="connsiteY40" fmla="*/ 3250 h 10000"/>
              <a:gd name="connsiteX41" fmla="*/ 2167 w 10000"/>
              <a:gd name="connsiteY41" fmla="*/ 3205 h 10000"/>
              <a:gd name="connsiteX42" fmla="*/ 2090 w 10000"/>
              <a:gd name="connsiteY42" fmla="*/ 3164 h 10000"/>
              <a:gd name="connsiteX43" fmla="*/ 2030 w 10000"/>
              <a:gd name="connsiteY43" fmla="*/ 3122 h 10000"/>
              <a:gd name="connsiteX44" fmla="*/ 1950 w 10000"/>
              <a:gd name="connsiteY44" fmla="*/ 3100 h 10000"/>
              <a:gd name="connsiteX45" fmla="*/ 1890 w 10000"/>
              <a:gd name="connsiteY45" fmla="*/ 3100 h 10000"/>
              <a:gd name="connsiteX46" fmla="*/ 1830 w 10000"/>
              <a:gd name="connsiteY46" fmla="*/ 3100 h 10000"/>
              <a:gd name="connsiteX47" fmla="*/ 1771 w 10000"/>
              <a:gd name="connsiteY47" fmla="*/ 3100 h 10000"/>
              <a:gd name="connsiteX48" fmla="*/ 1711 w 10000"/>
              <a:gd name="connsiteY48" fmla="*/ 3077 h 10000"/>
              <a:gd name="connsiteX49" fmla="*/ 1613 w 10000"/>
              <a:gd name="connsiteY49" fmla="*/ 2995 h 10000"/>
              <a:gd name="connsiteX50" fmla="*/ 1532 w 10000"/>
              <a:gd name="connsiteY50" fmla="*/ 2887 h 10000"/>
              <a:gd name="connsiteX51" fmla="*/ 1511 w 10000"/>
              <a:gd name="connsiteY51" fmla="*/ 2804 h 10000"/>
              <a:gd name="connsiteX52" fmla="*/ 1494 w 10000"/>
              <a:gd name="connsiteY52" fmla="*/ 2759 h 10000"/>
              <a:gd name="connsiteX53" fmla="*/ 1452 w 10000"/>
              <a:gd name="connsiteY53" fmla="*/ 2718 h 10000"/>
              <a:gd name="connsiteX54" fmla="*/ 1332 w 10000"/>
              <a:gd name="connsiteY54" fmla="*/ 2677 h 10000"/>
              <a:gd name="connsiteX55" fmla="*/ 1234 w 10000"/>
              <a:gd name="connsiteY55" fmla="*/ 2654 h 10000"/>
              <a:gd name="connsiteX56" fmla="*/ 1154 w 10000"/>
              <a:gd name="connsiteY56" fmla="*/ 2591 h 10000"/>
              <a:gd name="connsiteX57" fmla="*/ 1017 w 10000"/>
              <a:gd name="connsiteY57" fmla="*/ 2463 h 10000"/>
              <a:gd name="connsiteX58" fmla="*/ 936 w 10000"/>
              <a:gd name="connsiteY58" fmla="*/ 2377 h 10000"/>
              <a:gd name="connsiteX59" fmla="*/ 898 w 10000"/>
              <a:gd name="connsiteY59" fmla="*/ 2336 h 10000"/>
              <a:gd name="connsiteX60" fmla="*/ 877 w 10000"/>
              <a:gd name="connsiteY60" fmla="*/ 2273 h 10000"/>
              <a:gd name="connsiteX61" fmla="*/ 796 w 10000"/>
              <a:gd name="connsiteY61" fmla="*/ 2186 h 10000"/>
              <a:gd name="connsiteX62" fmla="*/ 719 w 10000"/>
              <a:gd name="connsiteY62" fmla="*/ 2082 h 10000"/>
              <a:gd name="connsiteX63" fmla="*/ 638 w 10000"/>
              <a:gd name="connsiteY63" fmla="*/ 1996 h 10000"/>
              <a:gd name="connsiteX64" fmla="*/ 519 w 10000"/>
              <a:gd name="connsiteY64" fmla="*/ 1849 h 10000"/>
              <a:gd name="connsiteX65" fmla="*/ 519 w 10000"/>
              <a:gd name="connsiteY65" fmla="*/ 1786 h 10000"/>
              <a:gd name="connsiteX66" fmla="*/ 498 w 10000"/>
              <a:gd name="connsiteY66" fmla="*/ 1677 h 10000"/>
              <a:gd name="connsiteX67" fmla="*/ 480 w 10000"/>
              <a:gd name="connsiteY67" fmla="*/ 1486 h 10000"/>
              <a:gd name="connsiteX68" fmla="*/ 459 w 10000"/>
              <a:gd name="connsiteY68" fmla="*/ 1359 h 10000"/>
              <a:gd name="connsiteX69" fmla="*/ 421 w 10000"/>
              <a:gd name="connsiteY69" fmla="*/ 1209 h 10000"/>
              <a:gd name="connsiteX70" fmla="*/ 361 w 10000"/>
              <a:gd name="connsiteY70" fmla="*/ 1127 h 10000"/>
              <a:gd name="connsiteX71" fmla="*/ 340 w 10000"/>
              <a:gd name="connsiteY71" fmla="*/ 1082 h 10000"/>
              <a:gd name="connsiteX72" fmla="*/ 259 w 10000"/>
              <a:gd name="connsiteY72" fmla="*/ 936 h 10000"/>
              <a:gd name="connsiteX73" fmla="*/ 242 w 10000"/>
              <a:gd name="connsiteY73" fmla="*/ 827 h 10000"/>
              <a:gd name="connsiteX74" fmla="*/ 242 w 10000"/>
              <a:gd name="connsiteY74" fmla="*/ 723 h 10000"/>
              <a:gd name="connsiteX75" fmla="*/ 242 w 10000"/>
              <a:gd name="connsiteY75" fmla="*/ 618 h 10000"/>
              <a:gd name="connsiteX76" fmla="*/ 221 w 10000"/>
              <a:gd name="connsiteY76" fmla="*/ 509 h 10000"/>
              <a:gd name="connsiteX77" fmla="*/ 179 w 10000"/>
              <a:gd name="connsiteY77" fmla="*/ 404 h 10000"/>
              <a:gd name="connsiteX78" fmla="*/ 161 w 10000"/>
              <a:gd name="connsiteY78" fmla="*/ 300 h 10000"/>
              <a:gd name="connsiteX79" fmla="*/ 102 w 10000"/>
              <a:gd name="connsiteY79" fmla="*/ 172 h 10000"/>
              <a:gd name="connsiteX80" fmla="*/ 0 w 10000"/>
              <a:gd name="connsiteY80" fmla="*/ 0 h 10000"/>
              <a:gd name="connsiteX0" fmla="*/ 10000 w 10000"/>
              <a:gd name="connsiteY0" fmla="*/ 10000 h 10000"/>
              <a:gd name="connsiteX1" fmla="*/ 6501 w 10000"/>
              <a:gd name="connsiteY1" fmla="*/ 7323 h 10000"/>
              <a:gd name="connsiteX2" fmla="*/ 6424 w 10000"/>
              <a:gd name="connsiteY2" fmla="*/ 7304 h 10000"/>
              <a:gd name="connsiteX3" fmla="*/ 6322 w 10000"/>
              <a:gd name="connsiteY3" fmla="*/ 7241 h 10000"/>
              <a:gd name="connsiteX4" fmla="*/ 4874 w 10000"/>
              <a:gd name="connsiteY4" fmla="*/ 6795 h 10000"/>
              <a:gd name="connsiteX5" fmla="*/ 4793 w 10000"/>
              <a:gd name="connsiteY5" fmla="*/ 6814 h 10000"/>
              <a:gd name="connsiteX6" fmla="*/ 4755 w 10000"/>
              <a:gd name="connsiteY6" fmla="*/ 6814 h 10000"/>
              <a:gd name="connsiteX7" fmla="*/ 4674 w 10000"/>
              <a:gd name="connsiteY7" fmla="*/ 6814 h 10000"/>
              <a:gd name="connsiteX8" fmla="*/ 4534 w 10000"/>
              <a:gd name="connsiteY8" fmla="*/ 6836 h 10000"/>
              <a:gd name="connsiteX9" fmla="*/ 4435 w 10000"/>
              <a:gd name="connsiteY9" fmla="*/ 6836 h 10000"/>
              <a:gd name="connsiteX10" fmla="*/ 4393 w 10000"/>
              <a:gd name="connsiteY10" fmla="*/ 6836 h 10000"/>
              <a:gd name="connsiteX11" fmla="*/ 4257 w 10000"/>
              <a:gd name="connsiteY11" fmla="*/ 6836 h 10000"/>
              <a:gd name="connsiteX12" fmla="*/ 4176 w 10000"/>
              <a:gd name="connsiteY12" fmla="*/ 6773 h 10000"/>
              <a:gd name="connsiteX13" fmla="*/ 4018 w 10000"/>
              <a:gd name="connsiteY13" fmla="*/ 6687 h 10000"/>
              <a:gd name="connsiteX14" fmla="*/ 3797 w 10000"/>
              <a:gd name="connsiteY14" fmla="*/ 6687 h 10000"/>
              <a:gd name="connsiteX15" fmla="*/ 3401 w 10000"/>
              <a:gd name="connsiteY15" fmla="*/ 3972 h 10000"/>
              <a:gd name="connsiteX16" fmla="*/ 3363 w 10000"/>
              <a:gd name="connsiteY16" fmla="*/ 3950 h 10000"/>
              <a:gd name="connsiteX17" fmla="*/ 3303 w 10000"/>
              <a:gd name="connsiteY17" fmla="*/ 3927 h 10000"/>
              <a:gd name="connsiteX18" fmla="*/ 3261 w 10000"/>
              <a:gd name="connsiteY18" fmla="*/ 3909 h 10000"/>
              <a:gd name="connsiteX19" fmla="*/ 3243 w 10000"/>
              <a:gd name="connsiteY19" fmla="*/ 3886 h 10000"/>
              <a:gd name="connsiteX20" fmla="*/ 3201 w 10000"/>
              <a:gd name="connsiteY20" fmla="*/ 3864 h 10000"/>
              <a:gd name="connsiteX21" fmla="*/ 3163 w 10000"/>
              <a:gd name="connsiteY21" fmla="*/ 3800 h 10000"/>
              <a:gd name="connsiteX22" fmla="*/ 3065 w 10000"/>
              <a:gd name="connsiteY22" fmla="*/ 3714 h 10000"/>
              <a:gd name="connsiteX23" fmla="*/ 2945 w 10000"/>
              <a:gd name="connsiteY23" fmla="*/ 3650 h 10000"/>
              <a:gd name="connsiteX24" fmla="*/ 2865 w 10000"/>
              <a:gd name="connsiteY24" fmla="*/ 3587 h 10000"/>
              <a:gd name="connsiteX25" fmla="*/ 2826 w 10000"/>
              <a:gd name="connsiteY25" fmla="*/ 3568 h 10000"/>
              <a:gd name="connsiteX26" fmla="*/ 2784 w 10000"/>
              <a:gd name="connsiteY26" fmla="*/ 3568 h 10000"/>
              <a:gd name="connsiteX27" fmla="*/ 2724 w 10000"/>
              <a:gd name="connsiteY27" fmla="*/ 3568 h 10000"/>
              <a:gd name="connsiteX28" fmla="*/ 2707 w 10000"/>
              <a:gd name="connsiteY28" fmla="*/ 3523 h 10000"/>
              <a:gd name="connsiteX29" fmla="*/ 2686 w 10000"/>
              <a:gd name="connsiteY29" fmla="*/ 3482 h 10000"/>
              <a:gd name="connsiteX30" fmla="*/ 2647 w 10000"/>
              <a:gd name="connsiteY30" fmla="*/ 3482 h 10000"/>
              <a:gd name="connsiteX31" fmla="*/ 2605 w 10000"/>
              <a:gd name="connsiteY31" fmla="*/ 3459 h 10000"/>
              <a:gd name="connsiteX32" fmla="*/ 2507 w 10000"/>
              <a:gd name="connsiteY32" fmla="*/ 3441 h 10000"/>
              <a:gd name="connsiteX33" fmla="*/ 2447 w 10000"/>
              <a:gd name="connsiteY33" fmla="*/ 3396 h 10000"/>
              <a:gd name="connsiteX34" fmla="*/ 2405 w 10000"/>
              <a:gd name="connsiteY34" fmla="*/ 3377 h 10000"/>
              <a:gd name="connsiteX35" fmla="*/ 2346 w 10000"/>
              <a:gd name="connsiteY35" fmla="*/ 3332 h 10000"/>
              <a:gd name="connsiteX36" fmla="*/ 2328 w 10000"/>
              <a:gd name="connsiteY36" fmla="*/ 3332 h 10000"/>
              <a:gd name="connsiteX37" fmla="*/ 2328 w 10000"/>
              <a:gd name="connsiteY37" fmla="*/ 3313 h 10000"/>
              <a:gd name="connsiteX38" fmla="*/ 2269 w 10000"/>
              <a:gd name="connsiteY38" fmla="*/ 3291 h 10000"/>
              <a:gd name="connsiteX39" fmla="*/ 2227 w 10000"/>
              <a:gd name="connsiteY39" fmla="*/ 3250 h 10000"/>
              <a:gd name="connsiteX40" fmla="*/ 2167 w 10000"/>
              <a:gd name="connsiteY40" fmla="*/ 3205 h 10000"/>
              <a:gd name="connsiteX41" fmla="*/ 2090 w 10000"/>
              <a:gd name="connsiteY41" fmla="*/ 3164 h 10000"/>
              <a:gd name="connsiteX42" fmla="*/ 2030 w 10000"/>
              <a:gd name="connsiteY42" fmla="*/ 3122 h 10000"/>
              <a:gd name="connsiteX43" fmla="*/ 1950 w 10000"/>
              <a:gd name="connsiteY43" fmla="*/ 3100 h 10000"/>
              <a:gd name="connsiteX44" fmla="*/ 1890 w 10000"/>
              <a:gd name="connsiteY44" fmla="*/ 3100 h 10000"/>
              <a:gd name="connsiteX45" fmla="*/ 1830 w 10000"/>
              <a:gd name="connsiteY45" fmla="*/ 3100 h 10000"/>
              <a:gd name="connsiteX46" fmla="*/ 1771 w 10000"/>
              <a:gd name="connsiteY46" fmla="*/ 3100 h 10000"/>
              <a:gd name="connsiteX47" fmla="*/ 1711 w 10000"/>
              <a:gd name="connsiteY47" fmla="*/ 3077 h 10000"/>
              <a:gd name="connsiteX48" fmla="*/ 1613 w 10000"/>
              <a:gd name="connsiteY48" fmla="*/ 2995 h 10000"/>
              <a:gd name="connsiteX49" fmla="*/ 1532 w 10000"/>
              <a:gd name="connsiteY49" fmla="*/ 2887 h 10000"/>
              <a:gd name="connsiteX50" fmla="*/ 1511 w 10000"/>
              <a:gd name="connsiteY50" fmla="*/ 2804 h 10000"/>
              <a:gd name="connsiteX51" fmla="*/ 1494 w 10000"/>
              <a:gd name="connsiteY51" fmla="*/ 2759 h 10000"/>
              <a:gd name="connsiteX52" fmla="*/ 1452 w 10000"/>
              <a:gd name="connsiteY52" fmla="*/ 2718 h 10000"/>
              <a:gd name="connsiteX53" fmla="*/ 1332 w 10000"/>
              <a:gd name="connsiteY53" fmla="*/ 2677 h 10000"/>
              <a:gd name="connsiteX54" fmla="*/ 1234 w 10000"/>
              <a:gd name="connsiteY54" fmla="*/ 2654 h 10000"/>
              <a:gd name="connsiteX55" fmla="*/ 1154 w 10000"/>
              <a:gd name="connsiteY55" fmla="*/ 2591 h 10000"/>
              <a:gd name="connsiteX56" fmla="*/ 1017 w 10000"/>
              <a:gd name="connsiteY56" fmla="*/ 2463 h 10000"/>
              <a:gd name="connsiteX57" fmla="*/ 936 w 10000"/>
              <a:gd name="connsiteY57" fmla="*/ 2377 h 10000"/>
              <a:gd name="connsiteX58" fmla="*/ 898 w 10000"/>
              <a:gd name="connsiteY58" fmla="*/ 2336 h 10000"/>
              <a:gd name="connsiteX59" fmla="*/ 877 w 10000"/>
              <a:gd name="connsiteY59" fmla="*/ 2273 h 10000"/>
              <a:gd name="connsiteX60" fmla="*/ 796 w 10000"/>
              <a:gd name="connsiteY60" fmla="*/ 2186 h 10000"/>
              <a:gd name="connsiteX61" fmla="*/ 719 w 10000"/>
              <a:gd name="connsiteY61" fmla="*/ 2082 h 10000"/>
              <a:gd name="connsiteX62" fmla="*/ 638 w 10000"/>
              <a:gd name="connsiteY62" fmla="*/ 1996 h 10000"/>
              <a:gd name="connsiteX63" fmla="*/ 519 w 10000"/>
              <a:gd name="connsiteY63" fmla="*/ 1849 h 10000"/>
              <a:gd name="connsiteX64" fmla="*/ 519 w 10000"/>
              <a:gd name="connsiteY64" fmla="*/ 1786 h 10000"/>
              <a:gd name="connsiteX65" fmla="*/ 498 w 10000"/>
              <a:gd name="connsiteY65" fmla="*/ 1677 h 10000"/>
              <a:gd name="connsiteX66" fmla="*/ 480 w 10000"/>
              <a:gd name="connsiteY66" fmla="*/ 1486 h 10000"/>
              <a:gd name="connsiteX67" fmla="*/ 459 w 10000"/>
              <a:gd name="connsiteY67" fmla="*/ 1359 h 10000"/>
              <a:gd name="connsiteX68" fmla="*/ 421 w 10000"/>
              <a:gd name="connsiteY68" fmla="*/ 1209 h 10000"/>
              <a:gd name="connsiteX69" fmla="*/ 361 w 10000"/>
              <a:gd name="connsiteY69" fmla="*/ 1127 h 10000"/>
              <a:gd name="connsiteX70" fmla="*/ 340 w 10000"/>
              <a:gd name="connsiteY70" fmla="*/ 1082 h 10000"/>
              <a:gd name="connsiteX71" fmla="*/ 259 w 10000"/>
              <a:gd name="connsiteY71" fmla="*/ 936 h 10000"/>
              <a:gd name="connsiteX72" fmla="*/ 242 w 10000"/>
              <a:gd name="connsiteY72" fmla="*/ 827 h 10000"/>
              <a:gd name="connsiteX73" fmla="*/ 242 w 10000"/>
              <a:gd name="connsiteY73" fmla="*/ 723 h 10000"/>
              <a:gd name="connsiteX74" fmla="*/ 242 w 10000"/>
              <a:gd name="connsiteY74" fmla="*/ 618 h 10000"/>
              <a:gd name="connsiteX75" fmla="*/ 221 w 10000"/>
              <a:gd name="connsiteY75" fmla="*/ 509 h 10000"/>
              <a:gd name="connsiteX76" fmla="*/ 179 w 10000"/>
              <a:gd name="connsiteY76" fmla="*/ 404 h 10000"/>
              <a:gd name="connsiteX77" fmla="*/ 161 w 10000"/>
              <a:gd name="connsiteY77" fmla="*/ 300 h 10000"/>
              <a:gd name="connsiteX78" fmla="*/ 102 w 10000"/>
              <a:gd name="connsiteY78" fmla="*/ 172 h 10000"/>
              <a:gd name="connsiteX79" fmla="*/ 0 w 10000"/>
              <a:gd name="connsiteY79" fmla="*/ 0 h 10000"/>
              <a:gd name="connsiteX0" fmla="*/ 10000 w 10000"/>
              <a:gd name="connsiteY0" fmla="*/ 10000 h 10000"/>
              <a:gd name="connsiteX1" fmla="*/ 6501 w 10000"/>
              <a:gd name="connsiteY1" fmla="*/ 7323 h 10000"/>
              <a:gd name="connsiteX2" fmla="*/ 6322 w 10000"/>
              <a:gd name="connsiteY2" fmla="*/ 7241 h 10000"/>
              <a:gd name="connsiteX3" fmla="*/ 4874 w 10000"/>
              <a:gd name="connsiteY3" fmla="*/ 6795 h 10000"/>
              <a:gd name="connsiteX4" fmla="*/ 4793 w 10000"/>
              <a:gd name="connsiteY4" fmla="*/ 6814 h 10000"/>
              <a:gd name="connsiteX5" fmla="*/ 4755 w 10000"/>
              <a:gd name="connsiteY5" fmla="*/ 6814 h 10000"/>
              <a:gd name="connsiteX6" fmla="*/ 4674 w 10000"/>
              <a:gd name="connsiteY6" fmla="*/ 6814 h 10000"/>
              <a:gd name="connsiteX7" fmla="*/ 4534 w 10000"/>
              <a:gd name="connsiteY7" fmla="*/ 6836 h 10000"/>
              <a:gd name="connsiteX8" fmla="*/ 4435 w 10000"/>
              <a:gd name="connsiteY8" fmla="*/ 6836 h 10000"/>
              <a:gd name="connsiteX9" fmla="*/ 4393 w 10000"/>
              <a:gd name="connsiteY9" fmla="*/ 6836 h 10000"/>
              <a:gd name="connsiteX10" fmla="*/ 4257 w 10000"/>
              <a:gd name="connsiteY10" fmla="*/ 6836 h 10000"/>
              <a:gd name="connsiteX11" fmla="*/ 4176 w 10000"/>
              <a:gd name="connsiteY11" fmla="*/ 6773 h 10000"/>
              <a:gd name="connsiteX12" fmla="*/ 4018 w 10000"/>
              <a:gd name="connsiteY12" fmla="*/ 6687 h 10000"/>
              <a:gd name="connsiteX13" fmla="*/ 3797 w 10000"/>
              <a:gd name="connsiteY13" fmla="*/ 6687 h 10000"/>
              <a:gd name="connsiteX14" fmla="*/ 3401 w 10000"/>
              <a:gd name="connsiteY14" fmla="*/ 3972 h 10000"/>
              <a:gd name="connsiteX15" fmla="*/ 3363 w 10000"/>
              <a:gd name="connsiteY15" fmla="*/ 3950 h 10000"/>
              <a:gd name="connsiteX16" fmla="*/ 3303 w 10000"/>
              <a:gd name="connsiteY16" fmla="*/ 3927 h 10000"/>
              <a:gd name="connsiteX17" fmla="*/ 3261 w 10000"/>
              <a:gd name="connsiteY17" fmla="*/ 3909 h 10000"/>
              <a:gd name="connsiteX18" fmla="*/ 3243 w 10000"/>
              <a:gd name="connsiteY18" fmla="*/ 3886 h 10000"/>
              <a:gd name="connsiteX19" fmla="*/ 3201 w 10000"/>
              <a:gd name="connsiteY19" fmla="*/ 3864 h 10000"/>
              <a:gd name="connsiteX20" fmla="*/ 3163 w 10000"/>
              <a:gd name="connsiteY20" fmla="*/ 3800 h 10000"/>
              <a:gd name="connsiteX21" fmla="*/ 3065 w 10000"/>
              <a:gd name="connsiteY21" fmla="*/ 3714 h 10000"/>
              <a:gd name="connsiteX22" fmla="*/ 2945 w 10000"/>
              <a:gd name="connsiteY22" fmla="*/ 3650 h 10000"/>
              <a:gd name="connsiteX23" fmla="*/ 2865 w 10000"/>
              <a:gd name="connsiteY23" fmla="*/ 3587 h 10000"/>
              <a:gd name="connsiteX24" fmla="*/ 2826 w 10000"/>
              <a:gd name="connsiteY24" fmla="*/ 3568 h 10000"/>
              <a:gd name="connsiteX25" fmla="*/ 2784 w 10000"/>
              <a:gd name="connsiteY25" fmla="*/ 3568 h 10000"/>
              <a:gd name="connsiteX26" fmla="*/ 2724 w 10000"/>
              <a:gd name="connsiteY26" fmla="*/ 3568 h 10000"/>
              <a:gd name="connsiteX27" fmla="*/ 2707 w 10000"/>
              <a:gd name="connsiteY27" fmla="*/ 3523 h 10000"/>
              <a:gd name="connsiteX28" fmla="*/ 2686 w 10000"/>
              <a:gd name="connsiteY28" fmla="*/ 3482 h 10000"/>
              <a:gd name="connsiteX29" fmla="*/ 2647 w 10000"/>
              <a:gd name="connsiteY29" fmla="*/ 3482 h 10000"/>
              <a:gd name="connsiteX30" fmla="*/ 2605 w 10000"/>
              <a:gd name="connsiteY30" fmla="*/ 3459 h 10000"/>
              <a:gd name="connsiteX31" fmla="*/ 2507 w 10000"/>
              <a:gd name="connsiteY31" fmla="*/ 3441 h 10000"/>
              <a:gd name="connsiteX32" fmla="*/ 2447 w 10000"/>
              <a:gd name="connsiteY32" fmla="*/ 3396 h 10000"/>
              <a:gd name="connsiteX33" fmla="*/ 2405 w 10000"/>
              <a:gd name="connsiteY33" fmla="*/ 3377 h 10000"/>
              <a:gd name="connsiteX34" fmla="*/ 2346 w 10000"/>
              <a:gd name="connsiteY34" fmla="*/ 3332 h 10000"/>
              <a:gd name="connsiteX35" fmla="*/ 2328 w 10000"/>
              <a:gd name="connsiteY35" fmla="*/ 3332 h 10000"/>
              <a:gd name="connsiteX36" fmla="*/ 2328 w 10000"/>
              <a:gd name="connsiteY36" fmla="*/ 3313 h 10000"/>
              <a:gd name="connsiteX37" fmla="*/ 2269 w 10000"/>
              <a:gd name="connsiteY37" fmla="*/ 3291 h 10000"/>
              <a:gd name="connsiteX38" fmla="*/ 2227 w 10000"/>
              <a:gd name="connsiteY38" fmla="*/ 3250 h 10000"/>
              <a:gd name="connsiteX39" fmla="*/ 2167 w 10000"/>
              <a:gd name="connsiteY39" fmla="*/ 3205 h 10000"/>
              <a:gd name="connsiteX40" fmla="*/ 2090 w 10000"/>
              <a:gd name="connsiteY40" fmla="*/ 3164 h 10000"/>
              <a:gd name="connsiteX41" fmla="*/ 2030 w 10000"/>
              <a:gd name="connsiteY41" fmla="*/ 3122 h 10000"/>
              <a:gd name="connsiteX42" fmla="*/ 1950 w 10000"/>
              <a:gd name="connsiteY42" fmla="*/ 3100 h 10000"/>
              <a:gd name="connsiteX43" fmla="*/ 1890 w 10000"/>
              <a:gd name="connsiteY43" fmla="*/ 3100 h 10000"/>
              <a:gd name="connsiteX44" fmla="*/ 1830 w 10000"/>
              <a:gd name="connsiteY44" fmla="*/ 3100 h 10000"/>
              <a:gd name="connsiteX45" fmla="*/ 1771 w 10000"/>
              <a:gd name="connsiteY45" fmla="*/ 3100 h 10000"/>
              <a:gd name="connsiteX46" fmla="*/ 1711 w 10000"/>
              <a:gd name="connsiteY46" fmla="*/ 3077 h 10000"/>
              <a:gd name="connsiteX47" fmla="*/ 1613 w 10000"/>
              <a:gd name="connsiteY47" fmla="*/ 2995 h 10000"/>
              <a:gd name="connsiteX48" fmla="*/ 1532 w 10000"/>
              <a:gd name="connsiteY48" fmla="*/ 2887 h 10000"/>
              <a:gd name="connsiteX49" fmla="*/ 1511 w 10000"/>
              <a:gd name="connsiteY49" fmla="*/ 2804 h 10000"/>
              <a:gd name="connsiteX50" fmla="*/ 1494 w 10000"/>
              <a:gd name="connsiteY50" fmla="*/ 2759 h 10000"/>
              <a:gd name="connsiteX51" fmla="*/ 1452 w 10000"/>
              <a:gd name="connsiteY51" fmla="*/ 2718 h 10000"/>
              <a:gd name="connsiteX52" fmla="*/ 1332 w 10000"/>
              <a:gd name="connsiteY52" fmla="*/ 2677 h 10000"/>
              <a:gd name="connsiteX53" fmla="*/ 1234 w 10000"/>
              <a:gd name="connsiteY53" fmla="*/ 2654 h 10000"/>
              <a:gd name="connsiteX54" fmla="*/ 1154 w 10000"/>
              <a:gd name="connsiteY54" fmla="*/ 2591 h 10000"/>
              <a:gd name="connsiteX55" fmla="*/ 1017 w 10000"/>
              <a:gd name="connsiteY55" fmla="*/ 2463 h 10000"/>
              <a:gd name="connsiteX56" fmla="*/ 936 w 10000"/>
              <a:gd name="connsiteY56" fmla="*/ 2377 h 10000"/>
              <a:gd name="connsiteX57" fmla="*/ 898 w 10000"/>
              <a:gd name="connsiteY57" fmla="*/ 2336 h 10000"/>
              <a:gd name="connsiteX58" fmla="*/ 877 w 10000"/>
              <a:gd name="connsiteY58" fmla="*/ 2273 h 10000"/>
              <a:gd name="connsiteX59" fmla="*/ 796 w 10000"/>
              <a:gd name="connsiteY59" fmla="*/ 2186 h 10000"/>
              <a:gd name="connsiteX60" fmla="*/ 719 w 10000"/>
              <a:gd name="connsiteY60" fmla="*/ 2082 h 10000"/>
              <a:gd name="connsiteX61" fmla="*/ 638 w 10000"/>
              <a:gd name="connsiteY61" fmla="*/ 1996 h 10000"/>
              <a:gd name="connsiteX62" fmla="*/ 519 w 10000"/>
              <a:gd name="connsiteY62" fmla="*/ 1849 h 10000"/>
              <a:gd name="connsiteX63" fmla="*/ 519 w 10000"/>
              <a:gd name="connsiteY63" fmla="*/ 1786 h 10000"/>
              <a:gd name="connsiteX64" fmla="*/ 498 w 10000"/>
              <a:gd name="connsiteY64" fmla="*/ 1677 h 10000"/>
              <a:gd name="connsiteX65" fmla="*/ 480 w 10000"/>
              <a:gd name="connsiteY65" fmla="*/ 1486 h 10000"/>
              <a:gd name="connsiteX66" fmla="*/ 459 w 10000"/>
              <a:gd name="connsiteY66" fmla="*/ 1359 h 10000"/>
              <a:gd name="connsiteX67" fmla="*/ 421 w 10000"/>
              <a:gd name="connsiteY67" fmla="*/ 1209 h 10000"/>
              <a:gd name="connsiteX68" fmla="*/ 361 w 10000"/>
              <a:gd name="connsiteY68" fmla="*/ 1127 h 10000"/>
              <a:gd name="connsiteX69" fmla="*/ 340 w 10000"/>
              <a:gd name="connsiteY69" fmla="*/ 1082 h 10000"/>
              <a:gd name="connsiteX70" fmla="*/ 259 w 10000"/>
              <a:gd name="connsiteY70" fmla="*/ 936 h 10000"/>
              <a:gd name="connsiteX71" fmla="*/ 242 w 10000"/>
              <a:gd name="connsiteY71" fmla="*/ 827 h 10000"/>
              <a:gd name="connsiteX72" fmla="*/ 242 w 10000"/>
              <a:gd name="connsiteY72" fmla="*/ 723 h 10000"/>
              <a:gd name="connsiteX73" fmla="*/ 242 w 10000"/>
              <a:gd name="connsiteY73" fmla="*/ 618 h 10000"/>
              <a:gd name="connsiteX74" fmla="*/ 221 w 10000"/>
              <a:gd name="connsiteY74" fmla="*/ 509 h 10000"/>
              <a:gd name="connsiteX75" fmla="*/ 179 w 10000"/>
              <a:gd name="connsiteY75" fmla="*/ 404 h 10000"/>
              <a:gd name="connsiteX76" fmla="*/ 161 w 10000"/>
              <a:gd name="connsiteY76" fmla="*/ 300 h 10000"/>
              <a:gd name="connsiteX77" fmla="*/ 102 w 10000"/>
              <a:gd name="connsiteY77" fmla="*/ 172 h 10000"/>
              <a:gd name="connsiteX78" fmla="*/ 0 w 10000"/>
              <a:gd name="connsiteY78" fmla="*/ 0 h 10000"/>
              <a:gd name="connsiteX0" fmla="*/ 10000 w 10000"/>
              <a:gd name="connsiteY0" fmla="*/ 10000 h 10000"/>
              <a:gd name="connsiteX1" fmla="*/ 6501 w 10000"/>
              <a:gd name="connsiteY1" fmla="*/ 7323 h 10000"/>
              <a:gd name="connsiteX2" fmla="*/ 4874 w 10000"/>
              <a:gd name="connsiteY2" fmla="*/ 6795 h 10000"/>
              <a:gd name="connsiteX3" fmla="*/ 4793 w 10000"/>
              <a:gd name="connsiteY3" fmla="*/ 6814 h 10000"/>
              <a:gd name="connsiteX4" fmla="*/ 4755 w 10000"/>
              <a:gd name="connsiteY4" fmla="*/ 6814 h 10000"/>
              <a:gd name="connsiteX5" fmla="*/ 4674 w 10000"/>
              <a:gd name="connsiteY5" fmla="*/ 6814 h 10000"/>
              <a:gd name="connsiteX6" fmla="*/ 4534 w 10000"/>
              <a:gd name="connsiteY6" fmla="*/ 6836 h 10000"/>
              <a:gd name="connsiteX7" fmla="*/ 4435 w 10000"/>
              <a:gd name="connsiteY7" fmla="*/ 6836 h 10000"/>
              <a:gd name="connsiteX8" fmla="*/ 4393 w 10000"/>
              <a:gd name="connsiteY8" fmla="*/ 6836 h 10000"/>
              <a:gd name="connsiteX9" fmla="*/ 4257 w 10000"/>
              <a:gd name="connsiteY9" fmla="*/ 6836 h 10000"/>
              <a:gd name="connsiteX10" fmla="*/ 4176 w 10000"/>
              <a:gd name="connsiteY10" fmla="*/ 6773 h 10000"/>
              <a:gd name="connsiteX11" fmla="*/ 4018 w 10000"/>
              <a:gd name="connsiteY11" fmla="*/ 6687 h 10000"/>
              <a:gd name="connsiteX12" fmla="*/ 3797 w 10000"/>
              <a:gd name="connsiteY12" fmla="*/ 6687 h 10000"/>
              <a:gd name="connsiteX13" fmla="*/ 3401 w 10000"/>
              <a:gd name="connsiteY13" fmla="*/ 3972 h 10000"/>
              <a:gd name="connsiteX14" fmla="*/ 3363 w 10000"/>
              <a:gd name="connsiteY14" fmla="*/ 3950 h 10000"/>
              <a:gd name="connsiteX15" fmla="*/ 3303 w 10000"/>
              <a:gd name="connsiteY15" fmla="*/ 3927 h 10000"/>
              <a:gd name="connsiteX16" fmla="*/ 3261 w 10000"/>
              <a:gd name="connsiteY16" fmla="*/ 3909 h 10000"/>
              <a:gd name="connsiteX17" fmla="*/ 3243 w 10000"/>
              <a:gd name="connsiteY17" fmla="*/ 3886 h 10000"/>
              <a:gd name="connsiteX18" fmla="*/ 3201 w 10000"/>
              <a:gd name="connsiteY18" fmla="*/ 3864 h 10000"/>
              <a:gd name="connsiteX19" fmla="*/ 3163 w 10000"/>
              <a:gd name="connsiteY19" fmla="*/ 3800 h 10000"/>
              <a:gd name="connsiteX20" fmla="*/ 3065 w 10000"/>
              <a:gd name="connsiteY20" fmla="*/ 3714 h 10000"/>
              <a:gd name="connsiteX21" fmla="*/ 2945 w 10000"/>
              <a:gd name="connsiteY21" fmla="*/ 3650 h 10000"/>
              <a:gd name="connsiteX22" fmla="*/ 2865 w 10000"/>
              <a:gd name="connsiteY22" fmla="*/ 3587 h 10000"/>
              <a:gd name="connsiteX23" fmla="*/ 2826 w 10000"/>
              <a:gd name="connsiteY23" fmla="*/ 3568 h 10000"/>
              <a:gd name="connsiteX24" fmla="*/ 2784 w 10000"/>
              <a:gd name="connsiteY24" fmla="*/ 3568 h 10000"/>
              <a:gd name="connsiteX25" fmla="*/ 2724 w 10000"/>
              <a:gd name="connsiteY25" fmla="*/ 3568 h 10000"/>
              <a:gd name="connsiteX26" fmla="*/ 2707 w 10000"/>
              <a:gd name="connsiteY26" fmla="*/ 3523 h 10000"/>
              <a:gd name="connsiteX27" fmla="*/ 2686 w 10000"/>
              <a:gd name="connsiteY27" fmla="*/ 3482 h 10000"/>
              <a:gd name="connsiteX28" fmla="*/ 2647 w 10000"/>
              <a:gd name="connsiteY28" fmla="*/ 3482 h 10000"/>
              <a:gd name="connsiteX29" fmla="*/ 2605 w 10000"/>
              <a:gd name="connsiteY29" fmla="*/ 3459 h 10000"/>
              <a:gd name="connsiteX30" fmla="*/ 2507 w 10000"/>
              <a:gd name="connsiteY30" fmla="*/ 3441 h 10000"/>
              <a:gd name="connsiteX31" fmla="*/ 2447 w 10000"/>
              <a:gd name="connsiteY31" fmla="*/ 3396 h 10000"/>
              <a:gd name="connsiteX32" fmla="*/ 2405 w 10000"/>
              <a:gd name="connsiteY32" fmla="*/ 3377 h 10000"/>
              <a:gd name="connsiteX33" fmla="*/ 2346 w 10000"/>
              <a:gd name="connsiteY33" fmla="*/ 3332 h 10000"/>
              <a:gd name="connsiteX34" fmla="*/ 2328 w 10000"/>
              <a:gd name="connsiteY34" fmla="*/ 3332 h 10000"/>
              <a:gd name="connsiteX35" fmla="*/ 2328 w 10000"/>
              <a:gd name="connsiteY35" fmla="*/ 3313 h 10000"/>
              <a:gd name="connsiteX36" fmla="*/ 2269 w 10000"/>
              <a:gd name="connsiteY36" fmla="*/ 3291 h 10000"/>
              <a:gd name="connsiteX37" fmla="*/ 2227 w 10000"/>
              <a:gd name="connsiteY37" fmla="*/ 3250 h 10000"/>
              <a:gd name="connsiteX38" fmla="*/ 2167 w 10000"/>
              <a:gd name="connsiteY38" fmla="*/ 3205 h 10000"/>
              <a:gd name="connsiteX39" fmla="*/ 2090 w 10000"/>
              <a:gd name="connsiteY39" fmla="*/ 3164 h 10000"/>
              <a:gd name="connsiteX40" fmla="*/ 2030 w 10000"/>
              <a:gd name="connsiteY40" fmla="*/ 3122 h 10000"/>
              <a:gd name="connsiteX41" fmla="*/ 1950 w 10000"/>
              <a:gd name="connsiteY41" fmla="*/ 3100 h 10000"/>
              <a:gd name="connsiteX42" fmla="*/ 1890 w 10000"/>
              <a:gd name="connsiteY42" fmla="*/ 3100 h 10000"/>
              <a:gd name="connsiteX43" fmla="*/ 1830 w 10000"/>
              <a:gd name="connsiteY43" fmla="*/ 3100 h 10000"/>
              <a:gd name="connsiteX44" fmla="*/ 1771 w 10000"/>
              <a:gd name="connsiteY44" fmla="*/ 3100 h 10000"/>
              <a:gd name="connsiteX45" fmla="*/ 1711 w 10000"/>
              <a:gd name="connsiteY45" fmla="*/ 3077 h 10000"/>
              <a:gd name="connsiteX46" fmla="*/ 1613 w 10000"/>
              <a:gd name="connsiteY46" fmla="*/ 2995 h 10000"/>
              <a:gd name="connsiteX47" fmla="*/ 1532 w 10000"/>
              <a:gd name="connsiteY47" fmla="*/ 2887 h 10000"/>
              <a:gd name="connsiteX48" fmla="*/ 1511 w 10000"/>
              <a:gd name="connsiteY48" fmla="*/ 2804 h 10000"/>
              <a:gd name="connsiteX49" fmla="*/ 1494 w 10000"/>
              <a:gd name="connsiteY49" fmla="*/ 2759 h 10000"/>
              <a:gd name="connsiteX50" fmla="*/ 1452 w 10000"/>
              <a:gd name="connsiteY50" fmla="*/ 2718 h 10000"/>
              <a:gd name="connsiteX51" fmla="*/ 1332 w 10000"/>
              <a:gd name="connsiteY51" fmla="*/ 2677 h 10000"/>
              <a:gd name="connsiteX52" fmla="*/ 1234 w 10000"/>
              <a:gd name="connsiteY52" fmla="*/ 2654 h 10000"/>
              <a:gd name="connsiteX53" fmla="*/ 1154 w 10000"/>
              <a:gd name="connsiteY53" fmla="*/ 2591 h 10000"/>
              <a:gd name="connsiteX54" fmla="*/ 1017 w 10000"/>
              <a:gd name="connsiteY54" fmla="*/ 2463 h 10000"/>
              <a:gd name="connsiteX55" fmla="*/ 936 w 10000"/>
              <a:gd name="connsiteY55" fmla="*/ 2377 h 10000"/>
              <a:gd name="connsiteX56" fmla="*/ 898 w 10000"/>
              <a:gd name="connsiteY56" fmla="*/ 2336 h 10000"/>
              <a:gd name="connsiteX57" fmla="*/ 877 w 10000"/>
              <a:gd name="connsiteY57" fmla="*/ 2273 h 10000"/>
              <a:gd name="connsiteX58" fmla="*/ 796 w 10000"/>
              <a:gd name="connsiteY58" fmla="*/ 2186 h 10000"/>
              <a:gd name="connsiteX59" fmla="*/ 719 w 10000"/>
              <a:gd name="connsiteY59" fmla="*/ 2082 h 10000"/>
              <a:gd name="connsiteX60" fmla="*/ 638 w 10000"/>
              <a:gd name="connsiteY60" fmla="*/ 1996 h 10000"/>
              <a:gd name="connsiteX61" fmla="*/ 519 w 10000"/>
              <a:gd name="connsiteY61" fmla="*/ 1849 h 10000"/>
              <a:gd name="connsiteX62" fmla="*/ 519 w 10000"/>
              <a:gd name="connsiteY62" fmla="*/ 1786 h 10000"/>
              <a:gd name="connsiteX63" fmla="*/ 498 w 10000"/>
              <a:gd name="connsiteY63" fmla="*/ 1677 h 10000"/>
              <a:gd name="connsiteX64" fmla="*/ 480 w 10000"/>
              <a:gd name="connsiteY64" fmla="*/ 1486 h 10000"/>
              <a:gd name="connsiteX65" fmla="*/ 459 w 10000"/>
              <a:gd name="connsiteY65" fmla="*/ 1359 h 10000"/>
              <a:gd name="connsiteX66" fmla="*/ 421 w 10000"/>
              <a:gd name="connsiteY66" fmla="*/ 1209 h 10000"/>
              <a:gd name="connsiteX67" fmla="*/ 361 w 10000"/>
              <a:gd name="connsiteY67" fmla="*/ 1127 h 10000"/>
              <a:gd name="connsiteX68" fmla="*/ 340 w 10000"/>
              <a:gd name="connsiteY68" fmla="*/ 1082 h 10000"/>
              <a:gd name="connsiteX69" fmla="*/ 259 w 10000"/>
              <a:gd name="connsiteY69" fmla="*/ 936 h 10000"/>
              <a:gd name="connsiteX70" fmla="*/ 242 w 10000"/>
              <a:gd name="connsiteY70" fmla="*/ 827 h 10000"/>
              <a:gd name="connsiteX71" fmla="*/ 242 w 10000"/>
              <a:gd name="connsiteY71" fmla="*/ 723 h 10000"/>
              <a:gd name="connsiteX72" fmla="*/ 242 w 10000"/>
              <a:gd name="connsiteY72" fmla="*/ 618 h 10000"/>
              <a:gd name="connsiteX73" fmla="*/ 221 w 10000"/>
              <a:gd name="connsiteY73" fmla="*/ 509 h 10000"/>
              <a:gd name="connsiteX74" fmla="*/ 179 w 10000"/>
              <a:gd name="connsiteY74" fmla="*/ 404 h 10000"/>
              <a:gd name="connsiteX75" fmla="*/ 161 w 10000"/>
              <a:gd name="connsiteY75" fmla="*/ 300 h 10000"/>
              <a:gd name="connsiteX76" fmla="*/ 102 w 10000"/>
              <a:gd name="connsiteY76" fmla="*/ 172 h 10000"/>
              <a:gd name="connsiteX77" fmla="*/ 0 w 10000"/>
              <a:gd name="connsiteY77" fmla="*/ 0 h 10000"/>
              <a:gd name="connsiteX0" fmla="*/ 10000 w 10000"/>
              <a:gd name="connsiteY0" fmla="*/ 10000 h 10000"/>
              <a:gd name="connsiteX1" fmla="*/ 4874 w 10000"/>
              <a:gd name="connsiteY1" fmla="*/ 6795 h 10000"/>
              <a:gd name="connsiteX2" fmla="*/ 4793 w 10000"/>
              <a:gd name="connsiteY2" fmla="*/ 6814 h 10000"/>
              <a:gd name="connsiteX3" fmla="*/ 4755 w 10000"/>
              <a:gd name="connsiteY3" fmla="*/ 6814 h 10000"/>
              <a:gd name="connsiteX4" fmla="*/ 4674 w 10000"/>
              <a:gd name="connsiteY4" fmla="*/ 6814 h 10000"/>
              <a:gd name="connsiteX5" fmla="*/ 4534 w 10000"/>
              <a:gd name="connsiteY5" fmla="*/ 6836 h 10000"/>
              <a:gd name="connsiteX6" fmla="*/ 4435 w 10000"/>
              <a:gd name="connsiteY6" fmla="*/ 6836 h 10000"/>
              <a:gd name="connsiteX7" fmla="*/ 4393 w 10000"/>
              <a:gd name="connsiteY7" fmla="*/ 6836 h 10000"/>
              <a:gd name="connsiteX8" fmla="*/ 4257 w 10000"/>
              <a:gd name="connsiteY8" fmla="*/ 6836 h 10000"/>
              <a:gd name="connsiteX9" fmla="*/ 4176 w 10000"/>
              <a:gd name="connsiteY9" fmla="*/ 6773 h 10000"/>
              <a:gd name="connsiteX10" fmla="*/ 4018 w 10000"/>
              <a:gd name="connsiteY10" fmla="*/ 6687 h 10000"/>
              <a:gd name="connsiteX11" fmla="*/ 3797 w 10000"/>
              <a:gd name="connsiteY11" fmla="*/ 6687 h 10000"/>
              <a:gd name="connsiteX12" fmla="*/ 3401 w 10000"/>
              <a:gd name="connsiteY12" fmla="*/ 3972 h 10000"/>
              <a:gd name="connsiteX13" fmla="*/ 3363 w 10000"/>
              <a:gd name="connsiteY13" fmla="*/ 3950 h 10000"/>
              <a:gd name="connsiteX14" fmla="*/ 3303 w 10000"/>
              <a:gd name="connsiteY14" fmla="*/ 3927 h 10000"/>
              <a:gd name="connsiteX15" fmla="*/ 3261 w 10000"/>
              <a:gd name="connsiteY15" fmla="*/ 3909 h 10000"/>
              <a:gd name="connsiteX16" fmla="*/ 3243 w 10000"/>
              <a:gd name="connsiteY16" fmla="*/ 3886 h 10000"/>
              <a:gd name="connsiteX17" fmla="*/ 3201 w 10000"/>
              <a:gd name="connsiteY17" fmla="*/ 3864 h 10000"/>
              <a:gd name="connsiteX18" fmla="*/ 3163 w 10000"/>
              <a:gd name="connsiteY18" fmla="*/ 3800 h 10000"/>
              <a:gd name="connsiteX19" fmla="*/ 3065 w 10000"/>
              <a:gd name="connsiteY19" fmla="*/ 3714 h 10000"/>
              <a:gd name="connsiteX20" fmla="*/ 2945 w 10000"/>
              <a:gd name="connsiteY20" fmla="*/ 3650 h 10000"/>
              <a:gd name="connsiteX21" fmla="*/ 2865 w 10000"/>
              <a:gd name="connsiteY21" fmla="*/ 3587 h 10000"/>
              <a:gd name="connsiteX22" fmla="*/ 2826 w 10000"/>
              <a:gd name="connsiteY22" fmla="*/ 3568 h 10000"/>
              <a:gd name="connsiteX23" fmla="*/ 2784 w 10000"/>
              <a:gd name="connsiteY23" fmla="*/ 3568 h 10000"/>
              <a:gd name="connsiteX24" fmla="*/ 2724 w 10000"/>
              <a:gd name="connsiteY24" fmla="*/ 3568 h 10000"/>
              <a:gd name="connsiteX25" fmla="*/ 2707 w 10000"/>
              <a:gd name="connsiteY25" fmla="*/ 3523 h 10000"/>
              <a:gd name="connsiteX26" fmla="*/ 2686 w 10000"/>
              <a:gd name="connsiteY26" fmla="*/ 3482 h 10000"/>
              <a:gd name="connsiteX27" fmla="*/ 2647 w 10000"/>
              <a:gd name="connsiteY27" fmla="*/ 3482 h 10000"/>
              <a:gd name="connsiteX28" fmla="*/ 2605 w 10000"/>
              <a:gd name="connsiteY28" fmla="*/ 3459 h 10000"/>
              <a:gd name="connsiteX29" fmla="*/ 2507 w 10000"/>
              <a:gd name="connsiteY29" fmla="*/ 3441 h 10000"/>
              <a:gd name="connsiteX30" fmla="*/ 2447 w 10000"/>
              <a:gd name="connsiteY30" fmla="*/ 3396 h 10000"/>
              <a:gd name="connsiteX31" fmla="*/ 2405 w 10000"/>
              <a:gd name="connsiteY31" fmla="*/ 3377 h 10000"/>
              <a:gd name="connsiteX32" fmla="*/ 2346 w 10000"/>
              <a:gd name="connsiteY32" fmla="*/ 3332 h 10000"/>
              <a:gd name="connsiteX33" fmla="*/ 2328 w 10000"/>
              <a:gd name="connsiteY33" fmla="*/ 3332 h 10000"/>
              <a:gd name="connsiteX34" fmla="*/ 2328 w 10000"/>
              <a:gd name="connsiteY34" fmla="*/ 3313 h 10000"/>
              <a:gd name="connsiteX35" fmla="*/ 2269 w 10000"/>
              <a:gd name="connsiteY35" fmla="*/ 3291 h 10000"/>
              <a:gd name="connsiteX36" fmla="*/ 2227 w 10000"/>
              <a:gd name="connsiteY36" fmla="*/ 3250 h 10000"/>
              <a:gd name="connsiteX37" fmla="*/ 2167 w 10000"/>
              <a:gd name="connsiteY37" fmla="*/ 3205 h 10000"/>
              <a:gd name="connsiteX38" fmla="*/ 2090 w 10000"/>
              <a:gd name="connsiteY38" fmla="*/ 3164 h 10000"/>
              <a:gd name="connsiteX39" fmla="*/ 2030 w 10000"/>
              <a:gd name="connsiteY39" fmla="*/ 3122 h 10000"/>
              <a:gd name="connsiteX40" fmla="*/ 1950 w 10000"/>
              <a:gd name="connsiteY40" fmla="*/ 3100 h 10000"/>
              <a:gd name="connsiteX41" fmla="*/ 1890 w 10000"/>
              <a:gd name="connsiteY41" fmla="*/ 3100 h 10000"/>
              <a:gd name="connsiteX42" fmla="*/ 1830 w 10000"/>
              <a:gd name="connsiteY42" fmla="*/ 3100 h 10000"/>
              <a:gd name="connsiteX43" fmla="*/ 1771 w 10000"/>
              <a:gd name="connsiteY43" fmla="*/ 3100 h 10000"/>
              <a:gd name="connsiteX44" fmla="*/ 1711 w 10000"/>
              <a:gd name="connsiteY44" fmla="*/ 3077 h 10000"/>
              <a:gd name="connsiteX45" fmla="*/ 1613 w 10000"/>
              <a:gd name="connsiteY45" fmla="*/ 2995 h 10000"/>
              <a:gd name="connsiteX46" fmla="*/ 1532 w 10000"/>
              <a:gd name="connsiteY46" fmla="*/ 2887 h 10000"/>
              <a:gd name="connsiteX47" fmla="*/ 1511 w 10000"/>
              <a:gd name="connsiteY47" fmla="*/ 2804 h 10000"/>
              <a:gd name="connsiteX48" fmla="*/ 1494 w 10000"/>
              <a:gd name="connsiteY48" fmla="*/ 2759 h 10000"/>
              <a:gd name="connsiteX49" fmla="*/ 1452 w 10000"/>
              <a:gd name="connsiteY49" fmla="*/ 2718 h 10000"/>
              <a:gd name="connsiteX50" fmla="*/ 1332 w 10000"/>
              <a:gd name="connsiteY50" fmla="*/ 2677 h 10000"/>
              <a:gd name="connsiteX51" fmla="*/ 1234 w 10000"/>
              <a:gd name="connsiteY51" fmla="*/ 2654 h 10000"/>
              <a:gd name="connsiteX52" fmla="*/ 1154 w 10000"/>
              <a:gd name="connsiteY52" fmla="*/ 2591 h 10000"/>
              <a:gd name="connsiteX53" fmla="*/ 1017 w 10000"/>
              <a:gd name="connsiteY53" fmla="*/ 2463 h 10000"/>
              <a:gd name="connsiteX54" fmla="*/ 936 w 10000"/>
              <a:gd name="connsiteY54" fmla="*/ 2377 h 10000"/>
              <a:gd name="connsiteX55" fmla="*/ 898 w 10000"/>
              <a:gd name="connsiteY55" fmla="*/ 2336 h 10000"/>
              <a:gd name="connsiteX56" fmla="*/ 877 w 10000"/>
              <a:gd name="connsiteY56" fmla="*/ 2273 h 10000"/>
              <a:gd name="connsiteX57" fmla="*/ 796 w 10000"/>
              <a:gd name="connsiteY57" fmla="*/ 2186 h 10000"/>
              <a:gd name="connsiteX58" fmla="*/ 719 w 10000"/>
              <a:gd name="connsiteY58" fmla="*/ 2082 h 10000"/>
              <a:gd name="connsiteX59" fmla="*/ 638 w 10000"/>
              <a:gd name="connsiteY59" fmla="*/ 1996 h 10000"/>
              <a:gd name="connsiteX60" fmla="*/ 519 w 10000"/>
              <a:gd name="connsiteY60" fmla="*/ 1849 h 10000"/>
              <a:gd name="connsiteX61" fmla="*/ 519 w 10000"/>
              <a:gd name="connsiteY61" fmla="*/ 1786 h 10000"/>
              <a:gd name="connsiteX62" fmla="*/ 498 w 10000"/>
              <a:gd name="connsiteY62" fmla="*/ 1677 h 10000"/>
              <a:gd name="connsiteX63" fmla="*/ 480 w 10000"/>
              <a:gd name="connsiteY63" fmla="*/ 1486 h 10000"/>
              <a:gd name="connsiteX64" fmla="*/ 459 w 10000"/>
              <a:gd name="connsiteY64" fmla="*/ 1359 h 10000"/>
              <a:gd name="connsiteX65" fmla="*/ 421 w 10000"/>
              <a:gd name="connsiteY65" fmla="*/ 1209 h 10000"/>
              <a:gd name="connsiteX66" fmla="*/ 361 w 10000"/>
              <a:gd name="connsiteY66" fmla="*/ 1127 h 10000"/>
              <a:gd name="connsiteX67" fmla="*/ 340 w 10000"/>
              <a:gd name="connsiteY67" fmla="*/ 1082 h 10000"/>
              <a:gd name="connsiteX68" fmla="*/ 259 w 10000"/>
              <a:gd name="connsiteY68" fmla="*/ 936 h 10000"/>
              <a:gd name="connsiteX69" fmla="*/ 242 w 10000"/>
              <a:gd name="connsiteY69" fmla="*/ 827 h 10000"/>
              <a:gd name="connsiteX70" fmla="*/ 242 w 10000"/>
              <a:gd name="connsiteY70" fmla="*/ 723 h 10000"/>
              <a:gd name="connsiteX71" fmla="*/ 242 w 10000"/>
              <a:gd name="connsiteY71" fmla="*/ 618 h 10000"/>
              <a:gd name="connsiteX72" fmla="*/ 221 w 10000"/>
              <a:gd name="connsiteY72" fmla="*/ 509 h 10000"/>
              <a:gd name="connsiteX73" fmla="*/ 179 w 10000"/>
              <a:gd name="connsiteY73" fmla="*/ 404 h 10000"/>
              <a:gd name="connsiteX74" fmla="*/ 161 w 10000"/>
              <a:gd name="connsiteY74" fmla="*/ 300 h 10000"/>
              <a:gd name="connsiteX75" fmla="*/ 102 w 10000"/>
              <a:gd name="connsiteY75" fmla="*/ 172 h 10000"/>
              <a:gd name="connsiteX76" fmla="*/ 0 w 10000"/>
              <a:gd name="connsiteY76" fmla="*/ 0 h 10000"/>
              <a:gd name="connsiteX0" fmla="*/ 10000 w 10000"/>
              <a:gd name="connsiteY0" fmla="*/ 10000 h 10000"/>
              <a:gd name="connsiteX1" fmla="*/ 4874 w 10000"/>
              <a:gd name="connsiteY1" fmla="*/ 6795 h 10000"/>
              <a:gd name="connsiteX2" fmla="*/ 4793 w 10000"/>
              <a:gd name="connsiteY2" fmla="*/ 6814 h 10000"/>
              <a:gd name="connsiteX3" fmla="*/ 4755 w 10000"/>
              <a:gd name="connsiteY3" fmla="*/ 6814 h 10000"/>
              <a:gd name="connsiteX4" fmla="*/ 4674 w 10000"/>
              <a:gd name="connsiteY4" fmla="*/ 6814 h 10000"/>
              <a:gd name="connsiteX5" fmla="*/ 4435 w 10000"/>
              <a:gd name="connsiteY5" fmla="*/ 6836 h 10000"/>
              <a:gd name="connsiteX6" fmla="*/ 4393 w 10000"/>
              <a:gd name="connsiteY6" fmla="*/ 6836 h 10000"/>
              <a:gd name="connsiteX7" fmla="*/ 4257 w 10000"/>
              <a:gd name="connsiteY7" fmla="*/ 6836 h 10000"/>
              <a:gd name="connsiteX8" fmla="*/ 4176 w 10000"/>
              <a:gd name="connsiteY8" fmla="*/ 6773 h 10000"/>
              <a:gd name="connsiteX9" fmla="*/ 4018 w 10000"/>
              <a:gd name="connsiteY9" fmla="*/ 6687 h 10000"/>
              <a:gd name="connsiteX10" fmla="*/ 3797 w 10000"/>
              <a:gd name="connsiteY10" fmla="*/ 6687 h 10000"/>
              <a:gd name="connsiteX11" fmla="*/ 3401 w 10000"/>
              <a:gd name="connsiteY11" fmla="*/ 3972 h 10000"/>
              <a:gd name="connsiteX12" fmla="*/ 3363 w 10000"/>
              <a:gd name="connsiteY12" fmla="*/ 3950 h 10000"/>
              <a:gd name="connsiteX13" fmla="*/ 3303 w 10000"/>
              <a:gd name="connsiteY13" fmla="*/ 3927 h 10000"/>
              <a:gd name="connsiteX14" fmla="*/ 3261 w 10000"/>
              <a:gd name="connsiteY14" fmla="*/ 3909 h 10000"/>
              <a:gd name="connsiteX15" fmla="*/ 3243 w 10000"/>
              <a:gd name="connsiteY15" fmla="*/ 3886 h 10000"/>
              <a:gd name="connsiteX16" fmla="*/ 3201 w 10000"/>
              <a:gd name="connsiteY16" fmla="*/ 3864 h 10000"/>
              <a:gd name="connsiteX17" fmla="*/ 3163 w 10000"/>
              <a:gd name="connsiteY17" fmla="*/ 3800 h 10000"/>
              <a:gd name="connsiteX18" fmla="*/ 3065 w 10000"/>
              <a:gd name="connsiteY18" fmla="*/ 3714 h 10000"/>
              <a:gd name="connsiteX19" fmla="*/ 2945 w 10000"/>
              <a:gd name="connsiteY19" fmla="*/ 3650 h 10000"/>
              <a:gd name="connsiteX20" fmla="*/ 2865 w 10000"/>
              <a:gd name="connsiteY20" fmla="*/ 3587 h 10000"/>
              <a:gd name="connsiteX21" fmla="*/ 2826 w 10000"/>
              <a:gd name="connsiteY21" fmla="*/ 3568 h 10000"/>
              <a:gd name="connsiteX22" fmla="*/ 2784 w 10000"/>
              <a:gd name="connsiteY22" fmla="*/ 3568 h 10000"/>
              <a:gd name="connsiteX23" fmla="*/ 2724 w 10000"/>
              <a:gd name="connsiteY23" fmla="*/ 3568 h 10000"/>
              <a:gd name="connsiteX24" fmla="*/ 2707 w 10000"/>
              <a:gd name="connsiteY24" fmla="*/ 3523 h 10000"/>
              <a:gd name="connsiteX25" fmla="*/ 2686 w 10000"/>
              <a:gd name="connsiteY25" fmla="*/ 3482 h 10000"/>
              <a:gd name="connsiteX26" fmla="*/ 2647 w 10000"/>
              <a:gd name="connsiteY26" fmla="*/ 3482 h 10000"/>
              <a:gd name="connsiteX27" fmla="*/ 2605 w 10000"/>
              <a:gd name="connsiteY27" fmla="*/ 3459 h 10000"/>
              <a:gd name="connsiteX28" fmla="*/ 2507 w 10000"/>
              <a:gd name="connsiteY28" fmla="*/ 3441 h 10000"/>
              <a:gd name="connsiteX29" fmla="*/ 2447 w 10000"/>
              <a:gd name="connsiteY29" fmla="*/ 3396 h 10000"/>
              <a:gd name="connsiteX30" fmla="*/ 2405 w 10000"/>
              <a:gd name="connsiteY30" fmla="*/ 3377 h 10000"/>
              <a:gd name="connsiteX31" fmla="*/ 2346 w 10000"/>
              <a:gd name="connsiteY31" fmla="*/ 3332 h 10000"/>
              <a:gd name="connsiteX32" fmla="*/ 2328 w 10000"/>
              <a:gd name="connsiteY32" fmla="*/ 3332 h 10000"/>
              <a:gd name="connsiteX33" fmla="*/ 2328 w 10000"/>
              <a:gd name="connsiteY33" fmla="*/ 3313 h 10000"/>
              <a:gd name="connsiteX34" fmla="*/ 2269 w 10000"/>
              <a:gd name="connsiteY34" fmla="*/ 3291 h 10000"/>
              <a:gd name="connsiteX35" fmla="*/ 2227 w 10000"/>
              <a:gd name="connsiteY35" fmla="*/ 3250 h 10000"/>
              <a:gd name="connsiteX36" fmla="*/ 2167 w 10000"/>
              <a:gd name="connsiteY36" fmla="*/ 3205 h 10000"/>
              <a:gd name="connsiteX37" fmla="*/ 2090 w 10000"/>
              <a:gd name="connsiteY37" fmla="*/ 3164 h 10000"/>
              <a:gd name="connsiteX38" fmla="*/ 2030 w 10000"/>
              <a:gd name="connsiteY38" fmla="*/ 3122 h 10000"/>
              <a:gd name="connsiteX39" fmla="*/ 1950 w 10000"/>
              <a:gd name="connsiteY39" fmla="*/ 3100 h 10000"/>
              <a:gd name="connsiteX40" fmla="*/ 1890 w 10000"/>
              <a:gd name="connsiteY40" fmla="*/ 3100 h 10000"/>
              <a:gd name="connsiteX41" fmla="*/ 1830 w 10000"/>
              <a:gd name="connsiteY41" fmla="*/ 3100 h 10000"/>
              <a:gd name="connsiteX42" fmla="*/ 1771 w 10000"/>
              <a:gd name="connsiteY42" fmla="*/ 3100 h 10000"/>
              <a:gd name="connsiteX43" fmla="*/ 1711 w 10000"/>
              <a:gd name="connsiteY43" fmla="*/ 3077 h 10000"/>
              <a:gd name="connsiteX44" fmla="*/ 1613 w 10000"/>
              <a:gd name="connsiteY44" fmla="*/ 2995 h 10000"/>
              <a:gd name="connsiteX45" fmla="*/ 1532 w 10000"/>
              <a:gd name="connsiteY45" fmla="*/ 2887 h 10000"/>
              <a:gd name="connsiteX46" fmla="*/ 1511 w 10000"/>
              <a:gd name="connsiteY46" fmla="*/ 2804 h 10000"/>
              <a:gd name="connsiteX47" fmla="*/ 1494 w 10000"/>
              <a:gd name="connsiteY47" fmla="*/ 2759 h 10000"/>
              <a:gd name="connsiteX48" fmla="*/ 1452 w 10000"/>
              <a:gd name="connsiteY48" fmla="*/ 2718 h 10000"/>
              <a:gd name="connsiteX49" fmla="*/ 1332 w 10000"/>
              <a:gd name="connsiteY49" fmla="*/ 2677 h 10000"/>
              <a:gd name="connsiteX50" fmla="*/ 1234 w 10000"/>
              <a:gd name="connsiteY50" fmla="*/ 2654 h 10000"/>
              <a:gd name="connsiteX51" fmla="*/ 1154 w 10000"/>
              <a:gd name="connsiteY51" fmla="*/ 2591 h 10000"/>
              <a:gd name="connsiteX52" fmla="*/ 1017 w 10000"/>
              <a:gd name="connsiteY52" fmla="*/ 2463 h 10000"/>
              <a:gd name="connsiteX53" fmla="*/ 936 w 10000"/>
              <a:gd name="connsiteY53" fmla="*/ 2377 h 10000"/>
              <a:gd name="connsiteX54" fmla="*/ 898 w 10000"/>
              <a:gd name="connsiteY54" fmla="*/ 2336 h 10000"/>
              <a:gd name="connsiteX55" fmla="*/ 877 w 10000"/>
              <a:gd name="connsiteY55" fmla="*/ 2273 h 10000"/>
              <a:gd name="connsiteX56" fmla="*/ 796 w 10000"/>
              <a:gd name="connsiteY56" fmla="*/ 2186 h 10000"/>
              <a:gd name="connsiteX57" fmla="*/ 719 w 10000"/>
              <a:gd name="connsiteY57" fmla="*/ 2082 h 10000"/>
              <a:gd name="connsiteX58" fmla="*/ 638 w 10000"/>
              <a:gd name="connsiteY58" fmla="*/ 1996 h 10000"/>
              <a:gd name="connsiteX59" fmla="*/ 519 w 10000"/>
              <a:gd name="connsiteY59" fmla="*/ 1849 h 10000"/>
              <a:gd name="connsiteX60" fmla="*/ 519 w 10000"/>
              <a:gd name="connsiteY60" fmla="*/ 1786 h 10000"/>
              <a:gd name="connsiteX61" fmla="*/ 498 w 10000"/>
              <a:gd name="connsiteY61" fmla="*/ 1677 h 10000"/>
              <a:gd name="connsiteX62" fmla="*/ 480 w 10000"/>
              <a:gd name="connsiteY62" fmla="*/ 1486 h 10000"/>
              <a:gd name="connsiteX63" fmla="*/ 459 w 10000"/>
              <a:gd name="connsiteY63" fmla="*/ 1359 h 10000"/>
              <a:gd name="connsiteX64" fmla="*/ 421 w 10000"/>
              <a:gd name="connsiteY64" fmla="*/ 1209 h 10000"/>
              <a:gd name="connsiteX65" fmla="*/ 361 w 10000"/>
              <a:gd name="connsiteY65" fmla="*/ 1127 h 10000"/>
              <a:gd name="connsiteX66" fmla="*/ 340 w 10000"/>
              <a:gd name="connsiteY66" fmla="*/ 1082 h 10000"/>
              <a:gd name="connsiteX67" fmla="*/ 259 w 10000"/>
              <a:gd name="connsiteY67" fmla="*/ 936 h 10000"/>
              <a:gd name="connsiteX68" fmla="*/ 242 w 10000"/>
              <a:gd name="connsiteY68" fmla="*/ 827 h 10000"/>
              <a:gd name="connsiteX69" fmla="*/ 242 w 10000"/>
              <a:gd name="connsiteY69" fmla="*/ 723 h 10000"/>
              <a:gd name="connsiteX70" fmla="*/ 242 w 10000"/>
              <a:gd name="connsiteY70" fmla="*/ 618 h 10000"/>
              <a:gd name="connsiteX71" fmla="*/ 221 w 10000"/>
              <a:gd name="connsiteY71" fmla="*/ 509 h 10000"/>
              <a:gd name="connsiteX72" fmla="*/ 179 w 10000"/>
              <a:gd name="connsiteY72" fmla="*/ 404 h 10000"/>
              <a:gd name="connsiteX73" fmla="*/ 161 w 10000"/>
              <a:gd name="connsiteY73" fmla="*/ 300 h 10000"/>
              <a:gd name="connsiteX74" fmla="*/ 102 w 10000"/>
              <a:gd name="connsiteY74" fmla="*/ 172 h 10000"/>
              <a:gd name="connsiteX75" fmla="*/ 0 w 10000"/>
              <a:gd name="connsiteY75" fmla="*/ 0 h 10000"/>
              <a:gd name="connsiteX0" fmla="*/ 10000 w 10000"/>
              <a:gd name="connsiteY0" fmla="*/ 10000 h 10000"/>
              <a:gd name="connsiteX1" fmla="*/ 4874 w 10000"/>
              <a:gd name="connsiteY1" fmla="*/ 6795 h 10000"/>
              <a:gd name="connsiteX2" fmla="*/ 4793 w 10000"/>
              <a:gd name="connsiteY2" fmla="*/ 6814 h 10000"/>
              <a:gd name="connsiteX3" fmla="*/ 4755 w 10000"/>
              <a:gd name="connsiteY3" fmla="*/ 6814 h 10000"/>
              <a:gd name="connsiteX4" fmla="*/ 4435 w 10000"/>
              <a:gd name="connsiteY4" fmla="*/ 6836 h 10000"/>
              <a:gd name="connsiteX5" fmla="*/ 4393 w 10000"/>
              <a:gd name="connsiteY5" fmla="*/ 6836 h 10000"/>
              <a:gd name="connsiteX6" fmla="*/ 4257 w 10000"/>
              <a:gd name="connsiteY6" fmla="*/ 6836 h 10000"/>
              <a:gd name="connsiteX7" fmla="*/ 4176 w 10000"/>
              <a:gd name="connsiteY7" fmla="*/ 6773 h 10000"/>
              <a:gd name="connsiteX8" fmla="*/ 4018 w 10000"/>
              <a:gd name="connsiteY8" fmla="*/ 6687 h 10000"/>
              <a:gd name="connsiteX9" fmla="*/ 3797 w 10000"/>
              <a:gd name="connsiteY9" fmla="*/ 6687 h 10000"/>
              <a:gd name="connsiteX10" fmla="*/ 3401 w 10000"/>
              <a:gd name="connsiteY10" fmla="*/ 3972 h 10000"/>
              <a:gd name="connsiteX11" fmla="*/ 3363 w 10000"/>
              <a:gd name="connsiteY11" fmla="*/ 3950 h 10000"/>
              <a:gd name="connsiteX12" fmla="*/ 3303 w 10000"/>
              <a:gd name="connsiteY12" fmla="*/ 3927 h 10000"/>
              <a:gd name="connsiteX13" fmla="*/ 3261 w 10000"/>
              <a:gd name="connsiteY13" fmla="*/ 3909 h 10000"/>
              <a:gd name="connsiteX14" fmla="*/ 3243 w 10000"/>
              <a:gd name="connsiteY14" fmla="*/ 3886 h 10000"/>
              <a:gd name="connsiteX15" fmla="*/ 3201 w 10000"/>
              <a:gd name="connsiteY15" fmla="*/ 3864 h 10000"/>
              <a:gd name="connsiteX16" fmla="*/ 3163 w 10000"/>
              <a:gd name="connsiteY16" fmla="*/ 3800 h 10000"/>
              <a:gd name="connsiteX17" fmla="*/ 3065 w 10000"/>
              <a:gd name="connsiteY17" fmla="*/ 3714 h 10000"/>
              <a:gd name="connsiteX18" fmla="*/ 2945 w 10000"/>
              <a:gd name="connsiteY18" fmla="*/ 3650 h 10000"/>
              <a:gd name="connsiteX19" fmla="*/ 2865 w 10000"/>
              <a:gd name="connsiteY19" fmla="*/ 3587 h 10000"/>
              <a:gd name="connsiteX20" fmla="*/ 2826 w 10000"/>
              <a:gd name="connsiteY20" fmla="*/ 3568 h 10000"/>
              <a:gd name="connsiteX21" fmla="*/ 2784 w 10000"/>
              <a:gd name="connsiteY21" fmla="*/ 3568 h 10000"/>
              <a:gd name="connsiteX22" fmla="*/ 2724 w 10000"/>
              <a:gd name="connsiteY22" fmla="*/ 3568 h 10000"/>
              <a:gd name="connsiteX23" fmla="*/ 2707 w 10000"/>
              <a:gd name="connsiteY23" fmla="*/ 3523 h 10000"/>
              <a:gd name="connsiteX24" fmla="*/ 2686 w 10000"/>
              <a:gd name="connsiteY24" fmla="*/ 3482 h 10000"/>
              <a:gd name="connsiteX25" fmla="*/ 2647 w 10000"/>
              <a:gd name="connsiteY25" fmla="*/ 3482 h 10000"/>
              <a:gd name="connsiteX26" fmla="*/ 2605 w 10000"/>
              <a:gd name="connsiteY26" fmla="*/ 3459 h 10000"/>
              <a:gd name="connsiteX27" fmla="*/ 2507 w 10000"/>
              <a:gd name="connsiteY27" fmla="*/ 3441 h 10000"/>
              <a:gd name="connsiteX28" fmla="*/ 2447 w 10000"/>
              <a:gd name="connsiteY28" fmla="*/ 3396 h 10000"/>
              <a:gd name="connsiteX29" fmla="*/ 2405 w 10000"/>
              <a:gd name="connsiteY29" fmla="*/ 3377 h 10000"/>
              <a:gd name="connsiteX30" fmla="*/ 2346 w 10000"/>
              <a:gd name="connsiteY30" fmla="*/ 3332 h 10000"/>
              <a:gd name="connsiteX31" fmla="*/ 2328 w 10000"/>
              <a:gd name="connsiteY31" fmla="*/ 3332 h 10000"/>
              <a:gd name="connsiteX32" fmla="*/ 2328 w 10000"/>
              <a:gd name="connsiteY32" fmla="*/ 3313 h 10000"/>
              <a:gd name="connsiteX33" fmla="*/ 2269 w 10000"/>
              <a:gd name="connsiteY33" fmla="*/ 3291 h 10000"/>
              <a:gd name="connsiteX34" fmla="*/ 2227 w 10000"/>
              <a:gd name="connsiteY34" fmla="*/ 3250 h 10000"/>
              <a:gd name="connsiteX35" fmla="*/ 2167 w 10000"/>
              <a:gd name="connsiteY35" fmla="*/ 3205 h 10000"/>
              <a:gd name="connsiteX36" fmla="*/ 2090 w 10000"/>
              <a:gd name="connsiteY36" fmla="*/ 3164 h 10000"/>
              <a:gd name="connsiteX37" fmla="*/ 2030 w 10000"/>
              <a:gd name="connsiteY37" fmla="*/ 3122 h 10000"/>
              <a:gd name="connsiteX38" fmla="*/ 1950 w 10000"/>
              <a:gd name="connsiteY38" fmla="*/ 3100 h 10000"/>
              <a:gd name="connsiteX39" fmla="*/ 1890 w 10000"/>
              <a:gd name="connsiteY39" fmla="*/ 3100 h 10000"/>
              <a:gd name="connsiteX40" fmla="*/ 1830 w 10000"/>
              <a:gd name="connsiteY40" fmla="*/ 3100 h 10000"/>
              <a:gd name="connsiteX41" fmla="*/ 1771 w 10000"/>
              <a:gd name="connsiteY41" fmla="*/ 3100 h 10000"/>
              <a:gd name="connsiteX42" fmla="*/ 1711 w 10000"/>
              <a:gd name="connsiteY42" fmla="*/ 3077 h 10000"/>
              <a:gd name="connsiteX43" fmla="*/ 1613 w 10000"/>
              <a:gd name="connsiteY43" fmla="*/ 2995 h 10000"/>
              <a:gd name="connsiteX44" fmla="*/ 1532 w 10000"/>
              <a:gd name="connsiteY44" fmla="*/ 2887 h 10000"/>
              <a:gd name="connsiteX45" fmla="*/ 1511 w 10000"/>
              <a:gd name="connsiteY45" fmla="*/ 2804 h 10000"/>
              <a:gd name="connsiteX46" fmla="*/ 1494 w 10000"/>
              <a:gd name="connsiteY46" fmla="*/ 2759 h 10000"/>
              <a:gd name="connsiteX47" fmla="*/ 1452 w 10000"/>
              <a:gd name="connsiteY47" fmla="*/ 2718 h 10000"/>
              <a:gd name="connsiteX48" fmla="*/ 1332 w 10000"/>
              <a:gd name="connsiteY48" fmla="*/ 2677 h 10000"/>
              <a:gd name="connsiteX49" fmla="*/ 1234 w 10000"/>
              <a:gd name="connsiteY49" fmla="*/ 2654 h 10000"/>
              <a:gd name="connsiteX50" fmla="*/ 1154 w 10000"/>
              <a:gd name="connsiteY50" fmla="*/ 2591 h 10000"/>
              <a:gd name="connsiteX51" fmla="*/ 1017 w 10000"/>
              <a:gd name="connsiteY51" fmla="*/ 2463 h 10000"/>
              <a:gd name="connsiteX52" fmla="*/ 936 w 10000"/>
              <a:gd name="connsiteY52" fmla="*/ 2377 h 10000"/>
              <a:gd name="connsiteX53" fmla="*/ 898 w 10000"/>
              <a:gd name="connsiteY53" fmla="*/ 2336 h 10000"/>
              <a:gd name="connsiteX54" fmla="*/ 877 w 10000"/>
              <a:gd name="connsiteY54" fmla="*/ 2273 h 10000"/>
              <a:gd name="connsiteX55" fmla="*/ 796 w 10000"/>
              <a:gd name="connsiteY55" fmla="*/ 2186 h 10000"/>
              <a:gd name="connsiteX56" fmla="*/ 719 w 10000"/>
              <a:gd name="connsiteY56" fmla="*/ 2082 h 10000"/>
              <a:gd name="connsiteX57" fmla="*/ 638 w 10000"/>
              <a:gd name="connsiteY57" fmla="*/ 1996 h 10000"/>
              <a:gd name="connsiteX58" fmla="*/ 519 w 10000"/>
              <a:gd name="connsiteY58" fmla="*/ 1849 h 10000"/>
              <a:gd name="connsiteX59" fmla="*/ 519 w 10000"/>
              <a:gd name="connsiteY59" fmla="*/ 1786 h 10000"/>
              <a:gd name="connsiteX60" fmla="*/ 498 w 10000"/>
              <a:gd name="connsiteY60" fmla="*/ 1677 h 10000"/>
              <a:gd name="connsiteX61" fmla="*/ 480 w 10000"/>
              <a:gd name="connsiteY61" fmla="*/ 1486 h 10000"/>
              <a:gd name="connsiteX62" fmla="*/ 459 w 10000"/>
              <a:gd name="connsiteY62" fmla="*/ 1359 h 10000"/>
              <a:gd name="connsiteX63" fmla="*/ 421 w 10000"/>
              <a:gd name="connsiteY63" fmla="*/ 1209 h 10000"/>
              <a:gd name="connsiteX64" fmla="*/ 361 w 10000"/>
              <a:gd name="connsiteY64" fmla="*/ 1127 h 10000"/>
              <a:gd name="connsiteX65" fmla="*/ 340 w 10000"/>
              <a:gd name="connsiteY65" fmla="*/ 1082 h 10000"/>
              <a:gd name="connsiteX66" fmla="*/ 259 w 10000"/>
              <a:gd name="connsiteY66" fmla="*/ 936 h 10000"/>
              <a:gd name="connsiteX67" fmla="*/ 242 w 10000"/>
              <a:gd name="connsiteY67" fmla="*/ 827 h 10000"/>
              <a:gd name="connsiteX68" fmla="*/ 242 w 10000"/>
              <a:gd name="connsiteY68" fmla="*/ 723 h 10000"/>
              <a:gd name="connsiteX69" fmla="*/ 242 w 10000"/>
              <a:gd name="connsiteY69" fmla="*/ 618 h 10000"/>
              <a:gd name="connsiteX70" fmla="*/ 221 w 10000"/>
              <a:gd name="connsiteY70" fmla="*/ 509 h 10000"/>
              <a:gd name="connsiteX71" fmla="*/ 179 w 10000"/>
              <a:gd name="connsiteY71" fmla="*/ 404 h 10000"/>
              <a:gd name="connsiteX72" fmla="*/ 161 w 10000"/>
              <a:gd name="connsiteY72" fmla="*/ 300 h 10000"/>
              <a:gd name="connsiteX73" fmla="*/ 102 w 10000"/>
              <a:gd name="connsiteY73" fmla="*/ 172 h 10000"/>
              <a:gd name="connsiteX74" fmla="*/ 0 w 10000"/>
              <a:gd name="connsiteY74" fmla="*/ 0 h 10000"/>
              <a:gd name="connsiteX0" fmla="*/ 10000 w 10000"/>
              <a:gd name="connsiteY0" fmla="*/ 10000 h 10000"/>
              <a:gd name="connsiteX1" fmla="*/ 4874 w 10000"/>
              <a:gd name="connsiteY1" fmla="*/ 6795 h 10000"/>
              <a:gd name="connsiteX2" fmla="*/ 4793 w 10000"/>
              <a:gd name="connsiteY2" fmla="*/ 6814 h 10000"/>
              <a:gd name="connsiteX3" fmla="*/ 4435 w 10000"/>
              <a:gd name="connsiteY3" fmla="*/ 6836 h 10000"/>
              <a:gd name="connsiteX4" fmla="*/ 4393 w 10000"/>
              <a:gd name="connsiteY4" fmla="*/ 6836 h 10000"/>
              <a:gd name="connsiteX5" fmla="*/ 4257 w 10000"/>
              <a:gd name="connsiteY5" fmla="*/ 6836 h 10000"/>
              <a:gd name="connsiteX6" fmla="*/ 4176 w 10000"/>
              <a:gd name="connsiteY6" fmla="*/ 6773 h 10000"/>
              <a:gd name="connsiteX7" fmla="*/ 4018 w 10000"/>
              <a:gd name="connsiteY7" fmla="*/ 6687 h 10000"/>
              <a:gd name="connsiteX8" fmla="*/ 3797 w 10000"/>
              <a:gd name="connsiteY8" fmla="*/ 6687 h 10000"/>
              <a:gd name="connsiteX9" fmla="*/ 3401 w 10000"/>
              <a:gd name="connsiteY9" fmla="*/ 3972 h 10000"/>
              <a:gd name="connsiteX10" fmla="*/ 3363 w 10000"/>
              <a:gd name="connsiteY10" fmla="*/ 3950 h 10000"/>
              <a:gd name="connsiteX11" fmla="*/ 3303 w 10000"/>
              <a:gd name="connsiteY11" fmla="*/ 3927 h 10000"/>
              <a:gd name="connsiteX12" fmla="*/ 3261 w 10000"/>
              <a:gd name="connsiteY12" fmla="*/ 3909 h 10000"/>
              <a:gd name="connsiteX13" fmla="*/ 3243 w 10000"/>
              <a:gd name="connsiteY13" fmla="*/ 3886 h 10000"/>
              <a:gd name="connsiteX14" fmla="*/ 3201 w 10000"/>
              <a:gd name="connsiteY14" fmla="*/ 3864 h 10000"/>
              <a:gd name="connsiteX15" fmla="*/ 3163 w 10000"/>
              <a:gd name="connsiteY15" fmla="*/ 3800 h 10000"/>
              <a:gd name="connsiteX16" fmla="*/ 3065 w 10000"/>
              <a:gd name="connsiteY16" fmla="*/ 3714 h 10000"/>
              <a:gd name="connsiteX17" fmla="*/ 2945 w 10000"/>
              <a:gd name="connsiteY17" fmla="*/ 3650 h 10000"/>
              <a:gd name="connsiteX18" fmla="*/ 2865 w 10000"/>
              <a:gd name="connsiteY18" fmla="*/ 3587 h 10000"/>
              <a:gd name="connsiteX19" fmla="*/ 2826 w 10000"/>
              <a:gd name="connsiteY19" fmla="*/ 3568 h 10000"/>
              <a:gd name="connsiteX20" fmla="*/ 2784 w 10000"/>
              <a:gd name="connsiteY20" fmla="*/ 3568 h 10000"/>
              <a:gd name="connsiteX21" fmla="*/ 2724 w 10000"/>
              <a:gd name="connsiteY21" fmla="*/ 3568 h 10000"/>
              <a:gd name="connsiteX22" fmla="*/ 2707 w 10000"/>
              <a:gd name="connsiteY22" fmla="*/ 3523 h 10000"/>
              <a:gd name="connsiteX23" fmla="*/ 2686 w 10000"/>
              <a:gd name="connsiteY23" fmla="*/ 3482 h 10000"/>
              <a:gd name="connsiteX24" fmla="*/ 2647 w 10000"/>
              <a:gd name="connsiteY24" fmla="*/ 3482 h 10000"/>
              <a:gd name="connsiteX25" fmla="*/ 2605 w 10000"/>
              <a:gd name="connsiteY25" fmla="*/ 3459 h 10000"/>
              <a:gd name="connsiteX26" fmla="*/ 2507 w 10000"/>
              <a:gd name="connsiteY26" fmla="*/ 3441 h 10000"/>
              <a:gd name="connsiteX27" fmla="*/ 2447 w 10000"/>
              <a:gd name="connsiteY27" fmla="*/ 3396 h 10000"/>
              <a:gd name="connsiteX28" fmla="*/ 2405 w 10000"/>
              <a:gd name="connsiteY28" fmla="*/ 3377 h 10000"/>
              <a:gd name="connsiteX29" fmla="*/ 2346 w 10000"/>
              <a:gd name="connsiteY29" fmla="*/ 3332 h 10000"/>
              <a:gd name="connsiteX30" fmla="*/ 2328 w 10000"/>
              <a:gd name="connsiteY30" fmla="*/ 3332 h 10000"/>
              <a:gd name="connsiteX31" fmla="*/ 2328 w 10000"/>
              <a:gd name="connsiteY31" fmla="*/ 3313 h 10000"/>
              <a:gd name="connsiteX32" fmla="*/ 2269 w 10000"/>
              <a:gd name="connsiteY32" fmla="*/ 3291 h 10000"/>
              <a:gd name="connsiteX33" fmla="*/ 2227 w 10000"/>
              <a:gd name="connsiteY33" fmla="*/ 3250 h 10000"/>
              <a:gd name="connsiteX34" fmla="*/ 2167 w 10000"/>
              <a:gd name="connsiteY34" fmla="*/ 3205 h 10000"/>
              <a:gd name="connsiteX35" fmla="*/ 2090 w 10000"/>
              <a:gd name="connsiteY35" fmla="*/ 3164 h 10000"/>
              <a:gd name="connsiteX36" fmla="*/ 2030 w 10000"/>
              <a:gd name="connsiteY36" fmla="*/ 3122 h 10000"/>
              <a:gd name="connsiteX37" fmla="*/ 1950 w 10000"/>
              <a:gd name="connsiteY37" fmla="*/ 3100 h 10000"/>
              <a:gd name="connsiteX38" fmla="*/ 1890 w 10000"/>
              <a:gd name="connsiteY38" fmla="*/ 3100 h 10000"/>
              <a:gd name="connsiteX39" fmla="*/ 1830 w 10000"/>
              <a:gd name="connsiteY39" fmla="*/ 3100 h 10000"/>
              <a:gd name="connsiteX40" fmla="*/ 1771 w 10000"/>
              <a:gd name="connsiteY40" fmla="*/ 3100 h 10000"/>
              <a:gd name="connsiteX41" fmla="*/ 1711 w 10000"/>
              <a:gd name="connsiteY41" fmla="*/ 3077 h 10000"/>
              <a:gd name="connsiteX42" fmla="*/ 1613 w 10000"/>
              <a:gd name="connsiteY42" fmla="*/ 2995 h 10000"/>
              <a:gd name="connsiteX43" fmla="*/ 1532 w 10000"/>
              <a:gd name="connsiteY43" fmla="*/ 2887 h 10000"/>
              <a:gd name="connsiteX44" fmla="*/ 1511 w 10000"/>
              <a:gd name="connsiteY44" fmla="*/ 2804 h 10000"/>
              <a:gd name="connsiteX45" fmla="*/ 1494 w 10000"/>
              <a:gd name="connsiteY45" fmla="*/ 2759 h 10000"/>
              <a:gd name="connsiteX46" fmla="*/ 1452 w 10000"/>
              <a:gd name="connsiteY46" fmla="*/ 2718 h 10000"/>
              <a:gd name="connsiteX47" fmla="*/ 1332 w 10000"/>
              <a:gd name="connsiteY47" fmla="*/ 2677 h 10000"/>
              <a:gd name="connsiteX48" fmla="*/ 1234 w 10000"/>
              <a:gd name="connsiteY48" fmla="*/ 2654 h 10000"/>
              <a:gd name="connsiteX49" fmla="*/ 1154 w 10000"/>
              <a:gd name="connsiteY49" fmla="*/ 2591 h 10000"/>
              <a:gd name="connsiteX50" fmla="*/ 1017 w 10000"/>
              <a:gd name="connsiteY50" fmla="*/ 2463 h 10000"/>
              <a:gd name="connsiteX51" fmla="*/ 936 w 10000"/>
              <a:gd name="connsiteY51" fmla="*/ 2377 h 10000"/>
              <a:gd name="connsiteX52" fmla="*/ 898 w 10000"/>
              <a:gd name="connsiteY52" fmla="*/ 2336 h 10000"/>
              <a:gd name="connsiteX53" fmla="*/ 877 w 10000"/>
              <a:gd name="connsiteY53" fmla="*/ 2273 h 10000"/>
              <a:gd name="connsiteX54" fmla="*/ 796 w 10000"/>
              <a:gd name="connsiteY54" fmla="*/ 2186 h 10000"/>
              <a:gd name="connsiteX55" fmla="*/ 719 w 10000"/>
              <a:gd name="connsiteY55" fmla="*/ 2082 h 10000"/>
              <a:gd name="connsiteX56" fmla="*/ 638 w 10000"/>
              <a:gd name="connsiteY56" fmla="*/ 1996 h 10000"/>
              <a:gd name="connsiteX57" fmla="*/ 519 w 10000"/>
              <a:gd name="connsiteY57" fmla="*/ 1849 h 10000"/>
              <a:gd name="connsiteX58" fmla="*/ 519 w 10000"/>
              <a:gd name="connsiteY58" fmla="*/ 1786 h 10000"/>
              <a:gd name="connsiteX59" fmla="*/ 498 w 10000"/>
              <a:gd name="connsiteY59" fmla="*/ 1677 h 10000"/>
              <a:gd name="connsiteX60" fmla="*/ 480 w 10000"/>
              <a:gd name="connsiteY60" fmla="*/ 1486 h 10000"/>
              <a:gd name="connsiteX61" fmla="*/ 459 w 10000"/>
              <a:gd name="connsiteY61" fmla="*/ 1359 h 10000"/>
              <a:gd name="connsiteX62" fmla="*/ 421 w 10000"/>
              <a:gd name="connsiteY62" fmla="*/ 1209 h 10000"/>
              <a:gd name="connsiteX63" fmla="*/ 361 w 10000"/>
              <a:gd name="connsiteY63" fmla="*/ 1127 h 10000"/>
              <a:gd name="connsiteX64" fmla="*/ 340 w 10000"/>
              <a:gd name="connsiteY64" fmla="*/ 1082 h 10000"/>
              <a:gd name="connsiteX65" fmla="*/ 259 w 10000"/>
              <a:gd name="connsiteY65" fmla="*/ 936 h 10000"/>
              <a:gd name="connsiteX66" fmla="*/ 242 w 10000"/>
              <a:gd name="connsiteY66" fmla="*/ 827 h 10000"/>
              <a:gd name="connsiteX67" fmla="*/ 242 w 10000"/>
              <a:gd name="connsiteY67" fmla="*/ 723 h 10000"/>
              <a:gd name="connsiteX68" fmla="*/ 242 w 10000"/>
              <a:gd name="connsiteY68" fmla="*/ 618 h 10000"/>
              <a:gd name="connsiteX69" fmla="*/ 221 w 10000"/>
              <a:gd name="connsiteY69" fmla="*/ 509 h 10000"/>
              <a:gd name="connsiteX70" fmla="*/ 179 w 10000"/>
              <a:gd name="connsiteY70" fmla="*/ 404 h 10000"/>
              <a:gd name="connsiteX71" fmla="*/ 161 w 10000"/>
              <a:gd name="connsiteY71" fmla="*/ 300 h 10000"/>
              <a:gd name="connsiteX72" fmla="*/ 102 w 10000"/>
              <a:gd name="connsiteY72" fmla="*/ 172 h 10000"/>
              <a:gd name="connsiteX73" fmla="*/ 0 w 10000"/>
              <a:gd name="connsiteY73" fmla="*/ 0 h 10000"/>
              <a:gd name="connsiteX0" fmla="*/ 10000 w 10000"/>
              <a:gd name="connsiteY0" fmla="*/ 10000 h 10000"/>
              <a:gd name="connsiteX1" fmla="*/ 4874 w 10000"/>
              <a:gd name="connsiteY1" fmla="*/ 6795 h 10000"/>
              <a:gd name="connsiteX2" fmla="*/ 4435 w 10000"/>
              <a:gd name="connsiteY2" fmla="*/ 6836 h 10000"/>
              <a:gd name="connsiteX3" fmla="*/ 4393 w 10000"/>
              <a:gd name="connsiteY3" fmla="*/ 6836 h 10000"/>
              <a:gd name="connsiteX4" fmla="*/ 4257 w 10000"/>
              <a:gd name="connsiteY4" fmla="*/ 6836 h 10000"/>
              <a:gd name="connsiteX5" fmla="*/ 4176 w 10000"/>
              <a:gd name="connsiteY5" fmla="*/ 6773 h 10000"/>
              <a:gd name="connsiteX6" fmla="*/ 4018 w 10000"/>
              <a:gd name="connsiteY6" fmla="*/ 6687 h 10000"/>
              <a:gd name="connsiteX7" fmla="*/ 3797 w 10000"/>
              <a:gd name="connsiteY7" fmla="*/ 6687 h 10000"/>
              <a:gd name="connsiteX8" fmla="*/ 3401 w 10000"/>
              <a:gd name="connsiteY8" fmla="*/ 3972 h 10000"/>
              <a:gd name="connsiteX9" fmla="*/ 3363 w 10000"/>
              <a:gd name="connsiteY9" fmla="*/ 3950 h 10000"/>
              <a:gd name="connsiteX10" fmla="*/ 3303 w 10000"/>
              <a:gd name="connsiteY10" fmla="*/ 3927 h 10000"/>
              <a:gd name="connsiteX11" fmla="*/ 3261 w 10000"/>
              <a:gd name="connsiteY11" fmla="*/ 3909 h 10000"/>
              <a:gd name="connsiteX12" fmla="*/ 3243 w 10000"/>
              <a:gd name="connsiteY12" fmla="*/ 3886 h 10000"/>
              <a:gd name="connsiteX13" fmla="*/ 3201 w 10000"/>
              <a:gd name="connsiteY13" fmla="*/ 3864 h 10000"/>
              <a:gd name="connsiteX14" fmla="*/ 3163 w 10000"/>
              <a:gd name="connsiteY14" fmla="*/ 3800 h 10000"/>
              <a:gd name="connsiteX15" fmla="*/ 3065 w 10000"/>
              <a:gd name="connsiteY15" fmla="*/ 3714 h 10000"/>
              <a:gd name="connsiteX16" fmla="*/ 2945 w 10000"/>
              <a:gd name="connsiteY16" fmla="*/ 3650 h 10000"/>
              <a:gd name="connsiteX17" fmla="*/ 2865 w 10000"/>
              <a:gd name="connsiteY17" fmla="*/ 3587 h 10000"/>
              <a:gd name="connsiteX18" fmla="*/ 2826 w 10000"/>
              <a:gd name="connsiteY18" fmla="*/ 3568 h 10000"/>
              <a:gd name="connsiteX19" fmla="*/ 2784 w 10000"/>
              <a:gd name="connsiteY19" fmla="*/ 3568 h 10000"/>
              <a:gd name="connsiteX20" fmla="*/ 2724 w 10000"/>
              <a:gd name="connsiteY20" fmla="*/ 3568 h 10000"/>
              <a:gd name="connsiteX21" fmla="*/ 2707 w 10000"/>
              <a:gd name="connsiteY21" fmla="*/ 3523 h 10000"/>
              <a:gd name="connsiteX22" fmla="*/ 2686 w 10000"/>
              <a:gd name="connsiteY22" fmla="*/ 3482 h 10000"/>
              <a:gd name="connsiteX23" fmla="*/ 2647 w 10000"/>
              <a:gd name="connsiteY23" fmla="*/ 3482 h 10000"/>
              <a:gd name="connsiteX24" fmla="*/ 2605 w 10000"/>
              <a:gd name="connsiteY24" fmla="*/ 3459 h 10000"/>
              <a:gd name="connsiteX25" fmla="*/ 2507 w 10000"/>
              <a:gd name="connsiteY25" fmla="*/ 3441 h 10000"/>
              <a:gd name="connsiteX26" fmla="*/ 2447 w 10000"/>
              <a:gd name="connsiteY26" fmla="*/ 3396 h 10000"/>
              <a:gd name="connsiteX27" fmla="*/ 2405 w 10000"/>
              <a:gd name="connsiteY27" fmla="*/ 3377 h 10000"/>
              <a:gd name="connsiteX28" fmla="*/ 2346 w 10000"/>
              <a:gd name="connsiteY28" fmla="*/ 3332 h 10000"/>
              <a:gd name="connsiteX29" fmla="*/ 2328 w 10000"/>
              <a:gd name="connsiteY29" fmla="*/ 3332 h 10000"/>
              <a:gd name="connsiteX30" fmla="*/ 2328 w 10000"/>
              <a:gd name="connsiteY30" fmla="*/ 3313 h 10000"/>
              <a:gd name="connsiteX31" fmla="*/ 2269 w 10000"/>
              <a:gd name="connsiteY31" fmla="*/ 3291 h 10000"/>
              <a:gd name="connsiteX32" fmla="*/ 2227 w 10000"/>
              <a:gd name="connsiteY32" fmla="*/ 3250 h 10000"/>
              <a:gd name="connsiteX33" fmla="*/ 2167 w 10000"/>
              <a:gd name="connsiteY33" fmla="*/ 3205 h 10000"/>
              <a:gd name="connsiteX34" fmla="*/ 2090 w 10000"/>
              <a:gd name="connsiteY34" fmla="*/ 3164 h 10000"/>
              <a:gd name="connsiteX35" fmla="*/ 2030 w 10000"/>
              <a:gd name="connsiteY35" fmla="*/ 3122 h 10000"/>
              <a:gd name="connsiteX36" fmla="*/ 1950 w 10000"/>
              <a:gd name="connsiteY36" fmla="*/ 3100 h 10000"/>
              <a:gd name="connsiteX37" fmla="*/ 1890 w 10000"/>
              <a:gd name="connsiteY37" fmla="*/ 3100 h 10000"/>
              <a:gd name="connsiteX38" fmla="*/ 1830 w 10000"/>
              <a:gd name="connsiteY38" fmla="*/ 3100 h 10000"/>
              <a:gd name="connsiteX39" fmla="*/ 1771 w 10000"/>
              <a:gd name="connsiteY39" fmla="*/ 3100 h 10000"/>
              <a:gd name="connsiteX40" fmla="*/ 1711 w 10000"/>
              <a:gd name="connsiteY40" fmla="*/ 3077 h 10000"/>
              <a:gd name="connsiteX41" fmla="*/ 1613 w 10000"/>
              <a:gd name="connsiteY41" fmla="*/ 2995 h 10000"/>
              <a:gd name="connsiteX42" fmla="*/ 1532 w 10000"/>
              <a:gd name="connsiteY42" fmla="*/ 2887 h 10000"/>
              <a:gd name="connsiteX43" fmla="*/ 1511 w 10000"/>
              <a:gd name="connsiteY43" fmla="*/ 2804 h 10000"/>
              <a:gd name="connsiteX44" fmla="*/ 1494 w 10000"/>
              <a:gd name="connsiteY44" fmla="*/ 2759 h 10000"/>
              <a:gd name="connsiteX45" fmla="*/ 1452 w 10000"/>
              <a:gd name="connsiteY45" fmla="*/ 2718 h 10000"/>
              <a:gd name="connsiteX46" fmla="*/ 1332 w 10000"/>
              <a:gd name="connsiteY46" fmla="*/ 2677 h 10000"/>
              <a:gd name="connsiteX47" fmla="*/ 1234 w 10000"/>
              <a:gd name="connsiteY47" fmla="*/ 2654 h 10000"/>
              <a:gd name="connsiteX48" fmla="*/ 1154 w 10000"/>
              <a:gd name="connsiteY48" fmla="*/ 2591 h 10000"/>
              <a:gd name="connsiteX49" fmla="*/ 1017 w 10000"/>
              <a:gd name="connsiteY49" fmla="*/ 2463 h 10000"/>
              <a:gd name="connsiteX50" fmla="*/ 936 w 10000"/>
              <a:gd name="connsiteY50" fmla="*/ 2377 h 10000"/>
              <a:gd name="connsiteX51" fmla="*/ 898 w 10000"/>
              <a:gd name="connsiteY51" fmla="*/ 2336 h 10000"/>
              <a:gd name="connsiteX52" fmla="*/ 877 w 10000"/>
              <a:gd name="connsiteY52" fmla="*/ 2273 h 10000"/>
              <a:gd name="connsiteX53" fmla="*/ 796 w 10000"/>
              <a:gd name="connsiteY53" fmla="*/ 2186 h 10000"/>
              <a:gd name="connsiteX54" fmla="*/ 719 w 10000"/>
              <a:gd name="connsiteY54" fmla="*/ 2082 h 10000"/>
              <a:gd name="connsiteX55" fmla="*/ 638 w 10000"/>
              <a:gd name="connsiteY55" fmla="*/ 1996 h 10000"/>
              <a:gd name="connsiteX56" fmla="*/ 519 w 10000"/>
              <a:gd name="connsiteY56" fmla="*/ 1849 h 10000"/>
              <a:gd name="connsiteX57" fmla="*/ 519 w 10000"/>
              <a:gd name="connsiteY57" fmla="*/ 1786 h 10000"/>
              <a:gd name="connsiteX58" fmla="*/ 498 w 10000"/>
              <a:gd name="connsiteY58" fmla="*/ 1677 h 10000"/>
              <a:gd name="connsiteX59" fmla="*/ 480 w 10000"/>
              <a:gd name="connsiteY59" fmla="*/ 1486 h 10000"/>
              <a:gd name="connsiteX60" fmla="*/ 459 w 10000"/>
              <a:gd name="connsiteY60" fmla="*/ 1359 h 10000"/>
              <a:gd name="connsiteX61" fmla="*/ 421 w 10000"/>
              <a:gd name="connsiteY61" fmla="*/ 1209 h 10000"/>
              <a:gd name="connsiteX62" fmla="*/ 361 w 10000"/>
              <a:gd name="connsiteY62" fmla="*/ 1127 h 10000"/>
              <a:gd name="connsiteX63" fmla="*/ 340 w 10000"/>
              <a:gd name="connsiteY63" fmla="*/ 1082 h 10000"/>
              <a:gd name="connsiteX64" fmla="*/ 259 w 10000"/>
              <a:gd name="connsiteY64" fmla="*/ 936 h 10000"/>
              <a:gd name="connsiteX65" fmla="*/ 242 w 10000"/>
              <a:gd name="connsiteY65" fmla="*/ 827 h 10000"/>
              <a:gd name="connsiteX66" fmla="*/ 242 w 10000"/>
              <a:gd name="connsiteY66" fmla="*/ 723 h 10000"/>
              <a:gd name="connsiteX67" fmla="*/ 242 w 10000"/>
              <a:gd name="connsiteY67" fmla="*/ 618 h 10000"/>
              <a:gd name="connsiteX68" fmla="*/ 221 w 10000"/>
              <a:gd name="connsiteY68" fmla="*/ 509 h 10000"/>
              <a:gd name="connsiteX69" fmla="*/ 179 w 10000"/>
              <a:gd name="connsiteY69" fmla="*/ 404 h 10000"/>
              <a:gd name="connsiteX70" fmla="*/ 161 w 10000"/>
              <a:gd name="connsiteY70" fmla="*/ 300 h 10000"/>
              <a:gd name="connsiteX71" fmla="*/ 102 w 10000"/>
              <a:gd name="connsiteY71" fmla="*/ 172 h 10000"/>
              <a:gd name="connsiteX72" fmla="*/ 0 w 10000"/>
              <a:gd name="connsiteY72" fmla="*/ 0 h 10000"/>
              <a:gd name="connsiteX0" fmla="*/ 10000 w 10000"/>
              <a:gd name="connsiteY0" fmla="*/ 10000 h 10000"/>
              <a:gd name="connsiteX1" fmla="*/ 4435 w 10000"/>
              <a:gd name="connsiteY1" fmla="*/ 6836 h 10000"/>
              <a:gd name="connsiteX2" fmla="*/ 4393 w 10000"/>
              <a:gd name="connsiteY2" fmla="*/ 6836 h 10000"/>
              <a:gd name="connsiteX3" fmla="*/ 4257 w 10000"/>
              <a:gd name="connsiteY3" fmla="*/ 6836 h 10000"/>
              <a:gd name="connsiteX4" fmla="*/ 4176 w 10000"/>
              <a:gd name="connsiteY4" fmla="*/ 6773 h 10000"/>
              <a:gd name="connsiteX5" fmla="*/ 4018 w 10000"/>
              <a:gd name="connsiteY5" fmla="*/ 6687 h 10000"/>
              <a:gd name="connsiteX6" fmla="*/ 3797 w 10000"/>
              <a:gd name="connsiteY6" fmla="*/ 6687 h 10000"/>
              <a:gd name="connsiteX7" fmla="*/ 3401 w 10000"/>
              <a:gd name="connsiteY7" fmla="*/ 3972 h 10000"/>
              <a:gd name="connsiteX8" fmla="*/ 3363 w 10000"/>
              <a:gd name="connsiteY8" fmla="*/ 3950 h 10000"/>
              <a:gd name="connsiteX9" fmla="*/ 3303 w 10000"/>
              <a:gd name="connsiteY9" fmla="*/ 3927 h 10000"/>
              <a:gd name="connsiteX10" fmla="*/ 3261 w 10000"/>
              <a:gd name="connsiteY10" fmla="*/ 3909 h 10000"/>
              <a:gd name="connsiteX11" fmla="*/ 3243 w 10000"/>
              <a:gd name="connsiteY11" fmla="*/ 3886 h 10000"/>
              <a:gd name="connsiteX12" fmla="*/ 3201 w 10000"/>
              <a:gd name="connsiteY12" fmla="*/ 3864 h 10000"/>
              <a:gd name="connsiteX13" fmla="*/ 3163 w 10000"/>
              <a:gd name="connsiteY13" fmla="*/ 3800 h 10000"/>
              <a:gd name="connsiteX14" fmla="*/ 3065 w 10000"/>
              <a:gd name="connsiteY14" fmla="*/ 3714 h 10000"/>
              <a:gd name="connsiteX15" fmla="*/ 2945 w 10000"/>
              <a:gd name="connsiteY15" fmla="*/ 3650 h 10000"/>
              <a:gd name="connsiteX16" fmla="*/ 2865 w 10000"/>
              <a:gd name="connsiteY16" fmla="*/ 3587 h 10000"/>
              <a:gd name="connsiteX17" fmla="*/ 2826 w 10000"/>
              <a:gd name="connsiteY17" fmla="*/ 3568 h 10000"/>
              <a:gd name="connsiteX18" fmla="*/ 2784 w 10000"/>
              <a:gd name="connsiteY18" fmla="*/ 3568 h 10000"/>
              <a:gd name="connsiteX19" fmla="*/ 2724 w 10000"/>
              <a:gd name="connsiteY19" fmla="*/ 3568 h 10000"/>
              <a:gd name="connsiteX20" fmla="*/ 2707 w 10000"/>
              <a:gd name="connsiteY20" fmla="*/ 3523 h 10000"/>
              <a:gd name="connsiteX21" fmla="*/ 2686 w 10000"/>
              <a:gd name="connsiteY21" fmla="*/ 3482 h 10000"/>
              <a:gd name="connsiteX22" fmla="*/ 2647 w 10000"/>
              <a:gd name="connsiteY22" fmla="*/ 3482 h 10000"/>
              <a:gd name="connsiteX23" fmla="*/ 2605 w 10000"/>
              <a:gd name="connsiteY23" fmla="*/ 3459 h 10000"/>
              <a:gd name="connsiteX24" fmla="*/ 2507 w 10000"/>
              <a:gd name="connsiteY24" fmla="*/ 3441 h 10000"/>
              <a:gd name="connsiteX25" fmla="*/ 2447 w 10000"/>
              <a:gd name="connsiteY25" fmla="*/ 3396 h 10000"/>
              <a:gd name="connsiteX26" fmla="*/ 2405 w 10000"/>
              <a:gd name="connsiteY26" fmla="*/ 3377 h 10000"/>
              <a:gd name="connsiteX27" fmla="*/ 2346 w 10000"/>
              <a:gd name="connsiteY27" fmla="*/ 3332 h 10000"/>
              <a:gd name="connsiteX28" fmla="*/ 2328 w 10000"/>
              <a:gd name="connsiteY28" fmla="*/ 3332 h 10000"/>
              <a:gd name="connsiteX29" fmla="*/ 2328 w 10000"/>
              <a:gd name="connsiteY29" fmla="*/ 3313 h 10000"/>
              <a:gd name="connsiteX30" fmla="*/ 2269 w 10000"/>
              <a:gd name="connsiteY30" fmla="*/ 3291 h 10000"/>
              <a:gd name="connsiteX31" fmla="*/ 2227 w 10000"/>
              <a:gd name="connsiteY31" fmla="*/ 3250 h 10000"/>
              <a:gd name="connsiteX32" fmla="*/ 2167 w 10000"/>
              <a:gd name="connsiteY32" fmla="*/ 3205 h 10000"/>
              <a:gd name="connsiteX33" fmla="*/ 2090 w 10000"/>
              <a:gd name="connsiteY33" fmla="*/ 3164 h 10000"/>
              <a:gd name="connsiteX34" fmla="*/ 2030 w 10000"/>
              <a:gd name="connsiteY34" fmla="*/ 3122 h 10000"/>
              <a:gd name="connsiteX35" fmla="*/ 1950 w 10000"/>
              <a:gd name="connsiteY35" fmla="*/ 3100 h 10000"/>
              <a:gd name="connsiteX36" fmla="*/ 1890 w 10000"/>
              <a:gd name="connsiteY36" fmla="*/ 3100 h 10000"/>
              <a:gd name="connsiteX37" fmla="*/ 1830 w 10000"/>
              <a:gd name="connsiteY37" fmla="*/ 3100 h 10000"/>
              <a:gd name="connsiteX38" fmla="*/ 1771 w 10000"/>
              <a:gd name="connsiteY38" fmla="*/ 3100 h 10000"/>
              <a:gd name="connsiteX39" fmla="*/ 1711 w 10000"/>
              <a:gd name="connsiteY39" fmla="*/ 3077 h 10000"/>
              <a:gd name="connsiteX40" fmla="*/ 1613 w 10000"/>
              <a:gd name="connsiteY40" fmla="*/ 2995 h 10000"/>
              <a:gd name="connsiteX41" fmla="*/ 1532 w 10000"/>
              <a:gd name="connsiteY41" fmla="*/ 2887 h 10000"/>
              <a:gd name="connsiteX42" fmla="*/ 1511 w 10000"/>
              <a:gd name="connsiteY42" fmla="*/ 2804 h 10000"/>
              <a:gd name="connsiteX43" fmla="*/ 1494 w 10000"/>
              <a:gd name="connsiteY43" fmla="*/ 2759 h 10000"/>
              <a:gd name="connsiteX44" fmla="*/ 1452 w 10000"/>
              <a:gd name="connsiteY44" fmla="*/ 2718 h 10000"/>
              <a:gd name="connsiteX45" fmla="*/ 1332 w 10000"/>
              <a:gd name="connsiteY45" fmla="*/ 2677 h 10000"/>
              <a:gd name="connsiteX46" fmla="*/ 1234 w 10000"/>
              <a:gd name="connsiteY46" fmla="*/ 2654 h 10000"/>
              <a:gd name="connsiteX47" fmla="*/ 1154 w 10000"/>
              <a:gd name="connsiteY47" fmla="*/ 2591 h 10000"/>
              <a:gd name="connsiteX48" fmla="*/ 1017 w 10000"/>
              <a:gd name="connsiteY48" fmla="*/ 2463 h 10000"/>
              <a:gd name="connsiteX49" fmla="*/ 936 w 10000"/>
              <a:gd name="connsiteY49" fmla="*/ 2377 h 10000"/>
              <a:gd name="connsiteX50" fmla="*/ 898 w 10000"/>
              <a:gd name="connsiteY50" fmla="*/ 2336 h 10000"/>
              <a:gd name="connsiteX51" fmla="*/ 877 w 10000"/>
              <a:gd name="connsiteY51" fmla="*/ 2273 h 10000"/>
              <a:gd name="connsiteX52" fmla="*/ 796 w 10000"/>
              <a:gd name="connsiteY52" fmla="*/ 2186 h 10000"/>
              <a:gd name="connsiteX53" fmla="*/ 719 w 10000"/>
              <a:gd name="connsiteY53" fmla="*/ 2082 h 10000"/>
              <a:gd name="connsiteX54" fmla="*/ 638 w 10000"/>
              <a:gd name="connsiteY54" fmla="*/ 1996 h 10000"/>
              <a:gd name="connsiteX55" fmla="*/ 519 w 10000"/>
              <a:gd name="connsiteY55" fmla="*/ 1849 h 10000"/>
              <a:gd name="connsiteX56" fmla="*/ 519 w 10000"/>
              <a:gd name="connsiteY56" fmla="*/ 1786 h 10000"/>
              <a:gd name="connsiteX57" fmla="*/ 498 w 10000"/>
              <a:gd name="connsiteY57" fmla="*/ 1677 h 10000"/>
              <a:gd name="connsiteX58" fmla="*/ 480 w 10000"/>
              <a:gd name="connsiteY58" fmla="*/ 1486 h 10000"/>
              <a:gd name="connsiteX59" fmla="*/ 459 w 10000"/>
              <a:gd name="connsiteY59" fmla="*/ 1359 h 10000"/>
              <a:gd name="connsiteX60" fmla="*/ 421 w 10000"/>
              <a:gd name="connsiteY60" fmla="*/ 1209 h 10000"/>
              <a:gd name="connsiteX61" fmla="*/ 361 w 10000"/>
              <a:gd name="connsiteY61" fmla="*/ 1127 h 10000"/>
              <a:gd name="connsiteX62" fmla="*/ 340 w 10000"/>
              <a:gd name="connsiteY62" fmla="*/ 1082 h 10000"/>
              <a:gd name="connsiteX63" fmla="*/ 259 w 10000"/>
              <a:gd name="connsiteY63" fmla="*/ 936 h 10000"/>
              <a:gd name="connsiteX64" fmla="*/ 242 w 10000"/>
              <a:gd name="connsiteY64" fmla="*/ 827 h 10000"/>
              <a:gd name="connsiteX65" fmla="*/ 242 w 10000"/>
              <a:gd name="connsiteY65" fmla="*/ 723 h 10000"/>
              <a:gd name="connsiteX66" fmla="*/ 242 w 10000"/>
              <a:gd name="connsiteY66" fmla="*/ 618 h 10000"/>
              <a:gd name="connsiteX67" fmla="*/ 221 w 10000"/>
              <a:gd name="connsiteY67" fmla="*/ 509 h 10000"/>
              <a:gd name="connsiteX68" fmla="*/ 179 w 10000"/>
              <a:gd name="connsiteY68" fmla="*/ 404 h 10000"/>
              <a:gd name="connsiteX69" fmla="*/ 161 w 10000"/>
              <a:gd name="connsiteY69" fmla="*/ 300 h 10000"/>
              <a:gd name="connsiteX70" fmla="*/ 102 w 10000"/>
              <a:gd name="connsiteY70" fmla="*/ 172 h 10000"/>
              <a:gd name="connsiteX71" fmla="*/ 0 w 10000"/>
              <a:gd name="connsiteY71" fmla="*/ 0 h 10000"/>
              <a:gd name="connsiteX0" fmla="*/ 10000 w 10000"/>
              <a:gd name="connsiteY0" fmla="*/ 10000 h 10000"/>
              <a:gd name="connsiteX1" fmla="*/ 4435 w 10000"/>
              <a:gd name="connsiteY1" fmla="*/ 6836 h 10000"/>
              <a:gd name="connsiteX2" fmla="*/ 4393 w 10000"/>
              <a:gd name="connsiteY2" fmla="*/ 6836 h 10000"/>
              <a:gd name="connsiteX3" fmla="*/ 4176 w 10000"/>
              <a:gd name="connsiteY3" fmla="*/ 6773 h 10000"/>
              <a:gd name="connsiteX4" fmla="*/ 4018 w 10000"/>
              <a:gd name="connsiteY4" fmla="*/ 6687 h 10000"/>
              <a:gd name="connsiteX5" fmla="*/ 3797 w 10000"/>
              <a:gd name="connsiteY5" fmla="*/ 6687 h 10000"/>
              <a:gd name="connsiteX6" fmla="*/ 3401 w 10000"/>
              <a:gd name="connsiteY6" fmla="*/ 3972 h 10000"/>
              <a:gd name="connsiteX7" fmla="*/ 3363 w 10000"/>
              <a:gd name="connsiteY7" fmla="*/ 3950 h 10000"/>
              <a:gd name="connsiteX8" fmla="*/ 3303 w 10000"/>
              <a:gd name="connsiteY8" fmla="*/ 3927 h 10000"/>
              <a:gd name="connsiteX9" fmla="*/ 3261 w 10000"/>
              <a:gd name="connsiteY9" fmla="*/ 3909 h 10000"/>
              <a:gd name="connsiteX10" fmla="*/ 3243 w 10000"/>
              <a:gd name="connsiteY10" fmla="*/ 3886 h 10000"/>
              <a:gd name="connsiteX11" fmla="*/ 3201 w 10000"/>
              <a:gd name="connsiteY11" fmla="*/ 3864 h 10000"/>
              <a:gd name="connsiteX12" fmla="*/ 3163 w 10000"/>
              <a:gd name="connsiteY12" fmla="*/ 3800 h 10000"/>
              <a:gd name="connsiteX13" fmla="*/ 3065 w 10000"/>
              <a:gd name="connsiteY13" fmla="*/ 3714 h 10000"/>
              <a:gd name="connsiteX14" fmla="*/ 2945 w 10000"/>
              <a:gd name="connsiteY14" fmla="*/ 3650 h 10000"/>
              <a:gd name="connsiteX15" fmla="*/ 2865 w 10000"/>
              <a:gd name="connsiteY15" fmla="*/ 3587 h 10000"/>
              <a:gd name="connsiteX16" fmla="*/ 2826 w 10000"/>
              <a:gd name="connsiteY16" fmla="*/ 3568 h 10000"/>
              <a:gd name="connsiteX17" fmla="*/ 2784 w 10000"/>
              <a:gd name="connsiteY17" fmla="*/ 3568 h 10000"/>
              <a:gd name="connsiteX18" fmla="*/ 2724 w 10000"/>
              <a:gd name="connsiteY18" fmla="*/ 3568 h 10000"/>
              <a:gd name="connsiteX19" fmla="*/ 2707 w 10000"/>
              <a:gd name="connsiteY19" fmla="*/ 3523 h 10000"/>
              <a:gd name="connsiteX20" fmla="*/ 2686 w 10000"/>
              <a:gd name="connsiteY20" fmla="*/ 3482 h 10000"/>
              <a:gd name="connsiteX21" fmla="*/ 2647 w 10000"/>
              <a:gd name="connsiteY21" fmla="*/ 3482 h 10000"/>
              <a:gd name="connsiteX22" fmla="*/ 2605 w 10000"/>
              <a:gd name="connsiteY22" fmla="*/ 3459 h 10000"/>
              <a:gd name="connsiteX23" fmla="*/ 2507 w 10000"/>
              <a:gd name="connsiteY23" fmla="*/ 3441 h 10000"/>
              <a:gd name="connsiteX24" fmla="*/ 2447 w 10000"/>
              <a:gd name="connsiteY24" fmla="*/ 3396 h 10000"/>
              <a:gd name="connsiteX25" fmla="*/ 2405 w 10000"/>
              <a:gd name="connsiteY25" fmla="*/ 3377 h 10000"/>
              <a:gd name="connsiteX26" fmla="*/ 2346 w 10000"/>
              <a:gd name="connsiteY26" fmla="*/ 3332 h 10000"/>
              <a:gd name="connsiteX27" fmla="*/ 2328 w 10000"/>
              <a:gd name="connsiteY27" fmla="*/ 3332 h 10000"/>
              <a:gd name="connsiteX28" fmla="*/ 2328 w 10000"/>
              <a:gd name="connsiteY28" fmla="*/ 3313 h 10000"/>
              <a:gd name="connsiteX29" fmla="*/ 2269 w 10000"/>
              <a:gd name="connsiteY29" fmla="*/ 3291 h 10000"/>
              <a:gd name="connsiteX30" fmla="*/ 2227 w 10000"/>
              <a:gd name="connsiteY30" fmla="*/ 3250 h 10000"/>
              <a:gd name="connsiteX31" fmla="*/ 2167 w 10000"/>
              <a:gd name="connsiteY31" fmla="*/ 3205 h 10000"/>
              <a:gd name="connsiteX32" fmla="*/ 2090 w 10000"/>
              <a:gd name="connsiteY32" fmla="*/ 3164 h 10000"/>
              <a:gd name="connsiteX33" fmla="*/ 2030 w 10000"/>
              <a:gd name="connsiteY33" fmla="*/ 3122 h 10000"/>
              <a:gd name="connsiteX34" fmla="*/ 1950 w 10000"/>
              <a:gd name="connsiteY34" fmla="*/ 3100 h 10000"/>
              <a:gd name="connsiteX35" fmla="*/ 1890 w 10000"/>
              <a:gd name="connsiteY35" fmla="*/ 3100 h 10000"/>
              <a:gd name="connsiteX36" fmla="*/ 1830 w 10000"/>
              <a:gd name="connsiteY36" fmla="*/ 3100 h 10000"/>
              <a:gd name="connsiteX37" fmla="*/ 1771 w 10000"/>
              <a:gd name="connsiteY37" fmla="*/ 3100 h 10000"/>
              <a:gd name="connsiteX38" fmla="*/ 1711 w 10000"/>
              <a:gd name="connsiteY38" fmla="*/ 3077 h 10000"/>
              <a:gd name="connsiteX39" fmla="*/ 1613 w 10000"/>
              <a:gd name="connsiteY39" fmla="*/ 2995 h 10000"/>
              <a:gd name="connsiteX40" fmla="*/ 1532 w 10000"/>
              <a:gd name="connsiteY40" fmla="*/ 2887 h 10000"/>
              <a:gd name="connsiteX41" fmla="*/ 1511 w 10000"/>
              <a:gd name="connsiteY41" fmla="*/ 2804 h 10000"/>
              <a:gd name="connsiteX42" fmla="*/ 1494 w 10000"/>
              <a:gd name="connsiteY42" fmla="*/ 2759 h 10000"/>
              <a:gd name="connsiteX43" fmla="*/ 1452 w 10000"/>
              <a:gd name="connsiteY43" fmla="*/ 2718 h 10000"/>
              <a:gd name="connsiteX44" fmla="*/ 1332 w 10000"/>
              <a:gd name="connsiteY44" fmla="*/ 2677 h 10000"/>
              <a:gd name="connsiteX45" fmla="*/ 1234 w 10000"/>
              <a:gd name="connsiteY45" fmla="*/ 2654 h 10000"/>
              <a:gd name="connsiteX46" fmla="*/ 1154 w 10000"/>
              <a:gd name="connsiteY46" fmla="*/ 2591 h 10000"/>
              <a:gd name="connsiteX47" fmla="*/ 1017 w 10000"/>
              <a:gd name="connsiteY47" fmla="*/ 2463 h 10000"/>
              <a:gd name="connsiteX48" fmla="*/ 936 w 10000"/>
              <a:gd name="connsiteY48" fmla="*/ 2377 h 10000"/>
              <a:gd name="connsiteX49" fmla="*/ 898 w 10000"/>
              <a:gd name="connsiteY49" fmla="*/ 2336 h 10000"/>
              <a:gd name="connsiteX50" fmla="*/ 877 w 10000"/>
              <a:gd name="connsiteY50" fmla="*/ 2273 h 10000"/>
              <a:gd name="connsiteX51" fmla="*/ 796 w 10000"/>
              <a:gd name="connsiteY51" fmla="*/ 2186 h 10000"/>
              <a:gd name="connsiteX52" fmla="*/ 719 w 10000"/>
              <a:gd name="connsiteY52" fmla="*/ 2082 h 10000"/>
              <a:gd name="connsiteX53" fmla="*/ 638 w 10000"/>
              <a:gd name="connsiteY53" fmla="*/ 1996 h 10000"/>
              <a:gd name="connsiteX54" fmla="*/ 519 w 10000"/>
              <a:gd name="connsiteY54" fmla="*/ 1849 h 10000"/>
              <a:gd name="connsiteX55" fmla="*/ 519 w 10000"/>
              <a:gd name="connsiteY55" fmla="*/ 1786 h 10000"/>
              <a:gd name="connsiteX56" fmla="*/ 498 w 10000"/>
              <a:gd name="connsiteY56" fmla="*/ 1677 h 10000"/>
              <a:gd name="connsiteX57" fmla="*/ 480 w 10000"/>
              <a:gd name="connsiteY57" fmla="*/ 1486 h 10000"/>
              <a:gd name="connsiteX58" fmla="*/ 459 w 10000"/>
              <a:gd name="connsiteY58" fmla="*/ 1359 h 10000"/>
              <a:gd name="connsiteX59" fmla="*/ 421 w 10000"/>
              <a:gd name="connsiteY59" fmla="*/ 1209 h 10000"/>
              <a:gd name="connsiteX60" fmla="*/ 361 w 10000"/>
              <a:gd name="connsiteY60" fmla="*/ 1127 h 10000"/>
              <a:gd name="connsiteX61" fmla="*/ 340 w 10000"/>
              <a:gd name="connsiteY61" fmla="*/ 1082 h 10000"/>
              <a:gd name="connsiteX62" fmla="*/ 259 w 10000"/>
              <a:gd name="connsiteY62" fmla="*/ 936 h 10000"/>
              <a:gd name="connsiteX63" fmla="*/ 242 w 10000"/>
              <a:gd name="connsiteY63" fmla="*/ 827 h 10000"/>
              <a:gd name="connsiteX64" fmla="*/ 242 w 10000"/>
              <a:gd name="connsiteY64" fmla="*/ 723 h 10000"/>
              <a:gd name="connsiteX65" fmla="*/ 242 w 10000"/>
              <a:gd name="connsiteY65" fmla="*/ 618 h 10000"/>
              <a:gd name="connsiteX66" fmla="*/ 221 w 10000"/>
              <a:gd name="connsiteY66" fmla="*/ 509 h 10000"/>
              <a:gd name="connsiteX67" fmla="*/ 179 w 10000"/>
              <a:gd name="connsiteY67" fmla="*/ 404 h 10000"/>
              <a:gd name="connsiteX68" fmla="*/ 161 w 10000"/>
              <a:gd name="connsiteY68" fmla="*/ 300 h 10000"/>
              <a:gd name="connsiteX69" fmla="*/ 102 w 10000"/>
              <a:gd name="connsiteY69" fmla="*/ 172 h 10000"/>
              <a:gd name="connsiteX70" fmla="*/ 0 w 10000"/>
              <a:gd name="connsiteY70" fmla="*/ 0 h 10000"/>
              <a:gd name="connsiteX0" fmla="*/ 10000 w 10000"/>
              <a:gd name="connsiteY0" fmla="*/ 10000 h 10000"/>
              <a:gd name="connsiteX1" fmla="*/ 4435 w 10000"/>
              <a:gd name="connsiteY1" fmla="*/ 6836 h 10000"/>
              <a:gd name="connsiteX2" fmla="*/ 4393 w 10000"/>
              <a:gd name="connsiteY2" fmla="*/ 6836 h 10000"/>
              <a:gd name="connsiteX3" fmla="*/ 4018 w 10000"/>
              <a:gd name="connsiteY3" fmla="*/ 6687 h 10000"/>
              <a:gd name="connsiteX4" fmla="*/ 3797 w 10000"/>
              <a:gd name="connsiteY4" fmla="*/ 6687 h 10000"/>
              <a:gd name="connsiteX5" fmla="*/ 3401 w 10000"/>
              <a:gd name="connsiteY5" fmla="*/ 3972 h 10000"/>
              <a:gd name="connsiteX6" fmla="*/ 3363 w 10000"/>
              <a:gd name="connsiteY6" fmla="*/ 3950 h 10000"/>
              <a:gd name="connsiteX7" fmla="*/ 3303 w 10000"/>
              <a:gd name="connsiteY7" fmla="*/ 3927 h 10000"/>
              <a:gd name="connsiteX8" fmla="*/ 3261 w 10000"/>
              <a:gd name="connsiteY8" fmla="*/ 3909 h 10000"/>
              <a:gd name="connsiteX9" fmla="*/ 3243 w 10000"/>
              <a:gd name="connsiteY9" fmla="*/ 3886 h 10000"/>
              <a:gd name="connsiteX10" fmla="*/ 3201 w 10000"/>
              <a:gd name="connsiteY10" fmla="*/ 3864 h 10000"/>
              <a:gd name="connsiteX11" fmla="*/ 3163 w 10000"/>
              <a:gd name="connsiteY11" fmla="*/ 3800 h 10000"/>
              <a:gd name="connsiteX12" fmla="*/ 3065 w 10000"/>
              <a:gd name="connsiteY12" fmla="*/ 3714 h 10000"/>
              <a:gd name="connsiteX13" fmla="*/ 2945 w 10000"/>
              <a:gd name="connsiteY13" fmla="*/ 3650 h 10000"/>
              <a:gd name="connsiteX14" fmla="*/ 2865 w 10000"/>
              <a:gd name="connsiteY14" fmla="*/ 3587 h 10000"/>
              <a:gd name="connsiteX15" fmla="*/ 2826 w 10000"/>
              <a:gd name="connsiteY15" fmla="*/ 3568 h 10000"/>
              <a:gd name="connsiteX16" fmla="*/ 2784 w 10000"/>
              <a:gd name="connsiteY16" fmla="*/ 3568 h 10000"/>
              <a:gd name="connsiteX17" fmla="*/ 2724 w 10000"/>
              <a:gd name="connsiteY17" fmla="*/ 3568 h 10000"/>
              <a:gd name="connsiteX18" fmla="*/ 2707 w 10000"/>
              <a:gd name="connsiteY18" fmla="*/ 3523 h 10000"/>
              <a:gd name="connsiteX19" fmla="*/ 2686 w 10000"/>
              <a:gd name="connsiteY19" fmla="*/ 3482 h 10000"/>
              <a:gd name="connsiteX20" fmla="*/ 2647 w 10000"/>
              <a:gd name="connsiteY20" fmla="*/ 3482 h 10000"/>
              <a:gd name="connsiteX21" fmla="*/ 2605 w 10000"/>
              <a:gd name="connsiteY21" fmla="*/ 3459 h 10000"/>
              <a:gd name="connsiteX22" fmla="*/ 2507 w 10000"/>
              <a:gd name="connsiteY22" fmla="*/ 3441 h 10000"/>
              <a:gd name="connsiteX23" fmla="*/ 2447 w 10000"/>
              <a:gd name="connsiteY23" fmla="*/ 3396 h 10000"/>
              <a:gd name="connsiteX24" fmla="*/ 2405 w 10000"/>
              <a:gd name="connsiteY24" fmla="*/ 3377 h 10000"/>
              <a:gd name="connsiteX25" fmla="*/ 2346 w 10000"/>
              <a:gd name="connsiteY25" fmla="*/ 3332 h 10000"/>
              <a:gd name="connsiteX26" fmla="*/ 2328 w 10000"/>
              <a:gd name="connsiteY26" fmla="*/ 3332 h 10000"/>
              <a:gd name="connsiteX27" fmla="*/ 2328 w 10000"/>
              <a:gd name="connsiteY27" fmla="*/ 3313 h 10000"/>
              <a:gd name="connsiteX28" fmla="*/ 2269 w 10000"/>
              <a:gd name="connsiteY28" fmla="*/ 3291 h 10000"/>
              <a:gd name="connsiteX29" fmla="*/ 2227 w 10000"/>
              <a:gd name="connsiteY29" fmla="*/ 3250 h 10000"/>
              <a:gd name="connsiteX30" fmla="*/ 2167 w 10000"/>
              <a:gd name="connsiteY30" fmla="*/ 3205 h 10000"/>
              <a:gd name="connsiteX31" fmla="*/ 2090 w 10000"/>
              <a:gd name="connsiteY31" fmla="*/ 3164 h 10000"/>
              <a:gd name="connsiteX32" fmla="*/ 2030 w 10000"/>
              <a:gd name="connsiteY32" fmla="*/ 3122 h 10000"/>
              <a:gd name="connsiteX33" fmla="*/ 1950 w 10000"/>
              <a:gd name="connsiteY33" fmla="*/ 3100 h 10000"/>
              <a:gd name="connsiteX34" fmla="*/ 1890 w 10000"/>
              <a:gd name="connsiteY34" fmla="*/ 3100 h 10000"/>
              <a:gd name="connsiteX35" fmla="*/ 1830 w 10000"/>
              <a:gd name="connsiteY35" fmla="*/ 3100 h 10000"/>
              <a:gd name="connsiteX36" fmla="*/ 1771 w 10000"/>
              <a:gd name="connsiteY36" fmla="*/ 3100 h 10000"/>
              <a:gd name="connsiteX37" fmla="*/ 1711 w 10000"/>
              <a:gd name="connsiteY37" fmla="*/ 3077 h 10000"/>
              <a:gd name="connsiteX38" fmla="*/ 1613 w 10000"/>
              <a:gd name="connsiteY38" fmla="*/ 2995 h 10000"/>
              <a:gd name="connsiteX39" fmla="*/ 1532 w 10000"/>
              <a:gd name="connsiteY39" fmla="*/ 2887 h 10000"/>
              <a:gd name="connsiteX40" fmla="*/ 1511 w 10000"/>
              <a:gd name="connsiteY40" fmla="*/ 2804 h 10000"/>
              <a:gd name="connsiteX41" fmla="*/ 1494 w 10000"/>
              <a:gd name="connsiteY41" fmla="*/ 2759 h 10000"/>
              <a:gd name="connsiteX42" fmla="*/ 1452 w 10000"/>
              <a:gd name="connsiteY42" fmla="*/ 2718 h 10000"/>
              <a:gd name="connsiteX43" fmla="*/ 1332 w 10000"/>
              <a:gd name="connsiteY43" fmla="*/ 2677 h 10000"/>
              <a:gd name="connsiteX44" fmla="*/ 1234 w 10000"/>
              <a:gd name="connsiteY44" fmla="*/ 2654 h 10000"/>
              <a:gd name="connsiteX45" fmla="*/ 1154 w 10000"/>
              <a:gd name="connsiteY45" fmla="*/ 2591 h 10000"/>
              <a:gd name="connsiteX46" fmla="*/ 1017 w 10000"/>
              <a:gd name="connsiteY46" fmla="*/ 2463 h 10000"/>
              <a:gd name="connsiteX47" fmla="*/ 936 w 10000"/>
              <a:gd name="connsiteY47" fmla="*/ 2377 h 10000"/>
              <a:gd name="connsiteX48" fmla="*/ 898 w 10000"/>
              <a:gd name="connsiteY48" fmla="*/ 2336 h 10000"/>
              <a:gd name="connsiteX49" fmla="*/ 877 w 10000"/>
              <a:gd name="connsiteY49" fmla="*/ 2273 h 10000"/>
              <a:gd name="connsiteX50" fmla="*/ 796 w 10000"/>
              <a:gd name="connsiteY50" fmla="*/ 2186 h 10000"/>
              <a:gd name="connsiteX51" fmla="*/ 719 w 10000"/>
              <a:gd name="connsiteY51" fmla="*/ 2082 h 10000"/>
              <a:gd name="connsiteX52" fmla="*/ 638 w 10000"/>
              <a:gd name="connsiteY52" fmla="*/ 1996 h 10000"/>
              <a:gd name="connsiteX53" fmla="*/ 519 w 10000"/>
              <a:gd name="connsiteY53" fmla="*/ 1849 h 10000"/>
              <a:gd name="connsiteX54" fmla="*/ 519 w 10000"/>
              <a:gd name="connsiteY54" fmla="*/ 1786 h 10000"/>
              <a:gd name="connsiteX55" fmla="*/ 498 w 10000"/>
              <a:gd name="connsiteY55" fmla="*/ 1677 h 10000"/>
              <a:gd name="connsiteX56" fmla="*/ 480 w 10000"/>
              <a:gd name="connsiteY56" fmla="*/ 1486 h 10000"/>
              <a:gd name="connsiteX57" fmla="*/ 459 w 10000"/>
              <a:gd name="connsiteY57" fmla="*/ 1359 h 10000"/>
              <a:gd name="connsiteX58" fmla="*/ 421 w 10000"/>
              <a:gd name="connsiteY58" fmla="*/ 1209 h 10000"/>
              <a:gd name="connsiteX59" fmla="*/ 361 w 10000"/>
              <a:gd name="connsiteY59" fmla="*/ 1127 h 10000"/>
              <a:gd name="connsiteX60" fmla="*/ 340 w 10000"/>
              <a:gd name="connsiteY60" fmla="*/ 1082 h 10000"/>
              <a:gd name="connsiteX61" fmla="*/ 259 w 10000"/>
              <a:gd name="connsiteY61" fmla="*/ 936 h 10000"/>
              <a:gd name="connsiteX62" fmla="*/ 242 w 10000"/>
              <a:gd name="connsiteY62" fmla="*/ 827 h 10000"/>
              <a:gd name="connsiteX63" fmla="*/ 242 w 10000"/>
              <a:gd name="connsiteY63" fmla="*/ 723 h 10000"/>
              <a:gd name="connsiteX64" fmla="*/ 242 w 10000"/>
              <a:gd name="connsiteY64" fmla="*/ 618 h 10000"/>
              <a:gd name="connsiteX65" fmla="*/ 221 w 10000"/>
              <a:gd name="connsiteY65" fmla="*/ 509 h 10000"/>
              <a:gd name="connsiteX66" fmla="*/ 179 w 10000"/>
              <a:gd name="connsiteY66" fmla="*/ 404 h 10000"/>
              <a:gd name="connsiteX67" fmla="*/ 161 w 10000"/>
              <a:gd name="connsiteY67" fmla="*/ 300 h 10000"/>
              <a:gd name="connsiteX68" fmla="*/ 102 w 10000"/>
              <a:gd name="connsiteY68" fmla="*/ 172 h 10000"/>
              <a:gd name="connsiteX69" fmla="*/ 0 w 10000"/>
              <a:gd name="connsiteY69" fmla="*/ 0 h 10000"/>
              <a:gd name="connsiteX0" fmla="*/ 10000 w 10000"/>
              <a:gd name="connsiteY0" fmla="*/ 10000 h 10000"/>
              <a:gd name="connsiteX1" fmla="*/ 4435 w 10000"/>
              <a:gd name="connsiteY1" fmla="*/ 6836 h 10000"/>
              <a:gd name="connsiteX2" fmla="*/ 4018 w 10000"/>
              <a:gd name="connsiteY2" fmla="*/ 6687 h 10000"/>
              <a:gd name="connsiteX3" fmla="*/ 3797 w 10000"/>
              <a:gd name="connsiteY3" fmla="*/ 6687 h 10000"/>
              <a:gd name="connsiteX4" fmla="*/ 3401 w 10000"/>
              <a:gd name="connsiteY4" fmla="*/ 3972 h 10000"/>
              <a:gd name="connsiteX5" fmla="*/ 3363 w 10000"/>
              <a:gd name="connsiteY5" fmla="*/ 3950 h 10000"/>
              <a:gd name="connsiteX6" fmla="*/ 3303 w 10000"/>
              <a:gd name="connsiteY6" fmla="*/ 3927 h 10000"/>
              <a:gd name="connsiteX7" fmla="*/ 3261 w 10000"/>
              <a:gd name="connsiteY7" fmla="*/ 3909 h 10000"/>
              <a:gd name="connsiteX8" fmla="*/ 3243 w 10000"/>
              <a:gd name="connsiteY8" fmla="*/ 3886 h 10000"/>
              <a:gd name="connsiteX9" fmla="*/ 3201 w 10000"/>
              <a:gd name="connsiteY9" fmla="*/ 3864 h 10000"/>
              <a:gd name="connsiteX10" fmla="*/ 3163 w 10000"/>
              <a:gd name="connsiteY10" fmla="*/ 3800 h 10000"/>
              <a:gd name="connsiteX11" fmla="*/ 3065 w 10000"/>
              <a:gd name="connsiteY11" fmla="*/ 3714 h 10000"/>
              <a:gd name="connsiteX12" fmla="*/ 2945 w 10000"/>
              <a:gd name="connsiteY12" fmla="*/ 3650 h 10000"/>
              <a:gd name="connsiteX13" fmla="*/ 2865 w 10000"/>
              <a:gd name="connsiteY13" fmla="*/ 3587 h 10000"/>
              <a:gd name="connsiteX14" fmla="*/ 2826 w 10000"/>
              <a:gd name="connsiteY14" fmla="*/ 3568 h 10000"/>
              <a:gd name="connsiteX15" fmla="*/ 2784 w 10000"/>
              <a:gd name="connsiteY15" fmla="*/ 3568 h 10000"/>
              <a:gd name="connsiteX16" fmla="*/ 2724 w 10000"/>
              <a:gd name="connsiteY16" fmla="*/ 3568 h 10000"/>
              <a:gd name="connsiteX17" fmla="*/ 2707 w 10000"/>
              <a:gd name="connsiteY17" fmla="*/ 3523 h 10000"/>
              <a:gd name="connsiteX18" fmla="*/ 2686 w 10000"/>
              <a:gd name="connsiteY18" fmla="*/ 3482 h 10000"/>
              <a:gd name="connsiteX19" fmla="*/ 2647 w 10000"/>
              <a:gd name="connsiteY19" fmla="*/ 3482 h 10000"/>
              <a:gd name="connsiteX20" fmla="*/ 2605 w 10000"/>
              <a:gd name="connsiteY20" fmla="*/ 3459 h 10000"/>
              <a:gd name="connsiteX21" fmla="*/ 2507 w 10000"/>
              <a:gd name="connsiteY21" fmla="*/ 3441 h 10000"/>
              <a:gd name="connsiteX22" fmla="*/ 2447 w 10000"/>
              <a:gd name="connsiteY22" fmla="*/ 3396 h 10000"/>
              <a:gd name="connsiteX23" fmla="*/ 2405 w 10000"/>
              <a:gd name="connsiteY23" fmla="*/ 3377 h 10000"/>
              <a:gd name="connsiteX24" fmla="*/ 2346 w 10000"/>
              <a:gd name="connsiteY24" fmla="*/ 3332 h 10000"/>
              <a:gd name="connsiteX25" fmla="*/ 2328 w 10000"/>
              <a:gd name="connsiteY25" fmla="*/ 3332 h 10000"/>
              <a:gd name="connsiteX26" fmla="*/ 2328 w 10000"/>
              <a:gd name="connsiteY26" fmla="*/ 3313 h 10000"/>
              <a:gd name="connsiteX27" fmla="*/ 2269 w 10000"/>
              <a:gd name="connsiteY27" fmla="*/ 3291 h 10000"/>
              <a:gd name="connsiteX28" fmla="*/ 2227 w 10000"/>
              <a:gd name="connsiteY28" fmla="*/ 3250 h 10000"/>
              <a:gd name="connsiteX29" fmla="*/ 2167 w 10000"/>
              <a:gd name="connsiteY29" fmla="*/ 3205 h 10000"/>
              <a:gd name="connsiteX30" fmla="*/ 2090 w 10000"/>
              <a:gd name="connsiteY30" fmla="*/ 3164 h 10000"/>
              <a:gd name="connsiteX31" fmla="*/ 2030 w 10000"/>
              <a:gd name="connsiteY31" fmla="*/ 3122 h 10000"/>
              <a:gd name="connsiteX32" fmla="*/ 1950 w 10000"/>
              <a:gd name="connsiteY32" fmla="*/ 3100 h 10000"/>
              <a:gd name="connsiteX33" fmla="*/ 1890 w 10000"/>
              <a:gd name="connsiteY33" fmla="*/ 3100 h 10000"/>
              <a:gd name="connsiteX34" fmla="*/ 1830 w 10000"/>
              <a:gd name="connsiteY34" fmla="*/ 3100 h 10000"/>
              <a:gd name="connsiteX35" fmla="*/ 1771 w 10000"/>
              <a:gd name="connsiteY35" fmla="*/ 3100 h 10000"/>
              <a:gd name="connsiteX36" fmla="*/ 1711 w 10000"/>
              <a:gd name="connsiteY36" fmla="*/ 3077 h 10000"/>
              <a:gd name="connsiteX37" fmla="*/ 1613 w 10000"/>
              <a:gd name="connsiteY37" fmla="*/ 2995 h 10000"/>
              <a:gd name="connsiteX38" fmla="*/ 1532 w 10000"/>
              <a:gd name="connsiteY38" fmla="*/ 2887 h 10000"/>
              <a:gd name="connsiteX39" fmla="*/ 1511 w 10000"/>
              <a:gd name="connsiteY39" fmla="*/ 2804 h 10000"/>
              <a:gd name="connsiteX40" fmla="*/ 1494 w 10000"/>
              <a:gd name="connsiteY40" fmla="*/ 2759 h 10000"/>
              <a:gd name="connsiteX41" fmla="*/ 1452 w 10000"/>
              <a:gd name="connsiteY41" fmla="*/ 2718 h 10000"/>
              <a:gd name="connsiteX42" fmla="*/ 1332 w 10000"/>
              <a:gd name="connsiteY42" fmla="*/ 2677 h 10000"/>
              <a:gd name="connsiteX43" fmla="*/ 1234 w 10000"/>
              <a:gd name="connsiteY43" fmla="*/ 2654 h 10000"/>
              <a:gd name="connsiteX44" fmla="*/ 1154 w 10000"/>
              <a:gd name="connsiteY44" fmla="*/ 2591 h 10000"/>
              <a:gd name="connsiteX45" fmla="*/ 1017 w 10000"/>
              <a:gd name="connsiteY45" fmla="*/ 2463 h 10000"/>
              <a:gd name="connsiteX46" fmla="*/ 936 w 10000"/>
              <a:gd name="connsiteY46" fmla="*/ 2377 h 10000"/>
              <a:gd name="connsiteX47" fmla="*/ 898 w 10000"/>
              <a:gd name="connsiteY47" fmla="*/ 2336 h 10000"/>
              <a:gd name="connsiteX48" fmla="*/ 877 w 10000"/>
              <a:gd name="connsiteY48" fmla="*/ 2273 h 10000"/>
              <a:gd name="connsiteX49" fmla="*/ 796 w 10000"/>
              <a:gd name="connsiteY49" fmla="*/ 2186 h 10000"/>
              <a:gd name="connsiteX50" fmla="*/ 719 w 10000"/>
              <a:gd name="connsiteY50" fmla="*/ 2082 h 10000"/>
              <a:gd name="connsiteX51" fmla="*/ 638 w 10000"/>
              <a:gd name="connsiteY51" fmla="*/ 1996 h 10000"/>
              <a:gd name="connsiteX52" fmla="*/ 519 w 10000"/>
              <a:gd name="connsiteY52" fmla="*/ 1849 h 10000"/>
              <a:gd name="connsiteX53" fmla="*/ 519 w 10000"/>
              <a:gd name="connsiteY53" fmla="*/ 1786 h 10000"/>
              <a:gd name="connsiteX54" fmla="*/ 498 w 10000"/>
              <a:gd name="connsiteY54" fmla="*/ 1677 h 10000"/>
              <a:gd name="connsiteX55" fmla="*/ 480 w 10000"/>
              <a:gd name="connsiteY55" fmla="*/ 1486 h 10000"/>
              <a:gd name="connsiteX56" fmla="*/ 459 w 10000"/>
              <a:gd name="connsiteY56" fmla="*/ 1359 h 10000"/>
              <a:gd name="connsiteX57" fmla="*/ 421 w 10000"/>
              <a:gd name="connsiteY57" fmla="*/ 1209 h 10000"/>
              <a:gd name="connsiteX58" fmla="*/ 361 w 10000"/>
              <a:gd name="connsiteY58" fmla="*/ 1127 h 10000"/>
              <a:gd name="connsiteX59" fmla="*/ 340 w 10000"/>
              <a:gd name="connsiteY59" fmla="*/ 1082 h 10000"/>
              <a:gd name="connsiteX60" fmla="*/ 259 w 10000"/>
              <a:gd name="connsiteY60" fmla="*/ 936 h 10000"/>
              <a:gd name="connsiteX61" fmla="*/ 242 w 10000"/>
              <a:gd name="connsiteY61" fmla="*/ 827 h 10000"/>
              <a:gd name="connsiteX62" fmla="*/ 242 w 10000"/>
              <a:gd name="connsiteY62" fmla="*/ 723 h 10000"/>
              <a:gd name="connsiteX63" fmla="*/ 242 w 10000"/>
              <a:gd name="connsiteY63" fmla="*/ 618 h 10000"/>
              <a:gd name="connsiteX64" fmla="*/ 221 w 10000"/>
              <a:gd name="connsiteY64" fmla="*/ 509 h 10000"/>
              <a:gd name="connsiteX65" fmla="*/ 179 w 10000"/>
              <a:gd name="connsiteY65" fmla="*/ 404 h 10000"/>
              <a:gd name="connsiteX66" fmla="*/ 161 w 10000"/>
              <a:gd name="connsiteY66" fmla="*/ 300 h 10000"/>
              <a:gd name="connsiteX67" fmla="*/ 102 w 10000"/>
              <a:gd name="connsiteY67" fmla="*/ 172 h 10000"/>
              <a:gd name="connsiteX68" fmla="*/ 0 w 10000"/>
              <a:gd name="connsiteY68" fmla="*/ 0 h 10000"/>
              <a:gd name="connsiteX0" fmla="*/ 10000 w 10000"/>
              <a:gd name="connsiteY0" fmla="*/ 10000 h 10000"/>
              <a:gd name="connsiteX1" fmla="*/ 4018 w 10000"/>
              <a:gd name="connsiteY1" fmla="*/ 6687 h 10000"/>
              <a:gd name="connsiteX2" fmla="*/ 3797 w 10000"/>
              <a:gd name="connsiteY2" fmla="*/ 6687 h 10000"/>
              <a:gd name="connsiteX3" fmla="*/ 3401 w 10000"/>
              <a:gd name="connsiteY3" fmla="*/ 3972 h 10000"/>
              <a:gd name="connsiteX4" fmla="*/ 3363 w 10000"/>
              <a:gd name="connsiteY4" fmla="*/ 3950 h 10000"/>
              <a:gd name="connsiteX5" fmla="*/ 3303 w 10000"/>
              <a:gd name="connsiteY5" fmla="*/ 3927 h 10000"/>
              <a:gd name="connsiteX6" fmla="*/ 3261 w 10000"/>
              <a:gd name="connsiteY6" fmla="*/ 3909 h 10000"/>
              <a:gd name="connsiteX7" fmla="*/ 3243 w 10000"/>
              <a:gd name="connsiteY7" fmla="*/ 3886 h 10000"/>
              <a:gd name="connsiteX8" fmla="*/ 3201 w 10000"/>
              <a:gd name="connsiteY8" fmla="*/ 3864 h 10000"/>
              <a:gd name="connsiteX9" fmla="*/ 3163 w 10000"/>
              <a:gd name="connsiteY9" fmla="*/ 3800 h 10000"/>
              <a:gd name="connsiteX10" fmla="*/ 3065 w 10000"/>
              <a:gd name="connsiteY10" fmla="*/ 3714 h 10000"/>
              <a:gd name="connsiteX11" fmla="*/ 2945 w 10000"/>
              <a:gd name="connsiteY11" fmla="*/ 3650 h 10000"/>
              <a:gd name="connsiteX12" fmla="*/ 2865 w 10000"/>
              <a:gd name="connsiteY12" fmla="*/ 3587 h 10000"/>
              <a:gd name="connsiteX13" fmla="*/ 2826 w 10000"/>
              <a:gd name="connsiteY13" fmla="*/ 3568 h 10000"/>
              <a:gd name="connsiteX14" fmla="*/ 2784 w 10000"/>
              <a:gd name="connsiteY14" fmla="*/ 3568 h 10000"/>
              <a:gd name="connsiteX15" fmla="*/ 2724 w 10000"/>
              <a:gd name="connsiteY15" fmla="*/ 3568 h 10000"/>
              <a:gd name="connsiteX16" fmla="*/ 2707 w 10000"/>
              <a:gd name="connsiteY16" fmla="*/ 3523 h 10000"/>
              <a:gd name="connsiteX17" fmla="*/ 2686 w 10000"/>
              <a:gd name="connsiteY17" fmla="*/ 3482 h 10000"/>
              <a:gd name="connsiteX18" fmla="*/ 2647 w 10000"/>
              <a:gd name="connsiteY18" fmla="*/ 3482 h 10000"/>
              <a:gd name="connsiteX19" fmla="*/ 2605 w 10000"/>
              <a:gd name="connsiteY19" fmla="*/ 3459 h 10000"/>
              <a:gd name="connsiteX20" fmla="*/ 2507 w 10000"/>
              <a:gd name="connsiteY20" fmla="*/ 3441 h 10000"/>
              <a:gd name="connsiteX21" fmla="*/ 2447 w 10000"/>
              <a:gd name="connsiteY21" fmla="*/ 3396 h 10000"/>
              <a:gd name="connsiteX22" fmla="*/ 2405 w 10000"/>
              <a:gd name="connsiteY22" fmla="*/ 3377 h 10000"/>
              <a:gd name="connsiteX23" fmla="*/ 2346 w 10000"/>
              <a:gd name="connsiteY23" fmla="*/ 3332 h 10000"/>
              <a:gd name="connsiteX24" fmla="*/ 2328 w 10000"/>
              <a:gd name="connsiteY24" fmla="*/ 3332 h 10000"/>
              <a:gd name="connsiteX25" fmla="*/ 2328 w 10000"/>
              <a:gd name="connsiteY25" fmla="*/ 3313 h 10000"/>
              <a:gd name="connsiteX26" fmla="*/ 2269 w 10000"/>
              <a:gd name="connsiteY26" fmla="*/ 3291 h 10000"/>
              <a:gd name="connsiteX27" fmla="*/ 2227 w 10000"/>
              <a:gd name="connsiteY27" fmla="*/ 3250 h 10000"/>
              <a:gd name="connsiteX28" fmla="*/ 2167 w 10000"/>
              <a:gd name="connsiteY28" fmla="*/ 3205 h 10000"/>
              <a:gd name="connsiteX29" fmla="*/ 2090 w 10000"/>
              <a:gd name="connsiteY29" fmla="*/ 3164 h 10000"/>
              <a:gd name="connsiteX30" fmla="*/ 2030 w 10000"/>
              <a:gd name="connsiteY30" fmla="*/ 3122 h 10000"/>
              <a:gd name="connsiteX31" fmla="*/ 1950 w 10000"/>
              <a:gd name="connsiteY31" fmla="*/ 3100 h 10000"/>
              <a:gd name="connsiteX32" fmla="*/ 1890 w 10000"/>
              <a:gd name="connsiteY32" fmla="*/ 3100 h 10000"/>
              <a:gd name="connsiteX33" fmla="*/ 1830 w 10000"/>
              <a:gd name="connsiteY33" fmla="*/ 3100 h 10000"/>
              <a:gd name="connsiteX34" fmla="*/ 1771 w 10000"/>
              <a:gd name="connsiteY34" fmla="*/ 3100 h 10000"/>
              <a:gd name="connsiteX35" fmla="*/ 1711 w 10000"/>
              <a:gd name="connsiteY35" fmla="*/ 3077 h 10000"/>
              <a:gd name="connsiteX36" fmla="*/ 1613 w 10000"/>
              <a:gd name="connsiteY36" fmla="*/ 2995 h 10000"/>
              <a:gd name="connsiteX37" fmla="*/ 1532 w 10000"/>
              <a:gd name="connsiteY37" fmla="*/ 2887 h 10000"/>
              <a:gd name="connsiteX38" fmla="*/ 1511 w 10000"/>
              <a:gd name="connsiteY38" fmla="*/ 2804 h 10000"/>
              <a:gd name="connsiteX39" fmla="*/ 1494 w 10000"/>
              <a:gd name="connsiteY39" fmla="*/ 2759 h 10000"/>
              <a:gd name="connsiteX40" fmla="*/ 1452 w 10000"/>
              <a:gd name="connsiteY40" fmla="*/ 2718 h 10000"/>
              <a:gd name="connsiteX41" fmla="*/ 1332 w 10000"/>
              <a:gd name="connsiteY41" fmla="*/ 2677 h 10000"/>
              <a:gd name="connsiteX42" fmla="*/ 1234 w 10000"/>
              <a:gd name="connsiteY42" fmla="*/ 2654 h 10000"/>
              <a:gd name="connsiteX43" fmla="*/ 1154 w 10000"/>
              <a:gd name="connsiteY43" fmla="*/ 2591 h 10000"/>
              <a:gd name="connsiteX44" fmla="*/ 1017 w 10000"/>
              <a:gd name="connsiteY44" fmla="*/ 2463 h 10000"/>
              <a:gd name="connsiteX45" fmla="*/ 936 w 10000"/>
              <a:gd name="connsiteY45" fmla="*/ 2377 h 10000"/>
              <a:gd name="connsiteX46" fmla="*/ 898 w 10000"/>
              <a:gd name="connsiteY46" fmla="*/ 2336 h 10000"/>
              <a:gd name="connsiteX47" fmla="*/ 877 w 10000"/>
              <a:gd name="connsiteY47" fmla="*/ 2273 h 10000"/>
              <a:gd name="connsiteX48" fmla="*/ 796 w 10000"/>
              <a:gd name="connsiteY48" fmla="*/ 2186 h 10000"/>
              <a:gd name="connsiteX49" fmla="*/ 719 w 10000"/>
              <a:gd name="connsiteY49" fmla="*/ 2082 h 10000"/>
              <a:gd name="connsiteX50" fmla="*/ 638 w 10000"/>
              <a:gd name="connsiteY50" fmla="*/ 1996 h 10000"/>
              <a:gd name="connsiteX51" fmla="*/ 519 w 10000"/>
              <a:gd name="connsiteY51" fmla="*/ 1849 h 10000"/>
              <a:gd name="connsiteX52" fmla="*/ 519 w 10000"/>
              <a:gd name="connsiteY52" fmla="*/ 1786 h 10000"/>
              <a:gd name="connsiteX53" fmla="*/ 498 w 10000"/>
              <a:gd name="connsiteY53" fmla="*/ 1677 h 10000"/>
              <a:gd name="connsiteX54" fmla="*/ 480 w 10000"/>
              <a:gd name="connsiteY54" fmla="*/ 1486 h 10000"/>
              <a:gd name="connsiteX55" fmla="*/ 459 w 10000"/>
              <a:gd name="connsiteY55" fmla="*/ 1359 h 10000"/>
              <a:gd name="connsiteX56" fmla="*/ 421 w 10000"/>
              <a:gd name="connsiteY56" fmla="*/ 1209 h 10000"/>
              <a:gd name="connsiteX57" fmla="*/ 361 w 10000"/>
              <a:gd name="connsiteY57" fmla="*/ 1127 h 10000"/>
              <a:gd name="connsiteX58" fmla="*/ 340 w 10000"/>
              <a:gd name="connsiteY58" fmla="*/ 1082 h 10000"/>
              <a:gd name="connsiteX59" fmla="*/ 259 w 10000"/>
              <a:gd name="connsiteY59" fmla="*/ 936 h 10000"/>
              <a:gd name="connsiteX60" fmla="*/ 242 w 10000"/>
              <a:gd name="connsiteY60" fmla="*/ 827 h 10000"/>
              <a:gd name="connsiteX61" fmla="*/ 242 w 10000"/>
              <a:gd name="connsiteY61" fmla="*/ 723 h 10000"/>
              <a:gd name="connsiteX62" fmla="*/ 242 w 10000"/>
              <a:gd name="connsiteY62" fmla="*/ 618 h 10000"/>
              <a:gd name="connsiteX63" fmla="*/ 221 w 10000"/>
              <a:gd name="connsiteY63" fmla="*/ 509 h 10000"/>
              <a:gd name="connsiteX64" fmla="*/ 179 w 10000"/>
              <a:gd name="connsiteY64" fmla="*/ 404 h 10000"/>
              <a:gd name="connsiteX65" fmla="*/ 161 w 10000"/>
              <a:gd name="connsiteY65" fmla="*/ 300 h 10000"/>
              <a:gd name="connsiteX66" fmla="*/ 102 w 10000"/>
              <a:gd name="connsiteY66" fmla="*/ 172 h 10000"/>
              <a:gd name="connsiteX67" fmla="*/ 0 w 10000"/>
              <a:gd name="connsiteY67" fmla="*/ 0 h 10000"/>
              <a:gd name="connsiteX0" fmla="*/ 10000 w 10000"/>
              <a:gd name="connsiteY0" fmla="*/ 10000 h 10000"/>
              <a:gd name="connsiteX1" fmla="*/ 3797 w 10000"/>
              <a:gd name="connsiteY1" fmla="*/ 6687 h 10000"/>
              <a:gd name="connsiteX2" fmla="*/ 3401 w 10000"/>
              <a:gd name="connsiteY2" fmla="*/ 3972 h 10000"/>
              <a:gd name="connsiteX3" fmla="*/ 3363 w 10000"/>
              <a:gd name="connsiteY3" fmla="*/ 3950 h 10000"/>
              <a:gd name="connsiteX4" fmla="*/ 3303 w 10000"/>
              <a:gd name="connsiteY4" fmla="*/ 3927 h 10000"/>
              <a:gd name="connsiteX5" fmla="*/ 3261 w 10000"/>
              <a:gd name="connsiteY5" fmla="*/ 3909 h 10000"/>
              <a:gd name="connsiteX6" fmla="*/ 3243 w 10000"/>
              <a:gd name="connsiteY6" fmla="*/ 3886 h 10000"/>
              <a:gd name="connsiteX7" fmla="*/ 3201 w 10000"/>
              <a:gd name="connsiteY7" fmla="*/ 3864 h 10000"/>
              <a:gd name="connsiteX8" fmla="*/ 3163 w 10000"/>
              <a:gd name="connsiteY8" fmla="*/ 3800 h 10000"/>
              <a:gd name="connsiteX9" fmla="*/ 3065 w 10000"/>
              <a:gd name="connsiteY9" fmla="*/ 3714 h 10000"/>
              <a:gd name="connsiteX10" fmla="*/ 2945 w 10000"/>
              <a:gd name="connsiteY10" fmla="*/ 3650 h 10000"/>
              <a:gd name="connsiteX11" fmla="*/ 2865 w 10000"/>
              <a:gd name="connsiteY11" fmla="*/ 3587 h 10000"/>
              <a:gd name="connsiteX12" fmla="*/ 2826 w 10000"/>
              <a:gd name="connsiteY12" fmla="*/ 3568 h 10000"/>
              <a:gd name="connsiteX13" fmla="*/ 2784 w 10000"/>
              <a:gd name="connsiteY13" fmla="*/ 3568 h 10000"/>
              <a:gd name="connsiteX14" fmla="*/ 2724 w 10000"/>
              <a:gd name="connsiteY14" fmla="*/ 3568 h 10000"/>
              <a:gd name="connsiteX15" fmla="*/ 2707 w 10000"/>
              <a:gd name="connsiteY15" fmla="*/ 3523 h 10000"/>
              <a:gd name="connsiteX16" fmla="*/ 2686 w 10000"/>
              <a:gd name="connsiteY16" fmla="*/ 3482 h 10000"/>
              <a:gd name="connsiteX17" fmla="*/ 2647 w 10000"/>
              <a:gd name="connsiteY17" fmla="*/ 3482 h 10000"/>
              <a:gd name="connsiteX18" fmla="*/ 2605 w 10000"/>
              <a:gd name="connsiteY18" fmla="*/ 3459 h 10000"/>
              <a:gd name="connsiteX19" fmla="*/ 2507 w 10000"/>
              <a:gd name="connsiteY19" fmla="*/ 3441 h 10000"/>
              <a:gd name="connsiteX20" fmla="*/ 2447 w 10000"/>
              <a:gd name="connsiteY20" fmla="*/ 3396 h 10000"/>
              <a:gd name="connsiteX21" fmla="*/ 2405 w 10000"/>
              <a:gd name="connsiteY21" fmla="*/ 3377 h 10000"/>
              <a:gd name="connsiteX22" fmla="*/ 2346 w 10000"/>
              <a:gd name="connsiteY22" fmla="*/ 3332 h 10000"/>
              <a:gd name="connsiteX23" fmla="*/ 2328 w 10000"/>
              <a:gd name="connsiteY23" fmla="*/ 3332 h 10000"/>
              <a:gd name="connsiteX24" fmla="*/ 2328 w 10000"/>
              <a:gd name="connsiteY24" fmla="*/ 3313 h 10000"/>
              <a:gd name="connsiteX25" fmla="*/ 2269 w 10000"/>
              <a:gd name="connsiteY25" fmla="*/ 3291 h 10000"/>
              <a:gd name="connsiteX26" fmla="*/ 2227 w 10000"/>
              <a:gd name="connsiteY26" fmla="*/ 3250 h 10000"/>
              <a:gd name="connsiteX27" fmla="*/ 2167 w 10000"/>
              <a:gd name="connsiteY27" fmla="*/ 3205 h 10000"/>
              <a:gd name="connsiteX28" fmla="*/ 2090 w 10000"/>
              <a:gd name="connsiteY28" fmla="*/ 3164 h 10000"/>
              <a:gd name="connsiteX29" fmla="*/ 2030 w 10000"/>
              <a:gd name="connsiteY29" fmla="*/ 3122 h 10000"/>
              <a:gd name="connsiteX30" fmla="*/ 1950 w 10000"/>
              <a:gd name="connsiteY30" fmla="*/ 3100 h 10000"/>
              <a:gd name="connsiteX31" fmla="*/ 1890 w 10000"/>
              <a:gd name="connsiteY31" fmla="*/ 3100 h 10000"/>
              <a:gd name="connsiteX32" fmla="*/ 1830 w 10000"/>
              <a:gd name="connsiteY32" fmla="*/ 3100 h 10000"/>
              <a:gd name="connsiteX33" fmla="*/ 1771 w 10000"/>
              <a:gd name="connsiteY33" fmla="*/ 3100 h 10000"/>
              <a:gd name="connsiteX34" fmla="*/ 1711 w 10000"/>
              <a:gd name="connsiteY34" fmla="*/ 3077 h 10000"/>
              <a:gd name="connsiteX35" fmla="*/ 1613 w 10000"/>
              <a:gd name="connsiteY35" fmla="*/ 2995 h 10000"/>
              <a:gd name="connsiteX36" fmla="*/ 1532 w 10000"/>
              <a:gd name="connsiteY36" fmla="*/ 2887 h 10000"/>
              <a:gd name="connsiteX37" fmla="*/ 1511 w 10000"/>
              <a:gd name="connsiteY37" fmla="*/ 2804 h 10000"/>
              <a:gd name="connsiteX38" fmla="*/ 1494 w 10000"/>
              <a:gd name="connsiteY38" fmla="*/ 2759 h 10000"/>
              <a:gd name="connsiteX39" fmla="*/ 1452 w 10000"/>
              <a:gd name="connsiteY39" fmla="*/ 2718 h 10000"/>
              <a:gd name="connsiteX40" fmla="*/ 1332 w 10000"/>
              <a:gd name="connsiteY40" fmla="*/ 2677 h 10000"/>
              <a:gd name="connsiteX41" fmla="*/ 1234 w 10000"/>
              <a:gd name="connsiteY41" fmla="*/ 2654 h 10000"/>
              <a:gd name="connsiteX42" fmla="*/ 1154 w 10000"/>
              <a:gd name="connsiteY42" fmla="*/ 2591 h 10000"/>
              <a:gd name="connsiteX43" fmla="*/ 1017 w 10000"/>
              <a:gd name="connsiteY43" fmla="*/ 2463 h 10000"/>
              <a:gd name="connsiteX44" fmla="*/ 936 w 10000"/>
              <a:gd name="connsiteY44" fmla="*/ 2377 h 10000"/>
              <a:gd name="connsiteX45" fmla="*/ 898 w 10000"/>
              <a:gd name="connsiteY45" fmla="*/ 2336 h 10000"/>
              <a:gd name="connsiteX46" fmla="*/ 877 w 10000"/>
              <a:gd name="connsiteY46" fmla="*/ 2273 h 10000"/>
              <a:gd name="connsiteX47" fmla="*/ 796 w 10000"/>
              <a:gd name="connsiteY47" fmla="*/ 2186 h 10000"/>
              <a:gd name="connsiteX48" fmla="*/ 719 w 10000"/>
              <a:gd name="connsiteY48" fmla="*/ 2082 h 10000"/>
              <a:gd name="connsiteX49" fmla="*/ 638 w 10000"/>
              <a:gd name="connsiteY49" fmla="*/ 1996 h 10000"/>
              <a:gd name="connsiteX50" fmla="*/ 519 w 10000"/>
              <a:gd name="connsiteY50" fmla="*/ 1849 h 10000"/>
              <a:gd name="connsiteX51" fmla="*/ 519 w 10000"/>
              <a:gd name="connsiteY51" fmla="*/ 1786 h 10000"/>
              <a:gd name="connsiteX52" fmla="*/ 498 w 10000"/>
              <a:gd name="connsiteY52" fmla="*/ 1677 h 10000"/>
              <a:gd name="connsiteX53" fmla="*/ 480 w 10000"/>
              <a:gd name="connsiteY53" fmla="*/ 1486 h 10000"/>
              <a:gd name="connsiteX54" fmla="*/ 459 w 10000"/>
              <a:gd name="connsiteY54" fmla="*/ 1359 h 10000"/>
              <a:gd name="connsiteX55" fmla="*/ 421 w 10000"/>
              <a:gd name="connsiteY55" fmla="*/ 1209 h 10000"/>
              <a:gd name="connsiteX56" fmla="*/ 361 w 10000"/>
              <a:gd name="connsiteY56" fmla="*/ 1127 h 10000"/>
              <a:gd name="connsiteX57" fmla="*/ 340 w 10000"/>
              <a:gd name="connsiteY57" fmla="*/ 1082 h 10000"/>
              <a:gd name="connsiteX58" fmla="*/ 259 w 10000"/>
              <a:gd name="connsiteY58" fmla="*/ 936 h 10000"/>
              <a:gd name="connsiteX59" fmla="*/ 242 w 10000"/>
              <a:gd name="connsiteY59" fmla="*/ 827 h 10000"/>
              <a:gd name="connsiteX60" fmla="*/ 242 w 10000"/>
              <a:gd name="connsiteY60" fmla="*/ 723 h 10000"/>
              <a:gd name="connsiteX61" fmla="*/ 242 w 10000"/>
              <a:gd name="connsiteY61" fmla="*/ 618 h 10000"/>
              <a:gd name="connsiteX62" fmla="*/ 221 w 10000"/>
              <a:gd name="connsiteY62" fmla="*/ 509 h 10000"/>
              <a:gd name="connsiteX63" fmla="*/ 179 w 10000"/>
              <a:gd name="connsiteY63" fmla="*/ 404 h 10000"/>
              <a:gd name="connsiteX64" fmla="*/ 161 w 10000"/>
              <a:gd name="connsiteY64" fmla="*/ 300 h 10000"/>
              <a:gd name="connsiteX65" fmla="*/ 102 w 10000"/>
              <a:gd name="connsiteY65" fmla="*/ 172 h 10000"/>
              <a:gd name="connsiteX66" fmla="*/ 0 w 10000"/>
              <a:gd name="connsiteY66" fmla="*/ 0 h 10000"/>
              <a:gd name="connsiteX0" fmla="*/ 10000 w 10000"/>
              <a:gd name="connsiteY0" fmla="*/ 10000 h 10000"/>
              <a:gd name="connsiteX1" fmla="*/ 3401 w 10000"/>
              <a:gd name="connsiteY1" fmla="*/ 3972 h 10000"/>
              <a:gd name="connsiteX2" fmla="*/ 3363 w 10000"/>
              <a:gd name="connsiteY2" fmla="*/ 3950 h 10000"/>
              <a:gd name="connsiteX3" fmla="*/ 3303 w 10000"/>
              <a:gd name="connsiteY3" fmla="*/ 3927 h 10000"/>
              <a:gd name="connsiteX4" fmla="*/ 3261 w 10000"/>
              <a:gd name="connsiteY4" fmla="*/ 3909 h 10000"/>
              <a:gd name="connsiteX5" fmla="*/ 3243 w 10000"/>
              <a:gd name="connsiteY5" fmla="*/ 3886 h 10000"/>
              <a:gd name="connsiteX6" fmla="*/ 3201 w 10000"/>
              <a:gd name="connsiteY6" fmla="*/ 3864 h 10000"/>
              <a:gd name="connsiteX7" fmla="*/ 3163 w 10000"/>
              <a:gd name="connsiteY7" fmla="*/ 3800 h 10000"/>
              <a:gd name="connsiteX8" fmla="*/ 3065 w 10000"/>
              <a:gd name="connsiteY8" fmla="*/ 3714 h 10000"/>
              <a:gd name="connsiteX9" fmla="*/ 2945 w 10000"/>
              <a:gd name="connsiteY9" fmla="*/ 3650 h 10000"/>
              <a:gd name="connsiteX10" fmla="*/ 2865 w 10000"/>
              <a:gd name="connsiteY10" fmla="*/ 3587 h 10000"/>
              <a:gd name="connsiteX11" fmla="*/ 2826 w 10000"/>
              <a:gd name="connsiteY11" fmla="*/ 3568 h 10000"/>
              <a:gd name="connsiteX12" fmla="*/ 2784 w 10000"/>
              <a:gd name="connsiteY12" fmla="*/ 3568 h 10000"/>
              <a:gd name="connsiteX13" fmla="*/ 2724 w 10000"/>
              <a:gd name="connsiteY13" fmla="*/ 3568 h 10000"/>
              <a:gd name="connsiteX14" fmla="*/ 2707 w 10000"/>
              <a:gd name="connsiteY14" fmla="*/ 3523 h 10000"/>
              <a:gd name="connsiteX15" fmla="*/ 2686 w 10000"/>
              <a:gd name="connsiteY15" fmla="*/ 3482 h 10000"/>
              <a:gd name="connsiteX16" fmla="*/ 2647 w 10000"/>
              <a:gd name="connsiteY16" fmla="*/ 3482 h 10000"/>
              <a:gd name="connsiteX17" fmla="*/ 2605 w 10000"/>
              <a:gd name="connsiteY17" fmla="*/ 3459 h 10000"/>
              <a:gd name="connsiteX18" fmla="*/ 2507 w 10000"/>
              <a:gd name="connsiteY18" fmla="*/ 3441 h 10000"/>
              <a:gd name="connsiteX19" fmla="*/ 2447 w 10000"/>
              <a:gd name="connsiteY19" fmla="*/ 3396 h 10000"/>
              <a:gd name="connsiteX20" fmla="*/ 2405 w 10000"/>
              <a:gd name="connsiteY20" fmla="*/ 3377 h 10000"/>
              <a:gd name="connsiteX21" fmla="*/ 2346 w 10000"/>
              <a:gd name="connsiteY21" fmla="*/ 3332 h 10000"/>
              <a:gd name="connsiteX22" fmla="*/ 2328 w 10000"/>
              <a:gd name="connsiteY22" fmla="*/ 3332 h 10000"/>
              <a:gd name="connsiteX23" fmla="*/ 2328 w 10000"/>
              <a:gd name="connsiteY23" fmla="*/ 3313 h 10000"/>
              <a:gd name="connsiteX24" fmla="*/ 2269 w 10000"/>
              <a:gd name="connsiteY24" fmla="*/ 3291 h 10000"/>
              <a:gd name="connsiteX25" fmla="*/ 2227 w 10000"/>
              <a:gd name="connsiteY25" fmla="*/ 3250 h 10000"/>
              <a:gd name="connsiteX26" fmla="*/ 2167 w 10000"/>
              <a:gd name="connsiteY26" fmla="*/ 3205 h 10000"/>
              <a:gd name="connsiteX27" fmla="*/ 2090 w 10000"/>
              <a:gd name="connsiteY27" fmla="*/ 3164 h 10000"/>
              <a:gd name="connsiteX28" fmla="*/ 2030 w 10000"/>
              <a:gd name="connsiteY28" fmla="*/ 3122 h 10000"/>
              <a:gd name="connsiteX29" fmla="*/ 1950 w 10000"/>
              <a:gd name="connsiteY29" fmla="*/ 3100 h 10000"/>
              <a:gd name="connsiteX30" fmla="*/ 1890 w 10000"/>
              <a:gd name="connsiteY30" fmla="*/ 3100 h 10000"/>
              <a:gd name="connsiteX31" fmla="*/ 1830 w 10000"/>
              <a:gd name="connsiteY31" fmla="*/ 3100 h 10000"/>
              <a:gd name="connsiteX32" fmla="*/ 1771 w 10000"/>
              <a:gd name="connsiteY32" fmla="*/ 3100 h 10000"/>
              <a:gd name="connsiteX33" fmla="*/ 1711 w 10000"/>
              <a:gd name="connsiteY33" fmla="*/ 3077 h 10000"/>
              <a:gd name="connsiteX34" fmla="*/ 1613 w 10000"/>
              <a:gd name="connsiteY34" fmla="*/ 2995 h 10000"/>
              <a:gd name="connsiteX35" fmla="*/ 1532 w 10000"/>
              <a:gd name="connsiteY35" fmla="*/ 2887 h 10000"/>
              <a:gd name="connsiteX36" fmla="*/ 1511 w 10000"/>
              <a:gd name="connsiteY36" fmla="*/ 2804 h 10000"/>
              <a:gd name="connsiteX37" fmla="*/ 1494 w 10000"/>
              <a:gd name="connsiteY37" fmla="*/ 2759 h 10000"/>
              <a:gd name="connsiteX38" fmla="*/ 1452 w 10000"/>
              <a:gd name="connsiteY38" fmla="*/ 2718 h 10000"/>
              <a:gd name="connsiteX39" fmla="*/ 1332 w 10000"/>
              <a:gd name="connsiteY39" fmla="*/ 2677 h 10000"/>
              <a:gd name="connsiteX40" fmla="*/ 1234 w 10000"/>
              <a:gd name="connsiteY40" fmla="*/ 2654 h 10000"/>
              <a:gd name="connsiteX41" fmla="*/ 1154 w 10000"/>
              <a:gd name="connsiteY41" fmla="*/ 2591 h 10000"/>
              <a:gd name="connsiteX42" fmla="*/ 1017 w 10000"/>
              <a:gd name="connsiteY42" fmla="*/ 2463 h 10000"/>
              <a:gd name="connsiteX43" fmla="*/ 936 w 10000"/>
              <a:gd name="connsiteY43" fmla="*/ 2377 h 10000"/>
              <a:gd name="connsiteX44" fmla="*/ 898 w 10000"/>
              <a:gd name="connsiteY44" fmla="*/ 2336 h 10000"/>
              <a:gd name="connsiteX45" fmla="*/ 877 w 10000"/>
              <a:gd name="connsiteY45" fmla="*/ 2273 h 10000"/>
              <a:gd name="connsiteX46" fmla="*/ 796 w 10000"/>
              <a:gd name="connsiteY46" fmla="*/ 2186 h 10000"/>
              <a:gd name="connsiteX47" fmla="*/ 719 w 10000"/>
              <a:gd name="connsiteY47" fmla="*/ 2082 h 10000"/>
              <a:gd name="connsiteX48" fmla="*/ 638 w 10000"/>
              <a:gd name="connsiteY48" fmla="*/ 1996 h 10000"/>
              <a:gd name="connsiteX49" fmla="*/ 519 w 10000"/>
              <a:gd name="connsiteY49" fmla="*/ 1849 h 10000"/>
              <a:gd name="connsiteX50" fmla="*/ 519 w 10000"/>
              <a:gd name="connsiteY50" fmla="*/ 1786 h 10000"/>
              <a:gd name="connsiteX51" fmla="*/ 498 w 10000"/>
              <a:gd name="connsiteY51" fmla="*/ 1677 h 10000"/>
              <a:gd name="connsiteX52" fmla="*/ 480 w 10000"/>
              <a:gd name="connsiteY52" fmla="*/ 1486 h 10000"/>
              <a:gd name="connsiteX53" fmla="*/ 459 w 10000"/>
              <a:gd name="connsiteY53" fmla="*/ 1359 h 10000"/>
              <a:gd name="connsiteX54" fmla="*/ 421 w 10000"/>
              <a:gd name="connsiteY54" fmla="*/ 1209 h 10000"/>
              <a:gd name="connsiteX55" fmla="*/ 361 w 10000"/>
              <a:gd name="connsiteY55" fmla="*/ 1127 h 10000"/>
              <a:gd name="connsiteX56" fmla="*/ 340 w 10000"/>
              <a:gd name="connsiteY56" fmla="*/ 1082 h 10000"/>
              <a:gd name="connsiteX57" fmla="*/ 259 w 10000"/>
              <a:gd name="connsiteY57" fmla="*/ 936 h 10000"/>
              <a:gd name="connsiteX58" fmla="*/ 242 w 10000"/>
              <a:gd name="connsiteY58" fmla="*/ 827 h 10000"/>
              <a:gd name="connsiteX59" fmla="*/ 242 w 10000"/>
              <a:gd name="connsiteY59" fmla="*/ 723 h 10000"/>
              <a:gd name="connsiteX60" fmla="*/ 242 w 10000"/>
              <a:gd name="connsiteY60" fmla="*/ 618 h 10000"/>
              <a:gd name="connsiteX61" fmla="*/ 221 w 10000"/>
              <a:gd name="connsiteY61" fmla="*/ 509 h 10000"/>
              <a:gd name="connsiteX62" fmla="*/ 179 w 10000"/>
              <a:gd name="connsiteY62" fmla="*/ 404 h 10000"/>
              <a:gd name="connsiteX63" fmla="*/ 161 w 10000"/>
              <a:gd name="connsiteY63" fmla="*/ 300 h 10000"/>
              <a:gd name="connsiteX64" fmla="*/ 102 w 10000"/>
              <a:gd name="connsiteY64" fmla="*/ 172 h 10000"/>
              <a:gd name="connsiteX65" fmla="*/ 0 w 10000"/>
              <a:gd name="connsiteY65" fmla="*/ 0 h 10000"/>
              <a:gd name="connsiteX0" fmla="*/ 3401 w 3401"/>
              <a:gd name="connsiteY0" fmla="*/ 3972 h 3972"/>
              <a:gd name="connsiteX1" fmla="*/ 3363 w 3401"/>
              <a:gd name="connsiteY1" fmla="*/ 3950 h 3972"/>
              <a:gd name="connsiteX2" fmla="*/ 3303 w 3401"/>
              <a:gd name="connsiteY2" fmla="*/ 3927 h 3972"/>
              <a:gd name="connsiteX3" fmla="*/ 3261 w 3401"/>
              <a:gd name="connsiteY3" fmla="*/ 3909 h 3972"/>
              <a:gd name="connsiteX4" fmla="*/ 3243 w 3401"/>
              <a:gd name="connsiteY4" fmla="*/ 3886 h 3972"/>
              <a:gd name="connsiteX5" fmla="*/ 3201 w 3401"/>
              <a:gd name="connsiteY5" fmla="*/ 3864 h 3972"/>
              <a:gd name="connsiteX6" fmla="*/ 3163 w 3401"/>
              <a:gd name="connsiteY6" fmla="*/ 3800 h 3972"/>
              <a:gd name="connsiteX7" fmla="*/ 3065 w 3401"/>
              <a:gd name="connsiteY7" fmla="*/ 3714 h 3972"/>
              <a:gd name="connsiteX8" fmla="*/ 2945 w 3401"/>
              <a:gd name="connsiteY8" fmla="*/ 3650 h 3972"/>
              <a:gd name="connsiteX9" fmla="*/ 2865 w 3401"/>
              <a:gd name="connsiteY9" fmla="*/ 3587 h 3972"/>
              <a:gd name="connsiteX10" fmla="*/ 2826 w 3401"/>
              <a:gd name="connsiteY10" fmla="*/ 3568 h 3972"/>
              <a:gd name="connsiteX11" fmla="*/ 2784 w 3401"/>
              <a:gd name="connsiteY11" fmla="*/ 3568 h 3972"/>
              <a:gd name="connsiteX12" fmla="*/ 2724 w 3401"/>
              <a:gd name="connsiteY12" fmla="*/ 3568 h 3972"/>
              <a:gd name="connsiteX13" fmla="*/ 2707 w 3401"/>
              <a:gd name="connsiteY13" fmla="*/ 3523 h 3972"/>
              <a:gd name="connsiteX14" fmla="*/ 2686 w 3401"/>
              <a:gd name="connsiteY14" fmla="*/ 3482 h 3972"/>
              <a:gd name="connsiteX15" fmla="*/ 2647 w 3401"/>
              <a:gd name="connsiteY15" fmla="*/ 3482 h 3972"/>
              <a:gd name="connsiteX16" fmla="*/ 2605 w 3401"/>
              <a:gd name="connsiteY16" fmla="*/ 3459 h 3972"/>
              <a:gd name="connsiteX17" fmla="*/ 2507 w 3401"/>
              <a:gd name="connsiteY17" fmla="*/ 3441 h 3972"/>
              <a:gd name="connsiteX18" fmla="*/ 2447 w 3401"/>
              <a:gd name="connsiteY18" fmla="*/ 3396 h 3972"/>
              <a:gd name="connsiteX19" fmla="*/ 2405 w 3401"/>
              <a:gd name="connsiteY19" fmla="*/ 3377 h 3972"/>
              <a:gd name="connsiteX20" fmla="*/ 2346 w 3401"/>
              <a:gd name="connsiteY20" fmla="*/ 3332 h 3972"/>
              <a:gd name="connsiteX21" fmla="*/ 2328 w 3401"/>
              <a:gd name="connsiteY21" fmla="*/ 3332 h 3972"/>
              <a:gd name="connsiteX22" fmla="*/ 2328 w 3401"/>
              <a:gd name="connsiteY22" fmla="*/ 3313 h 3972"/>
              <a:gd name="connsiteX23" fmla="*/ 2269 w 3401"/>
              <a:gd name="connsiteY23" fmla="*/ 3291 h 3972"/>
              <a:gd name="connsiteX24" fmla="*/ 2227 w 3401"/>
              <a:gd name="connsiteY24" fmla="*/ 3250 h 3972"/>
              <a:gd name="connsiteX25" fmla="*/ 2167 w 3401"/>
              <a:gd name="connsiteY25" fmla="*/ 3205 h 3972"/>
              <a:gd name="connsiteX26" fmla="*/ 2090 w 3401"/>
              <a:gd name="connsiteY26" fmla="*/ 3164 h 3972"/>
              <a:gd name="connsiteX27" fmla="*/ 2030 w 3401"/>
              <a:gd name="connsiteY27" fmla="*/ 3122 h 3972"/>
              <a:gd name="connsiteX28" fmla="*/ 1950 w 3401"/>
              <a:gd name="connsiteY28" fmla="*/ 3100 h 3972"/>
              <a:gd name="connsiteX29" fmla="*/ 1890 w 3401"/>
              <a:gd name="connsiteY29" fmla="*/ 3100 h 3972"/>
              <a:gd name="connsiteX30" fmla="*/ 1830 w 3401"/>
              <a:gd name="connsiteY30" fmla="*/ 3100 h 3972"/>
              <a:gd name="connsiteX31" fmla="*/ 1771 w 3401"/>
              <a:gd name="connsiteY31" fmla="*/ 3100 h 3972"/>
              <a:gd name="connsiteX32" fmla="*/ 1711 w 3401"/>
              <a:gd name="connsiteY32" fmla="*/ 3077 h 3972"/>
              <a:gd name="connsiteX33" fmla="*/ 1613 w 3401"/>
              <a:gd name="connsiteY33" fmla="*/ 2995 h 3972"/>
              <a:gd name="connsiteX34" fmla="*/ 1532 w 3401"/>
              <a:gd name="connsiteY34" fmla="*/ 2887 h 3972"/>
              <a:gd name="connsiteX35" fmla="*/ 1511 w 3401"/>
              <a:gd name="connsiteY35" fmla="*/ 2804 h 3972"/>
              <a:gd name="connsiteX36" fmla="*/ 1494 w 3401"/>
              <a:gd name="connsiteY36" fmla="*/ 2759 h 3972"/>
              <a:gd name="connsiteX37" fmla="*/ 1452 w 3401"/>
              <a:gd name="connsiteY37" fmla="*/ 2718 h 3972"/>
              <a:gd name="connsiteX38" fmla="*/ 1332 w 3401"/>
              <a:gd name="connsiteY38" fmla="*/ 2677 h 3972"/>
              <a:gd name="connsiteX39" fmla="*/ 1234 w 3401"/>
              <a:gd name="connsiteY39" fmla="*/ 2654 h 3972"/>
              <a:gd name="connsiteX40" fmla="*/ 1154 w 3401"/>
              <a:gd name="connsiteY40" fmla="*/ 2591 h 3972"/>
              <a:gd name="connsiteX41" fmla="*/ 1017 w 3401"/>
              <a:gd name="connsiteY41" fmla="*/ 2463 h 3972"/>
              <a:gd name="connsiteX42" fmla="*/ 936 w 3401"/>
              <a:gd name="connsiteY42" fmla="*/ 2377 h 3972"/>
              <a:gd name="connsiteX43" fmla="*/ 898 w 3401"/>
              <a:gd name="connsiteY43" fmla="*/ 2336 h 3972"/>
              <a:gd name="connsiteX44" fmla="*/ 877 w 3401"/>
              <a:gd name="connsiteY44" fmla="*/ 2273 h 3972"/>
              <a:gd name="connsiteX45" fmla="*/ 796 w 3401"/>
              <a:gd name="connsiteY45" fmla="*/ 2186 h 3972"/>
              <a:gd name="connsiteX46" fmla="*/ 719 w 3401"/>
              <a:gd name="connsiteY46" fmla="*/ 2082 h 3972"/>
              <a:gd name="connsiteX47" fmla="*/ 638 w 3401"/>
              <a:gd name="connsiteY47" fmla="*/ 1996 h 3972"/>
              <a:gd name="connsiteX48" fmla="*/ 519 w 3401"/>
              <a:gd name="connsiteY48" fmla="*/ 1849 h 3972"/>
              <a:gd name="connsiteX49" fmla="*/ 519 w 3401"/>
              <a:gd name="connsiteY49" fmla="*/ 1786 h 3972"/>
              <a:gd name="connsiteX50" fmla="*/ 498 w 3401"/>
              <a:gd name="connsiteY50" fmla="*/ 1677 h 3972"/>
              <a:gd name="connsiteX51" fmla="*/ 480 w 3401"/>
              <a:gd name="connsiteY51" fmla="*/ 1486 h 3972"/>
              <a:gd name="connsiteX52" fmla="*/ 459 w 3401"/>
              <a:gd name="connsiteY52" fmla="*/ 1359 h 3972"/>
              <a:gd name="connsiteX53" fmla="*/ 421 w 3401"/>
              <a:gd name="connsiteY53" fmla="*/ 1209 h 3972"/>
              <a:gd name="connsiteX54" fmla="*/ 361 w 3401"/>
              <a:gd name="connsiteY54" fmla="*/ 1127 h 3972"/>
              <a:gd name="connsiteX55" fmla="*/ 340 w 3401"/>
              <a:gd name="connsiteY55" fmla="*/ 1082 h 3972"/>
              <a:gd name="connsiteX56" fmla="*/ 259 w 3401"/>
              <a:gd name="connsiteY56" fmla="*/ 936 h 3972"/>
              <a:gd name="connsiteX57" fmla="*/ 242 w 3401"/>
              <a:gd name="connsiteY57" fmla="*/ 827 h 3972"/>
              <a:gd name="connsiteX58" fmla="*/ 242 w 3401"/>
              <a:gd name="connsiteY58" fmla="*/ 723 h 3972"/>
              <a:gd name="connsiteX59" fmla="*/ 242 w 3401"/>
              <a:gd name="connsiteY59" fmla="*/ 618 h 3972"/>
              <a:gd name="connsiteX60" fmla="*/ 221 w 3401"/>
              <a:gd name="connsiteY60" fmla="*/ 509 h 3972"/>
              <a:gd name="connsiteX61" fmla="*/ 179 w 3401"/>
              <a:gd name="connsiteY61" fmla="*/ 404 h 3972"/>
              <a:gd name="connsiteX62" fmla="*/ 161 w 3401"/>
              <a:gd name="connsiteY62" fmla="*/ 300 h 3972"/>
              <a:gd name="connsiteX63" fmla="*/ 102 w 3401"/>
              <a:gd name="connsiteY63" fmla="*/ 172 h 3972"/>
              <a:gd name="connsiteX64" fmla="*/ 0 w 3401"/>
              <a:gd name="connsiteY64" fmla="*/ 0 h 3972"/>
              <a:gd name="connsiteX0" fmla="*/ 10300 w 10300"/>
              <a:gd name="connsiteY0" fmla="*/ 10010 h 10010"/>
              <a:gd name="connsiteX1" fmla="*/ 9888 w 10300"/>
              <a:gd name="connsiteY1" fmla="*/ 9945 h 10010"/>
              <a:gd name="connsiteX2" fmla="*/ 9712 w 10300"/>
              <a:gd name="connsiteY2" fmla="*/ 9887 h 10010"/>
              <a:gd name="connsiteX3" fmla="*/ 9588 w 10300"/>
              <a:gd name="connsiteY3" fmla="*/ 9841 h 10010"/>
              <a:gd name="connsiteX4" fmla="*/ 9535 w 10300"/>
              <a:gd name="connsiteY4" fmla="*/ 9783 h 10010"/>
              <a:gd name="connsiteX5" fmla="*/ 9412 w 10300"/>
              <a:gd name="connsiteY5" fmla="*/ 9728 h 10010"/>
              <a:gd name="connsiteX6" fmla="*/ 9300 w 10300"/>
              <a:gd name="connsiteY6" fmla="*/ 9567 h 10010"/>
              <a:gd name="connsiteX7" fmla="*/ 9012 w 10300"/>
              <a:gd name="connsiteY7" fmla="*/ 9350 h 10010"/>
              <a:gd name="connsiteX8" fmla="*/ 8659 w 10300"/>
              <a:gd name="connsiteY8" fmla="*/ 9189 h 10010"/>
              <a:gd name="connsiteX9" fmla="*/ 8424 w 10300"/>
              <a:gd name="connsiteY9" fmla="*/ 9031 h 10010"/>
              <a:gd name="connsiteX10" fmla="*/ 8309 w 10300"/>
              <a:gd name="connsiteY10" fmla="*/ 8983 h 10010"/>
              <a:gd name="connsiteX11" fmla="*/ 8186 w 10300"/>
              <a:gd name="connsiteY11" fmla="*/ 8983 h 10010"/>
              <a:gd name="connsiteX12" fmla="*/ 8009 w 10300"/>
              <a:gd name="connsiteY12" fmla="*/ 8983 h 10010"/>
              <a:gd name="connsiteX13" fmla="*/ 7959 w 10300"/>
              <a:gd name="connsiteY13" fmla="*/ 8870 h 10010"/>
              <a:gd name="connsiteX14" fmla="*/ 7898 w 10300"/>
              <a:gd name="connsiteY14" fmla="*/ 8766 h 10010"/>
              <a:gd name="connsiteX15" fmla="*/ 7783 w 10300"/>
              <a:gd name="connsiteY15" fmla="*/ 8766 h 10010"/>
              <a:gd name="connsiteX16" fmla="*/ 7660 w 10300"/>
              <a:gd name="connsiteY16" fmla="*/ 8708 h 10010"/>
              <a:gd name="connsiteX17" fmla="*/ 7371 w 10300"/>
              <a:gd name="connsiteY17" fmla="*/ 8663 h 10010"/>
              <a:gd name="connsiteX18" fmla="*/ 7195 w 10300"/>
              <a:gd name="connsiteY18" fmla="*/ 8550 h 10010"/>
              <a:gd name="connsiteX19" fmla="*/ 7071 w 10300"/>
              <a:gd name="connsiteY19" fmla="*/ 8502 h 10010"/>
              <a:gd name="connsiteX20" fmla="*/ 6898 w 10300"/>
              <a:gd name="connsiteY20" fmla="*/ 8389 h 10010"/>
              <a:gd name="connsiteX21" fmla="*/ 6845 w 10300"/>
              <a:gd name="connsiteY21" fmla="*/ 8389 h 10010"/>
              <a:gd name="connsiteX22" fmla="*/ 6845 w 10300"/>
              <a:gd name="connsiteY22" fmla="*/ 8341 h 10010"/>
              <a:gd name="connsiteX23" fmla="*/ 6672 w 10300"/>
              <a:gd name="connsiteY23" fmla="*/ 8285 h 10010"/>
              <a:gd name="connsiteX24" fmla="*/ 6548 w 10300"/>
              <a:gd name="connsiteY24" fmla="*/ 8182 h 10010"/>
              <a:gd name="connsiteX25" fmla="*/ 6372 w 10300"/>
              <a:gd name="connsiteY25" fmla="*/ 8069 h 10010"/>
              <a:gd name="connsiteX26" fmla="*/ 6145 w 10300"/>
              <a:gd name="connsiteY26" fmla="*/ 7966 h 10010"/>
              <a:gd name="connsiteX27" fmla="*/ 5969 w 10300"/>
              <a:gd name="connsiteY27" fmla="*/ 7860 h 10010"/>
              <a:gd name="connsiteX28" fmla="*/ 5734 w 10300"/>
              <a:gd name="connsiteY28" fmla="*/ 7805 h 10010"/>
              <a:gd name="connsiteX29" fmla="*/ 5557 w 10300"/>
              <a:gd name="connsiteY29" fmla="*/ 7805 h 10010"/>
              <a:gd name="connsiteX30" fmla="*/ 5381 w 10300"/>
              <a:gd name="connsiteY30" fmla="*/ 7805 h 10010"/>
              <a:gd name="connsiteX31" fmla="*/ 5207 w 10300"/>
              <a:gd name="connsiteY31" fmla="*/ 7805 h 10010"/>
              <a:gd name="connsiteX32" fmla="*/ 5031 w 10300"/>
              <a:gd name="connsiteY32" fmla="*/ 7747 h 10010"/>
              <a:gd name="connsiteX33" fmla="*/ 4743 w 10300"/>
              <a:gd name="connsiteY33" fmla="*/ 7540 h 10010"/>
              <a:gd name="connsiteX34" fmla="*/ 4505 w 10300"/>
              <a:gd name="connsiteY34" fmla="*/ 7268 h 10010"/>
              <a:gd name="connsiteX35" fmla="*/ 4443 w 10300"/>
              <a:gd name="connsiteY35" fmla="*/ 7059 h 10010"/>
              <a:gd name="connsiteX36" fmla="*/ 4393 w 10300"/>
              <a:gd name="connsiteY36" fmla="*/ 6946 h 10010"/>
              <a:gd name="connsiteX37" fmla="*/ 4269 w 10300"/>
              <a:gd name="connsiteY37" fmla="*/ 6843 h 10010"/>
              <a:gd name="connsiteX38" fmla="*/ 3916 w 10300"/>
              <a:gd name="connsiteY38" fmla="*/ 6740 h 10010"/>
              <a:gd name="connsiteX39" fmla="*/ 3628 w 10300"/>
              <a:gd name="connsiteY39" fmla="*/ 6682 h 10010"/>
              <a:gd name="connsiteX40" fmla="*/ 3393 w 10300"/>
              <a:gd name="connsiteY40" fmla="*/ 6523 h 10010"/>
              <a:gd name="connsiteX41" fmla="*/ 2990 w 10300"/>
              <a:gd name="connsiteY41" fmla="*/ 6201 h 10010"/>
              <a:gd name="connsiteX42" fmla="*/ 2752 w 10300"/>
              <a:gd name="connsiteY42" fmla="*/ 5984 h 10010"/>
              <a:gd name="connsiteX43" fmla="*/ 2640 w 10300"/>
              <a:gd name="connsiteY43" fmla="*/ 5881 h 10010"/>
              <a:gd name="connsiteX44" fmla="*/ 2579 w 10300"/>
              <a:gd name="connsiteY44" fmla="*/ 5723 h 10010"/>
              <a:gd name="connsiteX45" fmla="*/ 2340 w 10300"/>
              <a:gd name="connsiteY45" fmla="*/ 5504 h 10010"/>
              <a:gd name="connsiteX46" fmla="*/ 2114 w 10300"/>
              <a:gd name="connsiteY46" fmla="*/ 5242 h 10010"/>
              <a:gd name="connsiteX47" fmla="*/ 1876 w 10300"/>
              <a:gd name="connsiteY47" fmla="*/ 5025 h 10010"/>
              <a:gd name="connsiteX48" fmla="*/ 1526 w 10300"/>
              <a:gd name="connsiteY48" fmla="*/ 4655 h 10010"/>
              <a:gd name="connsiteX49" fmla="*/ 1526 w 10300"/>
              <a:gd name="connsiteY49" fmla="*/ 4496 h 10010"/>
              <a:gd name="connsiteX50" fmla="*/ 1464 w 10300"/>
              <a:gd name="connsiteY50" fmla="*/ 4222 h 10010"/>
              <a:gd name="connsiteX51" fmla="*/ 1411 w 10300"/>
              <a:gd name="connsiteY51" fmla="*/ 3741 h 10010"/>
              <a:gd name="connsiteX52" fmla="*/ 1350 w 10300"/>
              <a:gd name="connsiteY52" fmla="*/ 3421 h 10010"/>
              <a:gd name="connsiteX53" fmla="*/ 1238 w 10300"/>
              <a:gd name="connsiteY53" fmla="*/ 3044 h 10010"/>
              <a:gd name="connsiteX54" fmla="*/ 1061 w 10300"/>
              <a:gd name="connsiteY54" fmla="*/ 2837 h 10010"/>
              <a:gd name="connsiteX55" fmla="*/ 1000 w 10300"/>
              <a:gd name="connsiteY55" fmla="*/ 2724 h 10010"/>
              <a:gd name="connsiteX56" fmla="*/ 762 w 10300"/>
              <a:gd name="connsiteY56" fmla="*/ 2356 h 10010"/>
              <a:gd name="connsiteX57" fmla="*/ 712 w 10300"/>
              <a:gd name="connsiteY57" fmla="*/ 2082 h 10010"/>
              <a:gd name="connsiteX58" fmla="*/ 712 w 10300"/>
              <a:gd name="connsiteY58" fmla="*/ 1820 h 10010"/>
              <a:gd name="connsiteX59" fmla="*/ 712 w 10300"/>
              <a:gd name="connsiteY59" fmla="*/ 1556 h 10010"/>
              <a:gd name="connsiteX60" fmla="*/ 650 w 10300"/>
              <a:gd name="connsiteY60" fmla="*/ 1281 h 10010"/>
              <a:gd name="connsiteX61" fmla="*/ 526 w 10300"/>
              <a:gd name="connsiteY61" fmla="*/ 1017 h 10010"/>
              <a:gd name="connsiteX62" fmla="*/ 473 w 10300"/>
              <a:gd name="connsiteY62" fmla="*/ 755 h 10010"/>
              <a:gd name="connsiteX63" fmla="*/ 300 w 10300"/>
              <a:gd name="connsiteY63" fmla="*/ 433 h 10010"/>
              <a:gd name="connsiteX64" fmla="*/ 0 w 10300"/>
              <a:gd name="connsiteY64" fmla="*/ 0 h 10010"/>
              <a:gd name="connsiteX0" fmla="*/ 10300 w 10596"/>
              <a:gd name="connsiteY0" fmla="*/ 10010 h 10010"/>
              <a:gd name="connsiteX1" fmla="*/ 9888 w 10596"/>
              <a:gd name="connsiteY1" fmla="*/ 9945 h 10010"/>
              <a:gd name="connsiteX2" fmla="*/ 9712 w 10596"/>
              <a:gd name="connsiteY2" fmla="*/ 9887 h 10010"/>
              <a:gd name="connsiteX3" fmla="*/ 9588 w 10596"/>
              <a:gd name="connsiteY3" fmla="*/ 9841 h 10010"/>
              <a:gd name="connsiteX4" fmla="*/ 9535 w 10596"/>
              <a:gd name="connsiteY4" fmla="*/ 9783 h 10010"/>
              <a:gd name="connsiteX5" fmla="*/ 9412 w 10596"/>
              <a:gd name="connsiteY5" fmla="*/ 9728 h 10010"/>
              <a:gd name="connsiteX6" fmla="*/ 9300 w 10596"/>
              <a:gd name="connsiteY6" fmla="*/ 9567 h 10010"/>
              <a:gd name="connsiteX7" fmla="*/ 9012 w 10596"/>
              <a:gd name="connsiteY7" fmla="*/ 9350 h 10010"/>
              <a:gd name="connsiteX8" fmla="*/ 8659 w 10596"/>
              <a:gd name="connsiteY8" fmla="*/ 9189 h 10010"/>
              <a:gd name="connsiteX9" fmla="*/ 8424 w 10596"/>
              <a:gd name="connsiteY9" fmla="*/ 9031 h 10010"/>
              <a:gd name="connsiteX10" fmla="*/ 8309 w 10596"/>
              <a:gd name="connsiteY10" fmla="*/ 8983 h 10010"/>
              <a:gd name="connsiteX11" fmla="*/ 8186 w 10596"/>
              <a:gd name="connsiteY11" fmla="*/ 8983 h 10010"/>
              <a:gd name="connsiteX12" fmla="*/ 8009 w 10596"/>
              <a:gd name="connsiteY12" fmla="*/ 8983 h 10010"/>
              <a:gd name="connsiteX13" fmla="*/ 7959 w 10596"/>
              <a:gd name="connsiteY13" fmla="*/ 8870 h 10010"/>
              <a:gd name="connsiteX14" fmla="*/ 7898 w 10596"/>
              <a:gd name="connsiteY14" fmla="*/ 8766 h 10010"/>
              <a:gd name="connsiteX15" fmla="*/ 7783 w 10596"/>
              <a:gd name="connsiteY15" fmla="*/ 8766 h 10010"/>
              <a:gd name="connsiteX16" fmla="*/ 7660 w 10596"/>
              <a:gd name="connsiteY16" fmla="*/ 8708 h 10010"/>
              <a:gd name="connsiteX17" fmla="*/ 7371 w 10596"/>
              <a:gd name="connsiteY17" fmla="*/ 8663 h 10010"/>
              <a:gd name="connsiteX18" fmla="*/ 7195 w 10596"/>
              <a:gd name="connsiteY18" fmla="*/ 8550 h 10010"/>
              <a:gd name="connsiteX19" fmla="*/ 7071 w 10596"/>
              <a:gd name="connsiteY19" fmla="*/ 8502 h 10010"/>
              <a:gd name="connsiteX20" fmla="*/ 6898 w 10596"/>
              <a:gd name="connsiteY20" fmla="*/ 8389 h 10010"/>
              <a:gd name="connsiteX21" fmla="*/ 6845 w 10596"/>
              <a:gd name="connsiteY21" fmla="*/ 8389 h 10010"/>
              <a:gd name="connsiteX22" fmla="*/ 6845 w 10596"/>
              <a:gd name="connsiteY22" fmla="*/ 8341 h 10010"/>
              <a:gd name="connsiteX23" fmla="*/ 6672 w 10596"/>
              <a:gd name="connsiteY23" fmla="*/ 8285 h 10010"/>
              <a:gd name="connsiteX24" fmla="*/ 6548 w 10596"/>
              <a:gd name="connsiteY24" fmla="*/ 8182 h 10010"/>
              <a:gd name="connsiteX25" fmla="*/ 6372 w 10596"/>
              <a:gd name="connsiteY25" fmla="*/ 8069 h 10010"/>
              <a:gd name="connsiteX26" fmla="*/ 6145 w 10596"/>
              <a:gd name="connsiteY26" fmla="*/ 7966 h 10010"/>
              <a:gd name="connsiteX27" fmla="*/ 5969 w 10596"/>
              <a:gd name="connsiteY27" fmla="*/ 7860 h 10010"/>
              <a:gd name="connsiteX28" fmla="*/ 5734 w 10596"/>
              <a:gd name="connsiteY28" fmla="*/ 7805 h 10010"/>
              <a:gd name="connsiteX29" fmla="*/ 5557 w 10596"/>
              <a:gd name="connsiteY29" fmla="*/ 7805 h 10010"/>
              <a:gd name="connsiteX30" fmla="*/ 5381 w 10596"/>
              <a:gd name="connsiteY30" fmla="*/ 7805 h 10010"/>
              <a:gd name="connsiteX31" fmla="*/ 5207 w 10596"/>
              <a:gd name="connsiteY31" fmla="*/ 7805 h 10010"/>
              <a:gd name="connsiteX32" fmla="*/ 5031 w 10596"/>
              <a:gd name="connsiteY32" fmla="*/ 7747 h 10010"/>
              <a:gd name="connsiteX33" fmla="*/ 4743 w 10596"/>
              <a:gd name="connsiteY33" fmla="*/ 7540 h 10010"/>
              <a:gd name="connsiteX34" fmla="*/ 4505 w 10596"/>
              <a:gd name="connsiteY34" fmla="*/ 7268 h 10010"/>
              <a:gd name="connsiteX35" fmla="*/ 4443 w 10596"/>
              <a:gd name="connsiteY35" fmla="*/ 7059 h 10010"/>
              <a:gd name="connsiteX36" fmla="*/ 4393 w 10596"/>
              <a:gd name="connsiteY36" fmla="*/ 6946 h 10010"/>
              <a:gd name="connsiteX37" fmla="*/ 4269 w 10596"/>
              <a:gd name="connsiteY37" fmla="*/ 6843 h 10010"/>
              <a:gd name="connsiteX38" fmla="*/ 3916 w 10596"/>
              <a:gd name="connsiteY38" fmla="*/ 6740 h 10010"/>
              <a:gd name="connsiteX39" fmla="*/ 3628 w 10596"/>
              <a:gd name="connsiteY39" fmla="*/ 6682 h 10010"/>
              <a:gd name="connsiteX40" fmla="*/ 3393 w 10596"/>
              <a:gd name="connsiteY40" fmla="*/ 6523 h 10010"/>
              <a:gd name="connsiteX41" fmla="*/ 2990 w 10596"/>
              <a:gd name="connsiteY41" fmla="*/ 6201 h 10010"/>
              <a:gd name="connsiteX42" fmla="*/ 2752 w 10596"/>
              <a:gd name="connsiteY42" fmla="*/ 5984 h 10010"/>
              <a:gd name="connsiteX43" fmla="*/ 2640 w 10596"/>
              <a:gd name="connsiteY43" fmla="*/ 5881 h 10010"/>
              <a:gd name="connsiteX44" fmla="*/ 2579 w 10596"/>
              <a:gd name="connsiteY44" fmla="*/ 5723 h 10010"/>
              <a:gd name="connsiteX45" fmla="*/ 2340 w 10596"/>
              <a:gd name="connsiteY45" fmla="*/ 5504 h 10010"/>
              <a:gd name="connsiteX46" fmla="*/ 2114 w 10596"/>
              <a:gd name="connsiteY46" fmla="*/ 5242 h 10010"/>
              <a:gd name="connsiteX47" fmla="*/ 1876 w 10596"/>
              <a:gd name="connsiteY47" fmla="*/ 5025 h 10010"/>
              <a:gd name="connsiteX48" fmla="*/ 1526 w 10596"/>
              <a:gd name="connsiteY48" fmla="*/ 4655 h 10010"/>
              <a:gd name="connsiteX49" fmla="*/ 1526 w 10596"/>
              <a:gd name="connsiteY49" fmla="*/ 4496 h 10010"/>
              <a:gd name="connsiteX50" fmla="*/ 1464 w 10596"/>
              <a:gd name="connsiteY50" fmla="*/ 4222 h 10010"/>
              <a:gd name="connsiteX51" fmla="*/ 1411 w 10596"/>
              <a:gd name="connsiteY51" fmla="*/ 3741 h 10010"/>
              <a:gd name="connsiteX52" fmla="*/ 1350 w 10596"/>
              <a:gd name="connsiteY52" fmla="*/ 3421 h 10010"/>
              <a:gd name="connsiteX53" fmla="*/ 1238 w 10596"/>
              <a:gd name="connsiteY53" fmla="*/ 3044 h 10010"/>
              <a:gd name="connsiteX54" fmla="*/ 1061 w 10596"/>
              <a:gd name="connsiteY54" fmla="*/ 2837 h 10010"/>
              <a:gd name="connsiteX55" fmla="*/ 1000 w 10596"/>
              <a:gd name="connsiteY55" fmla="*/ 2724 h 10010"/>
              <a:gd name="connsiteX56" fmla="*/ 762 w 10596"/>
              <a:gd name="connsiteY56" fmla="*/ 2356 h 10010"/>
              <a:gd name="connsiteX57" fmla="*/ 712 w 10596"/>
              <a:gd name="connsiteY57" fmla="*/ 2082 h 10010"/>
              <a:gd name="connsiteX58" fmla="*/ 712 w 10596"/>
              <a:gd name="connsiteY58" fmla="*/ 1820 h 10010"/>
              <a:gd name="connsiteX59" fmla="*/ 712 w 10596"/>
              <a:gd name="connsiteY59" fmla="*/ 1556 h 10010"/>
              <a:gd name="connsiteX60" fmla="*/ 650 w 10596"/>
              <a:gd name="connsiteY60" fmla="*/ 1281 h 10010"/>
              <a:gd name="connsiteX61" fmla="*/ 526 w 10596"/>
              <a:gd name="connsiteY61" fmla="*/ 1017 h 10010"/>
              <a:gd name="connsiteX62" fmla="*/ 473 w 10596"/>
              <a:gd name="connsiteY62" fmla="*/ 755 h 10010"/>
              <a:gd name="connsiteX63" fmla="*/ 300 w 10596"/>
              <a:gd name="connsiteY63" fmla="*/ 433 h 10010"/>
              <a:gd name="connsiteX64" fmla="*/ 0 w 10596"/>
              <a:gd name="connsiteY64" fmla="*/ 0 h 10010"/>
              <a:gd name="connsiteX0" fmla="*/ 10300 w 10596"/>
              <a:gd name="connsiteY0" fmla="*/ 10010 h 10010"/>
              <a:gd name="connsiteX1" fmla="*/ 9888 w 10596"/>
              <a:gd name="connsiteY1" fmla="*/ 9945 h 10010"/>
              <a:gd name="connsiteX2" fmla="*/ 9712 w 10596"/>
              <a:gd name="connsiteY2" fmla="*/ 9887 h 10010"/>
              <a:gd name="connsiteX3" fmla="*/ 9588 w 10596"/>
              <a:gd name="connsiteY3" fmla="*/ 9841 h 10010"/>
              <a:gd name="connsiteX4" fmla="*/ 9535 w 10596"/>
              <a:gd name="connsiteY4" fmla="*/ 9783 h 10010"/>
              <a:gd name="connsiteX5" fmla="*/ 9412 w 10596"/>
              <a:gd name="connsiteY5" fmla="*/ 9728 h 10010"/>
              <a:gd name="connsiteX6" fmla="*/ 9300 w 10596"/>
              <a:gd name="connsiteY6" fmla="*/ 9567 h 10010"/>
              <a:gd name="connsiteX7" fmla="*/ 9012 w 10596"/>
              <a:gd name="connsiteY7" fmla="*/ 9350 h 10010"/>
              <a:gd name="connsiteX8" fmla="*/ 8659 w 10596"/>
              <a:gd name="connsiteY8" fmla="*/ 9189 h 10010"/>
              <a:gd name="connsiteX9" fmla="*/ 8424 w 10596"/>
              <a:gd name="connsiteY9" fmla="*/ 9031 h 10010"/>
              <a:gd name="connsiteX10" fmla="*/ 8309 w 10596"/>
              <a:gd name="connsiteY10" fmla="*/ 8983 h 10010"/>
              <a:gd name="connsiteX11" fmla="*/ 8186 w 10596"/>
              <a:gd name="connsiteY11" fmla="*/ 8983 h 10010"/>
              <a:gd name="connsiteX12" fmla="*/ 8009 w 10596"/>
              <a:gd name="connsiteY12" fmla="*/ 8983 h 10010"/>
              <a:gd name="connsiteX13" fmla="*/ 7959 w 10596"/>
              <a:gd name="connsiteY13" fmla="*/ 8870 h 10010"/>
              <a:gd name="connsiteX14" fmla="*/ 7898 w 10596"/>
              <a:gd name="connsiteY14" fmla="*/ 8766 h 10010"/>
              <a:gd name="connsiteX15" fmla="*/ 7783 w 10596"/>
              <a:gd name="connsiteY15" fmla="*/ 8766 h 10010"/>
              <a:gd name="connsiteX16" fmla="*/ 7660 w 10596"/>
              <a:gd name="connsiteY16" fmla="*/ 8708 h 10010"/>
              <a:gd name="connsiteX17" fmla="*/ 7371 w 10596"/>
              <a:gd name="connsiteY17" fmla="*/ 8663 h 10010"/>
              <a:gd name="connsiteX18" fmla="*/ 7195 w 10596"/>
              <a:gd name="connsiteY18" fmla="*/ 8550 h 10010"/>
              <a:gd name="connsiteX19" fmla="*/ 7071 w 10596"/>
              <a:gd name="connsiteY19" fmla="*/ 8502 h 10010"/>
              <a:gd name="connsiteX20" fmla="*/ 6898 w 10596"/>
              <a:gd name="connsiteY20" fmla="*/ 8389 h 10010"/>
              <a:gd name="connsiteX21" fmla="*/ 6845 w 10596"/>
              <a:gd name="connsiteY21" fmla="*/ 8389 h 10010"/>
              <a:gd name="connsiteX22" fmla="*/ 6845 w 10596"/>
              <a:gd name="connsiteY22" fmla="*/ 8341 h 10010"/>
              <a:gd name="connsiteX23" fmla="*/ 6672 w 10596"/>
              <a:gd name="connsiteY23" fmla="*/ 8285 h 10010"/>
              <a:gd name="connsiteX24" fmla="*/ 6548 w 10596"/>
              <a:gd name="connsiteY24" fmla="*/ 8182 h 10010"/>
              <a:gd name="connsiteX25" fmla="*/ 6372 w 10596"/>
              <a:gd name="connsiteY25" fmla="*/ 8069 h 10010"/>
              <a:gd name="connsiteX26" fmla="*/ 6145 w 10596"/>
              <a:gd name="connsiteY26" fmla="*/ 7966 h 10010"/>
              <a:gd name="connsiteX27" fmla="*/ 5969 w 10596"/>
              <a:gd name="connsiteY27" fmla="*/ 7860 h 10010"/>
              <a:gd name="connsiteX28" fmla="*/ 5734 w 10596"/>
              <a:gd name="connsiteY28" fmla="*/ 7805 h 10010"/>
              <a:gd name="connsiteX29" fmla="*/ 5557 w 10596"/>
              <a:gd name="connsiteY29" fmla="*/ 7805 h 10010"/>
              <a:gd name="connsiteX30" fmla="*/ 5381 w 10596"/>
              <a:gd name="connsiteY30" fmla="*/ 7805 h 10010"/>
              <a:gd name="connsiteX31" fmla="*/ 5207 w 10596"/>
              <a:gd name="connsiteY31" fmla="*/ 7805 h 10010"/>
              <a:gd name="connsiteX32" fmla="*/ 5031 w 10596"/>
              <a:gd name="connsiteY32" fmla="*/ 7747 h 10010"/>
              <a:gd name="connsiteX33" fmla="*/ 4743 w 10596"/>
              <a:gd name="connsiteY33" fmla="*/ 7540 h 10010"/>
              <a:gd name="connsiteX34" fmla="*/ 4505 w 10596"/>
              <a:gd name="connsiteY34" fmla="*/ 7268 h 10010"/>
              <a:gd name="connsiteX35" fmla="*/ 4443 w 10596"/>
              <a:gd name="connsiteY35" fmla="*/ 7059 h 10010"/>
              <a:gd name="connsiteX36" fmla="*/ 4393 w 10596"/>
              <a:gd name="connsiteY36" fmla="*/ 6946 h 10010"/>
              <a:gd name="connsiteX37" fmla="*/ 4269 w 10596"/>
              <a:gd name="connsiteY37" fmla="*/ 6843 h 10010"/>
              <a:gd name="connsiteX38" fmla="*/ 3916 w 10596"/>
              <a:gd name="connsiteY38" fmla="*/ 6740 h 10010"/>
              <a:gd name="connsiteX39" fmla="*/ 3628 w 10596"/>
              <a:gd name="connsiteY39" fmla="*/ 6682 h 10010"/>
              <a:gd name="connsiteX40" fmla="*/ 3393 w 10596"/>
              <a:gd name="connsiteY40" fmla="*/ 6523 h 10010"/>
              <a:gd name="connsiteX41" fmla="*/ 2990 w 10596"/>
              <a:gd name="connsiteY41" fmla="*/ 6201 h 10010"/>
              <a:gd name="connsiteX42" fmla="*/ 2752 w 10596"/>
              <a:gd name="connsiteY42" fmla="*/ 5984 h 10010"/>
              <a:gd name="connsiteX43" fmla="*/ 2640 w 10596"/>
              <a:gd name="connsiteY43" fmla="*/ 5881 h 10010"/>
              <a:gd name="connsiteX44" fmla="*/ 2579 w 10596"/>
              <a:gd name="connsiteY44" fmla="*/ 5723 h 10010"/>
              <a:gd name="connsiteX45" fmla="*/ 2340 w 10596"/>
              <a:gd name="connsiteY45" fmla="*/ 5504 h 10010"/>
              <a:gd name="connsiteX46" fmla="*/ 2114 w 10596"/>
              <a:gd name="connsiteY46" fmla="*/ 5242 h 10010"/>
              <a:gd name="connsiteX47" fmla="*/ 1876 w 10596"/>
              <a:gd name="connsiteY47" fmla="*/ 5025 h 10010"/>
              <a:gd name="connsiteX48" fmla="*/ 1526 w 10596"/>
              <a:gd name="connsiteY48" fmla="*/ 4655 h 10010"/>
              <a:gd name="connsiteX49" fmla="*/ 1526 w 10596"/>
              <a:gd name="connsiteY49" fmla="*/ 4496 h 10010"/>
              <a:gd name="connsiteX50" fmla="*/ 1464 w 10596"/>
              <a:gd name="connsiteY50" fmla="*/ 4222 h 10010"/>
              <a:gd name="connsiteX51" fmla="*/ 1411 w 10596"/>
              <a:gd name="connsiteY51" fmla="*/ 3741 h 10010"/>
              <a:gd name="connsiteX52" fmla="*/ 1350 w 10596"/>
              <a:gd name="connsiteY52" fmla="*/ 3421 h 10010"/>
              <a:gd name="connsiteX53" fmla="*/ 1238 w 10596"/>
              <a:gd name="connsiteY53" fmla="*/ 3044 h 10010"/>
              <a:gd name="connsiteX54" fmla="*/ 1061 w 10596"/>
              <a:gd name="connsiteY54" fmla="*/ 2837 h 10010"/>
              <a:gd name="connsiteX55" fmla="*/ 1000 w 10596"/>
              <a:gd name="connsiteY55" fmla="*/ 2724 h 10010"/>
              <a:gd name="connsiteX56" fmla="*/ 762 w 10596"/>
              <a:gd name="connsiteY56" fmla="*/ 2356 h 10010"/>
              <a:gd name="connsiteX57" fmla="*/ 712 w 10596"/>
              <a:gd name="connsiteY57" fmla="*/ 2082 h 10010"/>
              <a:gd name="connsiteX58" fmla="*/ 712 w 10596"/>
              <a:gd name="connsiteY58" fmla="*/ 1820 h 10010"/>
              <a:gd name="connsiteX59" fmla="*/ 712 w 10596"/>
              <a:gd name="connsiteY59" fmla="*/ 1556 h 10010"/>
              <a:gd name="connsiteX60" fmla="*/ 650 w 10596"/>
              <a:gd name="connsiteY60" fmla="*/ 1281 h 10010"/>
              <a:gd name="connsiteX61" fmla="*/ 526 w 10596"/>
              <a:gd name="connsiteY61" fmla="*/ 1017 h 10010"/>
              <a:gd name="connsiteX62" fmla="*/ 473 w 10596"/>
              <a:gd name="connsiteY62" fmla="*/ 755 h 10010"/>
              <a:gd name="connsiteX63" fmla="*/ 300 w 10596"/>
              <a:gd name="connsiteY63" fmla="*/ 433 h 10010"/>
              <a:gd name="connsiteX64" fmla="*/ 0 w 10596"/>
              <a:gd name="connsiteY64" fmla="*/ 0 h 10010"/>
              <a:gd name="connsiteX0" fmla="*/ 9888 w 9888"/>
              <a:gd name="connsiteY0" fmla="*/ 9945 h 9945"/>
              <a:gd name="connsiteX1" fmla="*/ 9712 w 9888"/>
              <a:gd name="connsiteY1" fmla="*/ 9887 h 9945"/>
              <a:gd name="connsiteX2" fmla="*/ 9588 w 9888"/>
              <a:gd name="connsiteY2" fmla="*/ 9841 h 9945"/>
              <a:gd name="connsiteX3" fmla="*/ 9535 w 9888"/>
              <a:gd name="connsiteY3" fmla="*/ 9783 h 9945"/>
              <a:gd name="connsiteX4" fmla="*/ 9412 w 9888"/>
              <a:gd name="connsiteY4" fmla="*/ 9728 h 9945"/>
              <a:gd name="connsiteX5" fmla="*/ 9300 w 9888"/>
              <a:gd name="connsiteY5" fmla="*/ 9567 h 9945"/>
              <a:gd name="connsiteX6" fmla="*/ 9012 w 9888"/>
              <a:gd name="connsiteY6" fmla="*/ 9350 h 9945"/>
              <a:gd name="connsiteX7" fmla="*/ 8659 w 9888"/>
              <a:gd name="connsiteY7" fmla="*/ 9189 h 9945"/>
              <a:gd name="connsiteX8" fmla="*/ 8424 w 9888"/>
              <a:gd name="connsiteY8" fmla="*/ 9031 h 9945"/>
              <a:gd name="connsiteX9" fmla="*/ 8309 w 9888"/>
              <a:gd name="connsiteY9" fmla="*/ 8983 h 9945"/>
              <a:gd name="connsiteX10" fmla="*/ 8186 w 9888"/>
              <a:gd name="connsiteY10" fmla="*/ 8983 h 9945"/>
              <a:gd name="connsiteX11" fmla="*/ 8009 w 9888"/>
              <a:gd name="connsiteY11" fmla="*/ 8983 h 9945"/>
              <a:gd name="connsiteX12" fmla="*/ 7959 w 9888"/>
              <a:gd name="connsiteY12" fmla="*/ 8870 h 9945"/>
              <a:gd name="connsiteX13" fmla="*/ 7898 w 9888"/>
              <a:gd name="connsiteY13" fmla="*/ 8766 h 9945"/>
              <a:gd name="connsiteX14" fmla="*/ 7783 w 9888"/>
              <a:gd name="connsiteY14" fmla="*/ 8766 h 9945"/>
              <a:gd name="connsiteX15" fmla="*/ 7660 w 9888"/>
              <a:gd name="connsiteY15" fmla="*/ 8708 h 9945"/>
              <a:gd name="connsiteX16" fmla="*/ 7371 w 9888"/>
              <a:gd name="connsiteY16" fmla="*/ 8663 h 9945"/>
              <a:gd name="connsiteX17" fmla="*/ 7195 w 9888"/>
              <a:gd name="connsiteY17" fmla="*/ 8550 h 9945"/>
              <a:gd name="connsiteX18" fmla="*/ 7071 w 9888"/>
              <a:gd name="connsiteY18" fmla="*/ 8502 h 9945"/>
              <a:gd name="connsiteX19" fmla="*/ 6898 w 9888"/>
              <a:gd name="connsiteY19" fmla="*/ 8389 h 9945"/>
              <a:gd name="connsiteX20" fmla="*/ 6845 w 9888"/>
              <a:gd name="connsiteY20" fmla="*/ 8389 h 9945"/>
              <a:gd name="connsiteX21" fmla="*/ 6845 w 9888"/>
              <a:gd name="connsiteY21" fmla="*/ 8341 h 9945"/>
              <a:gd name="connsiteX22" fmla="*/ 6672 w 9888"/>
              <a:gd name="connsiteY22" fmla="*/ 8285 h 9945"/>
              <a:gd name="connsiteX23" fmla="*/ 6548 w 9888"/>
              <a:gd name="connsiteY23" fmla="*/ 8182 h 9945"/>
              <a:gd name="connsiteX24" fmla="*/ 6372 w 9888"/>
              <a:gd name="connsiteY24" fmla="*/ 8069 h 9945"/>
              <a:gd name="connsiteX25" fmla="*/ 6145 w 9888"/>
              <a:gd name="connsiteY25" fmla="*/ 7966 h 9945"/>
              <a:gd name="connsiteX26" fmla="*/ 5969 w 9888"/>
              <a:gd name="connsiteY26" fmla="*/ 7860 h 9945"/>
              <a:gd name="connsiteX27" fmla="*/ 5734 w 9888"/>
              <a:gd name="connsiteY27" fmla="*/ 7805 h 9945"/>
              <a:gd name="connsiteX28" fmla="*/ 5557 w 9888"/>
              <a:gd name="connsiteY28" fmla="*/ 7805 h 9945"/>
              <a:gd name="connsiteX29" fmla="*/ 5381 w 9888"/>
              <a:gd name="connsiteY29" fmla="*/ 7805 h 9945"/>
              <a:gd name="connsiteX30" fmla="*/ 5207 w 9888"/>
              <a:gd name="connsiteY30" fmla="*/ 7805 h 9945"/>
              <a:gd name="connsiteX31" fmla="*/ 5031 w 9888"/>
              <a:gd name="connsiteY31" fmla="*/ 7747 h 9945"/>
              <a:gd name="connsiteX32" fmla="*/ 4743 w 9888"/>
              <a:gd name="connsiteY32" fmla="*/ 7540 h 9945"/>
              <a:gd name="connsiteX33" fmla="*/ 4505 w 9888"/>
              <a:gd name="connsiteY33" fmla="*/ 7268 h 9945"/>
              <a:gd name="connsiteX34" fmla="*/ 4443 w 9888"/>
              <a:gd name="connsiteY34" fmla="*/ 7059 h 9945"/>
              <a:gd name="connsiteX35" fmla="*/ 4393 w 9888"/>
              <a:gd name="connsiteY35" fmla="*/ 6946 h 9945"/>
              <a:gd name="connsiteX36" fmla="*/ 4269 w 9888"/>
              <a:gd name="connsiteY36" fmla="*/ 6843 h 9945"/>
              <a:gd name="connsiteX37" fmla="*/ 3916 w 9888"/>
              <a:gd name="connsiteY37" fmla="*/ 6740 h 9945"/>
              <a:gd name="connsiteX38" fmla="*/ 3628 w 9888"/>
              <a:gd name="connsiteY38" fmla="*/ 6682 h 9945"/>
              <a:gd name="connsiteX39" fmla="*/ 3393 w 9888"/>
              <a:gd name="connsiteY39" fmla="*/ 6523 h 9945"/>
              <a:gd name="connsiteX40" fmla="*/ 2990 w 9888"/>
              <a:gd name="connsiteY40" fmla="*/ 6201 h 9945"/>
              <a:gd name="connsiteX41" fmla="*/ 2752 w 9888"/>
              <a:gd name="connsiteY41" fmla="*/ 5984 h 9945"/>
              <a:gd name="connsiteX42" fmla="*/ 2640 w 9888"/>
              <a:gd name="connsiteY42" fmla="*/ 5881 h 9945"/>
              <a:gd name="connsiteX43" fmla="*/ 2579 w 9888"/>
              <a:gd name="connsiteY43" fmla="*/ 5723 h 9945"/>
              <a:gd name="connsiteX44" fmla="*/ 2340 w 9888"/>
              <a:gd name="connsiteY44" fmla="*/ 5504 h 9945"/>
              <a:gd name="connsiteX45" fmla="*/ 2114 w 9888"/>
              <a:gd name="connsiteY45" fmla="*/ 5242 h 9945"/>
              <a:gd name="connsiteX46" fmla="*/ 1876 w 9888"/>
              <a:gd name="connsiteY46" fmla="*/ 5025 h 9945"/>
              <a:gd name="connsiteX47" fmla="*/ 1526 w 9888"/>
              <a:gd name="connsiteY47" fmla="*/ 4655 h 9945"/>
              <a:gd name="connsiteX48" fmla="*/ 1526 w 9888"/>
              <a:gd name="connsiteY48" fmla="*/ 4496 h 9945"/>
              <a:gd name="connsiteX49" fmla="*/ 1464 w 9888"/>
              <a:gd name="connsiteY49" fmla="*/ 4222 h 9945"/>
              <a:gd name="connsiteX50" fmla="*/ 1411 w 9888"/>
              <a:gd name="connsiteY50" fmla="*/ 3741 h 9945"/>
              <a:gd name="connsiteX51" fmla="*/ 1350 w 9888"/>
              <a:gd name="connsiteY51" fmla="*/ 3421 h 9945"/>
              <a:gd name="connsiteX52" fmla="*/ 1238 w 9888"/>
              <a:gd name="connsiteY52" fmla="*/ 3044 h 9945"/>
              <a:gd name="connsiteX53" fmla="*/ 1061 w 9888"/>
              <a:gd name="connsiteY53" fmla="*/ 2837 h 9945"/>
              <a:gd name="connsiteX54" fmla="*/ 1000 w 9888"/>
              <a:gd name="connsiteY54" fmla="*/ 2724 h 9945"/>
              <a:gd name="connsiteX55" fmla="*/ 762 w 9888"/>
              <a:gd name="connsiteY55" fmla="*/ 2356 h 9945"/>
              <a:gd name="connsiteX56" fmla="*/ 712 w 9888"/>
              <a:gd name="connsiteY56" fmla="*/ 2082 h 9945"/>
              <a:gd name="connsiteX57" fmla="*/ 712 w 9888"/>
              <a:gd name="connsiteY57" fmla="*/ 1820 h 9945"/>
              <a:gd name="connsiteX58" fmla="*/ 712 w 9888"/>
              <a:gd name="connsiteY58" fmla="*/ 1556 h 9945"/>
              <a:gd name="connsiteX59" fmla="*/ 650 w 9888"/>
              <a:gd name="connsiteY59" fmla="*/ 1281 h 9945"/>
              <a:gd name="connsiteX60" fmla="*/ 526 w 9888"/>
              <a:gd name="connsiteY60" fmla="*/ 1017 h 9945"/>
              <a:gd name="connsiteX61" fmla="*/ 473 w 9888"/>
              <a:gd name="connsiteY61" fmla="*/ 755 h 9945"/>
              <a:gd name="connsiteX62" fmla="*/ 300 w 9888"/>
              <a:gd name="connsiteY62" fmla="*/ 433 h 9945"/>
              <a:gd name="connsiteX63" fmla="*/ 0 w 9888"/>
              <a:gd name="connsiteY63" fmla="*/ 0 h 9945"/>
              <a:gd name="connsiteX0" fmla="*/ 10633 w 10633"/>
              <a:gd name="connsiteY0" fmla="*/ 9889 h 9962"/>
              <a:gd name="connsiteX1" fmla="*/ 9822 w 10633"/>
              <a:gd name="connsiteY1" fmla="*/ 9942 h 9962"/>
              <a:gd name="connsiteX2" fmla="*/ 9697 w 10633"/>
              <a:gd name="connsiteY2" fmla="*/ 9895 h 9962"/>
              <a:gd name="connsiteX3" fmla="*/ 9643 w 10633"/>
              <a:gd name="connsiteY3" fmla="*/ 9837 h 9962"/>
              <a:gd name="connsiteX4" fmla="*/ 9519 w 10633"/>
              <a:gd name="connsiteY4" fmla="*/ 9782 h 9962"/>
              <a:gd name="connsiteX5" fmla="*/ 9405 w 10633"/>
              <a:gd name="connsiteY5" fmla="*/ 9620 h 9962"/>
              <a:gd name="connsiteX6" fmla="*/ 9114 w 10633"/>
              <a:gd name="connsiteY6" fmla="*/ 9402 h 9962"/>
              <a:gd name="connsiteX7" fmla="*/ 8757 w 10633"/>
              <a:gd name="connsiteY7" fmla="*/ 9240 h 9962"/>
              <a:gd name="connsiteX8" fmla="*/ 8519 w 10633"/>
              <a:gd name="connsiteY8" fmla="*/ 9081 h 9962"/>
              <a:gd name="connsiteX9" fmla="*/ 8403 w 10633"/>
              <a:gd name="connsiteY9" fmla="*/ 9033 h 9962"/>
              <a:gd name="connsiteX10" fmla="*/ 8279 w 10633"/>
              <a:gd name="connsiteY10" fmla="*/ 9033 h 9962"/>
              <a:gd name="connsiteX11" fmla="*/ 8100 w 10633"/>
              <a:gd name="connsiteY11" fmla="*/ 9033 h 9962"/>
              <a:gd name="connsiteX12" fmla="*/ 8049 w 10633"/>
              <a:gd name="connsiteY12" fmla="*/ 8919 h 9962"/>
              <a:gd name="connsiteX13" fmla="*/ 7987 w 10633"/>
              <a:gd name="connsiteY13" fmla="*/ 8814 h 9962"/>
              <a:gd name="connsiteX14" fmla="*/ 7871 w 10633"/>
              <a:gd name="connsiteY14" fmla="*/ 8814 h 9962"/>
              <a:gd name="connsiteX15" fmla="*/ 7747 w 10633"/>
              <a:gd name="connsiteY15" fmla="*/ 8756 h 9962"/>
              <a:gd name="connsiteX16" fmla="*/ 7454 w 10633"/>
              <a:gd name="connsiteY16" fmla="*/ 8711 h 9962"/>
              <a:gd name="connsiteX17" fmla="*/ 7276 w 10633"/>
              <a:gd name="connsiteY17" fmla="*/ 8597 h 9962"/>
              <a:gd name="connsiteX18" fmla="*/ 7151 w 10633"/>
              <a:gd name="connsiteY18" fmla="*/ 8549 h 9962"/>
              <a:gd name="connsiteX19" fmla="*/ 6976 w 10633"/>
              <a:gd name="connsiteY19" fmla="*/ 8435 h 9962"/>
              <a:gd name="connsiteX20" fmla="*/ 6923 w 10633"/>
              <a:gd name="connsiteY20" fmla="*/ 8435 h 9962"/>
              <a:gd name="connsiteX21" fmla="*/ 6923 w 10633"/>
              <a:gd name="connsiteY21" fmla="*/ 8387 h 9962"/>
              <a:gd name="connsiteX22" fmla="*/ 6748 w 10633"/>
              <a:gd name="connsiteY22" fmla="*/ 8331 h 9962"/>
              <a:gd name="connsiteX23" fmla="*/ 6622 w 10633"/>
              <a:gd name="connsiteY23" fmla="*/ 8227 h 9962"/>
              <a:gd name="connsiteX24" fmla="*/ 6444 w 10633"/>
              <a:gd name="connsiteY24" fmla="*/ 8114 h 9962"/>
              <a:gd name="connsiteX25" fmla="*/ 6215 w 10633"/>
              <a:gd name="connsiteY25" fmla="*/ 8010 h 9962"/>
              <a:gd name="connsiteX26" fmla="*/ 6037 w 10633"/>
              <a:gd name="connsiteY26" fmla="*/ 7903 h 9962"/>
              <a:gd name="connsiteX27" fmla="*/ 5799 w 10633"/>
              <a:gd name="connsiteY27" fmla="*/ 7848 h 9962"/>
              <a:gd name="connsiteX28" fmla="*/ 5620 w 10633"/>
              <a:gd name="connsiteY28" fmla="*/ 7848 h 9962"/>
              <a:gd name="connsiteX29" fmla="*/ 5442 w 10633"/>
              <a:gd name="connsiteY29" fmla="*/ 7848 h 9962"/>
              <a:gd name="connsiteX30" fmla="*/ 5266 w 10633"/>
              <a:gd name="connsiteY30" fmla="*/ 7848 h 9962"/>
              <a:gd name="connsiteX31" fmla="*/ 5088 w 10633"/>
              <a:gd name="connsiteY31" fmla="*/ 7790 h 9962"/>
              <a:gd name="connsiteX32" fmla="*/ 4797 w 10633"/>
              <a:gd name="connsiteY32" fmla="*/ 7582 h 9962"/>
              <a:gd name="connsiteX33" fmla="*/ 4556 w 10633"/>
              <a:gd name="connsiteY33" fmla="*/ 7308 h 9962"/>
              <a:gd name="connsiteX34" fmla="*/ 4493 w 10633"/>
              <a:gd name="connsiteY34" fmla="*/ 7098 h 9962"/>
              <a:gd name="connsiteX35" fmla="*/ 4443 w 10633"/>
              <a:gd name="connsiteY35" fmla="*/ 6984 h 9962"/>
              <a:gd name="connsiteX36" fmla="*/ 4317 w 10633"/>
              <a:gd name="connsiteY36" fmla="*/ 6881 h 9962"/>
              <a:gd name="connsiteX37" fmla="*/ 3960 w 10633"/>
              <a:gd name="connsiteY37" fmla="*/ 6777 h 9962"/>
              <a:gd name="connsiteX38" fmla="*/ 3669 w 10633"/>
              <a:gd name="connsiteY38" fmla="*/ 6719 h 9962"/>
              <a:gd name="connsiteX39" fmla="*/ 3431 w 10633"/>
              <a:gd name="connsiteY39" fmla="*/ 6559 h 9962"/>
              <a:gd name="connsiteX40" fmla="*/ 3024 w 10633"/>
              <a:gd name="connsiteY40" fmla="*/ 6235 h 9962"/>
              <a:gd name="connsiteX41" fmla="*/ 2783 w 10633"/>
              <a:gd name="connsiteY41" fmla="*/ 6017 h 9962"/>
              <a:gd name="connsiteX42" fmla="*/ 2670 w 10633"/>
              <a:gd name="connsiteY42" fmla="*/ 5914 h 9962"/>
              <a:gd name="connsiteX43" fmla="*/ 2608 w 10633"/>
              <a:gd name="connsiteY43" fmla="*/ 5755 h 9962"/>
              <a:gd name="connsiteX44" fmla="*/ 2367 w 10633"/>
              <a:gd name="connsiteY44" fmla="*/ 5534 h 9962"/>
              <a:gd name="connsiteX45" fmla="*/ 2138 w 10633"/>
              <a:gd name="connsiteY45" fmla="*/ 5271 h 9962"/>
              <a:gd name="connsiteX46" fmla="*/ 1897 w 10633"/>
              <a:gd name="connsiteY46" fmla="*/ 5053 h 9962"/>
              <a:gd name="connsiteX47" fmla="*/ 1543 w 10633"/>
              <a:gd name="connsiteY47" fmla="*/ 4681 h 9962"/>
              <a:gd name="connsiteX48" fmla="*/ 1543 w 10633"/>
              <a:gd name="connsiteY48" fmla="*/ 4521 h 9962"/>
              <a:gd name="connsiteX49" fmla="*/ 1481 w 10633"/>
              <a:gd name="connsiteY49" fmla="*/ 4245 h 9962"/>
              <a:gd name="connsiteX50" fmla="*/ 1427 w 10633"/>
              <a:gd name="connsiteY50" fmla="*/ 3762 h 9962"/>
              <a:gd name="connsiteX51" fmla="*/ 1365 w 10633"/>
              <a:gd name="connsiteY51" fmla="*/ 3440 h 9962"/>
              <a:gd name="connsiteX52" fmla="*/ 1252 w 10633"/>
              <a:gd name="connsiteY52" fmla="*/ 3061 h 9962"/>
              <a:gd name="connsiteX53" fmla="*/ 1073 w 10633"/>
              <a:gd name="connsiteY53" fmla="*/ 2853 h 9962"/>
              <a:gd name="connsiteX54" fmla="*/ 1011 w 10633"/>
              <a:gd name="connsiteY54" fmla="*/ 2739 h 9962"/>
              <a:gd name="connsiteX55" fmla="*/ 771 w 10633"/>
              <a:gd name="connsiteY55" fmla="*/ 2369 h 9962"/>
              <a:gd name="connsiteX56" fmla="*/ 720 w 10633"/>
              <a:gd name="connsiteY56" fmla="*/ 2094 h 9962"/>
              <a:gd name="connsiteX57" fmla="*/ 720 w 10633"/>
              <a:gd name="connsiteY57" fmla="*/ 1830 h 9962"/>
              <a:gd name="connsiteX58" fmla="*/ 720 w 10633"/>
              <a:gd name="connsiteY58" fmla="*/ 1565 h 9962"/>
              <a:gd name="connsiteX59" fmla="*/ 657 w 10633"/>
              <a:gd name="connsiteY59" fmla="*/ 1288 h 9962"/>
              <a:gd name="connsiteX60" fmla="*/ 532 w 10633"/>
              <a:gd name="connsiteY60" fmla="*/ 1023 h 9962"/>
              <a:gd name="connsiteX61" fmla="*/ 478 w 10633"/>
              <a:gd name="connsiteY61" fmla="*/ 759 h 9962"/>
              <a:gd name="connsiteX62" fmla="*/ 303 w 10633"/>
              <a:gd name="connsiteY62" fmla="*/ 435 h 9962"/>
              <a:gd name="connsiteX63" fmla="*/ 0 w 10633"/>
              <a:gd name="connsiteY63" fmla="*/ 0 h 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633" h="9962">
                <a:moveTo>
                  <a:pt x="10633" y="9889"/>
                </a:moveTo>
                <a:cubicBezTo>
                  <a:pt x="10573" y="9868"/>
                  <a:pt x="9882" y="9962"/>
                  <a:pt x="9822" y="9942"/>
                </a:cubicBezTo>
                <a:lnTo>
                  <a:pt x="9697" y="9895"/>
                </a:lnTo>
                <a:cubicBezTo>
                  <a:pt x="9679" y="9875"/>
                  <a:pt x="9661" y="9858"/>
                  <a:pt x="9643" y="9837"/>
                </a:cubicBezTo>
                <a:cubicBezTo>
                  <a:pt x="9602" y="9820"/>
                  <a:pt x="9560" y="9800"/>
                  <a:pt x="9519" y="9782"/>
                </a:cubicBezTo>
                <a:cubicBezTo>
                  <a:pt x="9480" y="9729"/>
                  <a:pt x="9444" y="9673"/>
                  <a:pt x="9405" y="9620"/>
                </a:cubicBezTo>
                <a:lnTo>
                  <a:pt x="9114" y="9402"/>
                </a:lnTo>
                <a:lnTo>
                  <a:pt x="8757" y="9240"/>
                </a:lnTo>
                <a:lnTo>
                  <a:pt x="8519" y="9081"/>
                </a:lnTo>
                <a:cubicBezTo>
                  <a:pt x="8481" y="9066"/>
                  <a:pt x="8443" y="9048"/>
                  <a:pt x="8403" y="9033"/>
                </a:cubicBezTo>
                <a:lnTo>
                  <a:pt x="8279" y="9033"/>
                </a:lnTo>
                <a:lnTo>
                  <a:pt x="8100" y="9033"/>
                </a:lnTo>
                <a:cubicBezTo>
                  <a:pt x="8083" y="8994"/>
                  <a:pt x="8067" y="8956"/>
                  <a:pt x="8049" y="8919"/>
                </a:cubicBezTo>
                <a:cubicBezTo>
                  <a:pt x="8029" y="8883"/>
                  <a:pt x="8008" y="8851"/>
                  <a:pt x="7987" y="8814"/>
                </a:cubicBezTo>
                <a:lnTo>
                  <a:pt x="7871" y="8814"/>
                </a:lnTo>
                <a:cubicBezTo>
                  <a:pt x="7830" y="8794"/>
                  <a:pt x="7788" y="8777"/>
                  <a:pt x="7747" y="8756"/>
                </a:cubicBezTo>
                <a:lnTo>
                  <a:pt x="7454" y="8711"/>
                </a:lnTo>
                <a:lnTo>
                  <a:pt x="7276" y="8597"/>
                </a:lnTo>
                <a:cubicBezTo>
                  <a:pt x="7235" y="8582"/>
                  <a:pt x="7194" y="8564"/>
                  <a:pt x="7151" y="8549"/>
                </a:cubicBezTo>
                <a:lnTo>
                  <a:pt x="6976" y="8435"/>
                </a:lnTo>
                <a:lnTo>
                  <a:pt x="6923" y="8435"/>
                </a:lnTo>
                <a:lnTo>
                  <a:pt x="6923" y="8387"/>
                </a:lnTo>
                <a:cubicBezTo>
                  <a:pt x="6863" y="8369"/>
                  <a:pt x="6806" y="8349"/>
                  <a:pt x="6748" y="8331"/>
                </a:cubicBezTo>
                <a:cubicBezTo>
                  <a:pt x="6705" y="8296"/>
                  <a:pt x="6664" y="8263"/>
                  <a:pt x="6622" y="8227"/>
                </a:cubicBezTo>
                <a:lnTo>
                  <a:pt x="6444" y="8114"/>
                </a:lnTo>
                <a:lnTo>
                  <a:pt x="6215" y="8010"/>
                </a:lnTo>
                <a:lnTo>
                  <a:pt x="6037" y="7903"/>
                </a:lnTo>
                <a:lnTo>
                  <a:pt x="5799" y="7848"/>
                </a:lnTo>
                <a:lnTo>
                  <a:pt x="5620" y="7848"/>
                </a:lnTo>
                <a:lnTo>
                  <a:pt x="5442" y="7848"/>
                </a:lnTo>
                <a:lnTo>
                  <a:pt x="5266" y="7848"/>
                </a:lnTo>
                <a:cubicBezTo>
                  <a:pt x="5206" y="7827"/>
                  <a:pt x="5148" y="7810"/>
                  <a:pt x="5088" y="7790"/>
                </a:cubicBezTo>
                <a:cubicBezTo>
                  <a:pt x="4990" y="7721"/>
                  <a:pt x="4895" y="7650"/>
                  <a:pt x="4797" y="7582"/>
                </a:cubicBezTo>
                <a:lnTo>
                  <a:pt x="4556" y="7308"/>
                </a:lnTo>
                <a:cubicBezTo>
                  <a:pt x="4535" y="7238"/>
                  <a:pt x="4514" y="7169"/>
                  <a:pt x="4493" y="7098"/>
                </a:cubicBezTo>
                <a:cubicBezTo>
                  <a:pt x="4475" y="7061"/>
                  <a:pt x="4460" y="7023"/>
                  <a:pt x="4443" y="6984"/>
                </a:cubicBezTo>
                <a:cubicBezTo>
                  <a:pt x="4401" y="6949"/>
                  <a:pt x="4359" y="6916"/>
                  <a:pt x="4317" y="6881"/>
                </a:cubicBezTo>
                <a:lnTo>
                  <a:pt x="3960" y="6777"/>
                </a:lnTo>
                <a:lnTo>
                  <a:pt x="3669" y="6719"/>
                </a:lnTo>
                <a:lnTo>
                  <a:pt x="3431" y="6559"/>
                </a:lnTo>
                <a:lnTo>
                  <a:pt x="3024" y="6235"/>
                </a:lnTo>
                <a:lnTo>
                  <a:pt x="2783" y="6017"/>
                </a:lnTo>
                <a:cubicBezTo>
                  <a:pt x="2745" y="5983"/>
                  <a:pt x="2708" y="5948"/>
                  <a:pt x="2670" y="5914"/>
                </a:cubicBezTo>
                <a:cubicBezTo>
                  <a:pt x="2650" y="5860"/>
                  <a:pt x="2628" y="5808"/>
                  <a:pt x="2608" y="5755"/>
                </a:cubicBezTo>
                <a:lnTo>
                  <a:pt x="2367" y="5534"/>
                </a:lnTo>
                <a:lnTo>
                  <a:pt x="2138" y="5271"/>
                </a:lnTo>
                <a:lnTo>
                  <a:pt x="1897" y="5053"/>
                </a:lnTo>
                <a:cubicBezTo>
                  <a:pt x="1778" y="4929"/>
                  <a:pt x="1663" y="4804"/>
                  <a:pt x="1543" y="4681"/>
                </a:cubicBezTo>
                <a:lnTo>
                  <a:pt x="1543" y="4521"/>
                </a:lnTo>
                <a:cubicBezTo>
                  <a:pt x="1522" y="4430"/>
                  <a:pt x="1502" y="4337"/>
                  <a:pt x="1481" y="4245"/>
                </a:cubicBezTo>
                <a:cubicBezTo>
                  <a:pt x="1463" y="4083"/>
                  <a:pt x="1445" y="3924"/>
                  <a:pt x="1427" y="3762"/>
                </a:cubicBezTo>
                <a:cubicBezTo>
                  <a:pt x="1407" y="3655"/>
                  <a:pt x="1386" y="3547"/>
                  <a:pt x="1365" y="3440"/>
                </a:cubicBezTo>
                <a:cubicBezTo>
                  <a:pt x="1326" y="3314"/>
                  <a:pt x="1290" y="3188"/>
                  <a:pt x="1252" y="3061"/>
                </a:cubicBezTo>
                <a:cubicBezTo>
                  <a:pt x="1192" y="2992"/>
                  <a:pt x="1133" y="2921"/>
                  <a:pt x="1073" y="2853"/>
                </a:cubicBezTo>
                <a:cubicBezTo>
                  <a:pt x="1053" y="2814"/>
                  <a:pt x="1032" y="2777"/>
                  <a:pt x="1011" y="2739"/>
                </a:cubicBezTo>
                <a:cubicBezTo>
                  <a:pt x="930" y="2615"/>
                  <a:pt x="851" y="2494"/>
                  <a:pt x="771" y="2369"/>
                </a:cubicBezTo>
                <a:cubicBezTo>
                  <a:pt x="752" y="2279"/>
                  <a:pt x="737" y="2185"/>
                  <a:pt x="720" y="2094"/>
                </a:cubicBezTo>
                <a:lnTo>
                  <a:pt x="720" y="1830"/>
                </a:lnTo>
                <a:lnTo>
                  <a:pt x="720" y="1565"/>
                </a:lnTo>
                <a:cubicBezTo>
                  <a:pt x="699" y="1473"/>
                  <a:pt x="678" y="1380"/>
                  <a:pt x="657" y="1288"/>
                </a:cubicBezTo>
                <a:cubicBezTo>
                  <a:pt x="616" y="1200"/>
                  <a:pt x="573" y="1111"/>
                  <a:pt x="532" y="1023"/>
                </a:cubicBezTo>
                <a:cubicBezTo>
                  <a:pt x="515" y="934"/>
                  <a:pt x="497" y="848"/>
                  <a:pt x="478" y="759"/>
                </a:cubicBezTo>
                <a:cubicBezTo>
                  <a:pt x="420" y="651"/>
                  <a:pt x="363" y="544"/>
                  <a:pt x="303" y="435"/>
                </a:cubicBezTo>
                <a:lnTo>
                  <a:pt x="0" y="0"/>
                </a:lnTo>
              </a:path>
            </a:pathLst>
          </a:custGeom>
          <a:noFill/>
          <a:ln w="26988">
            <a:solidFill>
              <a:srgbClr val="00A0C6"/>
            </a:solidFill>
            <a:prstDash val="solid"/>
            <a:round/>
            <a:headEnd/>
            <a:tailEnd/>
          </a:ln>
        </p:spPr>
        <p:txBody>
          <a:bodyPr/>
          <a:lstStyle/>
          <a:p>
            <a:endParaRPr lang="en-US" sz="1350"/>
          </a:p>
        </p:txBody>
      </p:sp>
      <p:sp>
        <p:nvSpPr>
          <p:cNvPr id="700" name="Text Box 407"/>
          <p:cNvSpPr txBox="1">
            <a:spLocks noChangeArrowheads="1"/>
          </p:cNvSpPr>
          <p:nvPr/>
        </p:nvSpPr>
        <p:spPr bwMode="auto">
          <a:xfrm rot="3097976">
            <a:off x="2453346" y="1251741"/>
            <a:ext cx="1259681"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California Aqueduct</a:t>
            </a:r>
          </a:p>
        </p:txBody>
      </p:sp>
      <p:sp>
        <p:nvSpPr>
          <p:cNvPr id="701" name="Freeform 607"/>
          <p:cNvSpPr>
            <a:spLocks/>
          </p:cNvSpPr>
          <p:nvPr/>
        </p:nvSpPr>
        <p:spPr bwMode="auto">
          <a:xfrm>
            <a:off x="4184911" y="2364840"/>
            <a:ext cx="868793" cy="362429"/>
          </a:xfrm>
          <a:custGeom>
            <a:avLst/>
            <a:gdLst/>
            <a:ahLst/>
            <a:cxnLst>
              <a:cxn ang="0">
                <a:pos x="0" y="341"/>
              </a:cxn>
              <a:cxn ang="0">
                <a:pos x="17" y="324"/>
              </a:cxn>
              <a:cxn ang="0">
                <a:pos x="28" y="301"/>
              </a:cxn>
              <a:cxn ang="0">
                <a:pos x="68" y="272"/>
              </a:cxn>
              <a:cxn ang="0">
                <a:pos x="73" y="255"/>
              </a:cxn>
              <a:cxn ang="0">
                <a:pos x="79" y="238"/>
              </a:cxn>
              <a:cxn ang="0">
                <a:pos x="90" y="227"/>
              </a:cxn>
              <a:cxn ang="0">
                <a:pos x="107" y="216"/>
              </a:cxn>
              <a:cxn ang="0">
                <a:pos x="153" y="187"/>
              </a:cxn>
              <a:cxn ang="0">
                <a:pos x="408" y="187"/>
              </a:cxn>
              <a:cxn ang="0">
                <a:pos x="442" y="187"/>
              </a:cxn>
              <a:cxn ang="0">
                <a:pos x="476" y="182"/>
              </a:cxn>
              <a:cxn ang="0">
                <a:pos x="504" y="182"/>
              </a:cxn>
              <a:cxn ang="0">
                <a:pos x="527" y="170"/>
              </a:cxn>
              <a:cxn ang="0">
                <a:pos x="550" y="165"/>
              </a:cxn>
              <a:cxn ang="0">
                <a:pos x="572" y="148"/>
              </a:cxn>
              <a:cxn ang="0">
                <a:pos x="589" y="136"/>
              </a:cxn>
              <a:cxn ang="0">
                <a:pos x="612" y="125"/>
              </a:cxn>
              <a:cxn ang="0">
                <a:pos x="640" y="125"/>
              </a:cxn>
              <a:cxn ang="0">
                <a:pos x="663" y="119"/>
              </a:cxn>
              <a:cxn ang="0">
                <a:pos x="691" y="114"/>
              </a:cxn>
              <a:cxn ang="0">
                <a:pos x="720" y="102"/>
              </a:cxn>
              <a:cxn ang="0">
                <a:pos x="776" y="74"/>
              </a:cxn>
              <a:cxn ang="0">
                <a:pos x="793" y="57"/>
              </a:cxn>
              <a:cxn ang="0">
                <a:pos x="810" y="46"/>
              </a:cxn>
              <a:cxn ang="0">
                <a:pos x="827" y="23"/>
              </a:cxn>
              <a:cxn ang="0">
                <a:pos x="844" y="0"/>
              </a:cxn>
            </a:cxnLst>
            <a:rect l="0" t="0" r="r" b="b"/>
            <a:pathLst>
              <a:path w="844" h="341">
                <a:moveTo>
                  <a:pt x="0" y="341"/>
                </a:moveTo>
                <a:lnTo>
                  <a:pt x="17" y="324"/>
                </a:lnTo>
                <a:lnTo>
                  <a:pt x="28" y="301"/>
                </a:lnTo>
                <a:lnTo>
                  <a:pt x="68" y="272"/>
                </a:lnTo>
                <a:lnTo>
                  <a:pt x="73" y="255"/>
                </a:lnTo>
                <a:lnTo>
                  <a:pt x="79" y="238"/>
                </a:lnTo>
                <a:lnTo>
                  <a:pt x="90" y="227"/>
                </a:lnTo>
                <a:lnTo>
                  <a:pt x="107" y="216"/>
                </a:lnTo>
                <a:lnTo>
                  <a:pt x="153" y="187"/>
                </a:lnTo>
                <a:lnTo>
                  <a:pt x="408" y="187"/>
                </a:lnTo>
                <a:lnTo>
                  <a:pt x="442" y="187"/>
                </a:lnTo>
                <a:lnTo>
                  <a:pt x="476" y="182"/>
                </a:lnTo>
                <a:lnTo>
                  <a:pt x="504" y="182"/>
                </a:lnTo>
                <a:lnTo>
                  <a:pt x="527" y="170"/>
                </a:lnTo>
                <a:lnTo>
                  <a:pt x="550" y="165"/>
                </a:lnTo>
                <a:lnTo>
                  <a:pt x="572" y="148"/>
                </a:lnTo>
                <a:lnTo>
                  <a:pt x="589" y="136"/>
                </a:lnTo>
                <a:lnTo>
                  <a:pt x="612" y="125"/>
                </a:lnTo>
                <a:lnTo>
                  <a:pt x="640" y="125"/>
                </a:lnTo>
                <a:lnTo>
                  <a:pt x="663" y="119"/>
                </a:lnTo>
                <a:lnTo>
                  <a:pt x="691" y="114"/>
                </a:lnTo>
                <a:lnTo>
                  <a:pt x="720" y="102"/>
                </a:lnTo>
                <a:lnTo>
                  <a:pt x="776" y="74"/>
                </a:lnTo>
                <a:lnTo>
                  <a:pt x="793" y="57"/>
                </a:lnTo>
                <a:lnTo>
                  <a:pt x="810" y="46"/>
                </a:lnTo>
                <a:lnTo>
                  <a:pt x="827" y="23"/>
                </a:lnTo>
                <a:lnTo>
                  <a:pt x="844" y="0"/>
                </a:lnTo>
              </a:path>
            </a:pathLst>
          </a:custGeom>
          <a:noFill/>
          <a:ln w="17463">
            <a:solidFill>
              <a:srgbClr val="00A0C6"/>
            </a:solidFill>
            <a:prstDash val="solid"/>
            <a:round/>
            <a:headEnd/>
            <a:tailEnd/>
          </a:ln>
        </p:spPr>
        <p:txBody>
          <a:bodyPr/>
          <a:lstStyle/>
          <a:p>
            <a:endParaRPr lang="en-US" sz="1350"/>
          </a:p>
        </p:txBody>
      </p:sp>
      <p:sp>
        <p:nvSpPr>
          <p:cNvPr id="702" name="Text Box 601"/>
          <p:cNvSpPr txBox="1">
            <a:spLocks noChangeArrowheads="1"/>
          </p:cNvSpPr>
          <p:nvPr/>
        </p:nvSpPr>
        <p:spPr bwMode="auto">
          <a:xfrm rot="21263716">
            <a:off x="4120515" y="2387444"/>
            <a:ext cx="790575" cy="184666"/>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Cross Valley Canal</a:t>
            </a:r>
          </a:p>
        </p:txBody>
      </p:sp>
      <p:pic>
        <p:nvPicPr>
          <p:cNvPr id="677" name="Picture 6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678" name="TextBox 677"/>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679" name="TextBox 678"/>
          <p:cNvSpPr txBox="1"/>
          <p:nvPr/>
        </p:nvSpPr>
        <p:spPr>
          <a:xfrm>
            <a:off x="381000" y="209550"/>
            <a:ext cx="8090997"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Central Valley Project Districts </a:t>
            </a:r>
            <a:r>
              <a:rPr lang="en-US" sz="2800" dirty="0" smtClean="0">
                <a:solidFill>
                  <a:schemeClr val="bg1">
                    <a:lumMod val="65000"/>
                  </a:schemeClr>
                </a:solidFill>
                <a:latin typeface="Cambria" panose="02040503050406030204" pitchFamily="18" charset="0"/>
              </a:rPr>
              <a:t>|</a:t>
            </a:r>
            <a:r>
              <a:rPr lang="en-US" sz="2800" i="1" dirty="0" smtClean="0">
                <a:solidFill>
                  <a:schemeClr val="bg1">
                    <a:lumMod val="65000"/>
                  </a:schemeClr>
                </a:solidFill>
                <a:latin typeface="Cambria" panose="02040503050406030204" pitchFamily="18" charset="0"/>
              </a:rPr>
              <a:t> 392,100 af per year</a:t>
            </a:r>
            <a:endParaRPr lang="en-US" sz="2800" i="1" dirty="0">
              <a:solidFill>
                <a:schemeClr val="bg1">
                  <a:lumMod val="65000"/>
                </a:schemeClr>
              </a:solidFill>
              <a:latin typeface="Cambria" panose="02040503050406030204" pitchFamily="18" charset="0"/>
            </a:endParaRPr>
          </a:p>
        </p:txBody>
      </p:sp>
    </p:spTree>
    <p:extLst>
      <p:ext uri="{BB962C8B-B14F-4D97-AF65-F5344CB8AC3E}">
        <p14:creationId xmlns:p14="http://schemas.microsoft.com/office/powerpoint/2010/main" val="3929801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Freeform 548" descr="Large checker board"/>
          <p:cNvSpPr>
            <a:spLocks/>
          </p:cNvSpPr>
          <p:nvPr/>
        </p:nvSpPr>
        <p:spPr bwMode="auto">
          <a:xfrm>
            <a:off x="4923835" y="1534121"/>
            <a:ext cx="47309" cy="10358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5" fmla="*/ 0 w 10000"/>
              <a:gd name="connsiteY5" fmla="*/ 0 h 10000"/>
              <a:gd name="connsiteX0" fmla="*/ 0 w 10000"/>
              <a:gd name="connsiteY0" fmla="*/ 0 h 10000"/>
              <a:gd name="connsiteX1" fmla="*/ 10000 w 10000"/>
              <a:gd name="connsiteY1" fmla="*/ 0 h 10000"/>
              <a:gd name="connsiteX2" fmla="*/ 0 w 10000"/>
              <a:gd name="connsiteY2" fmla="*/ 10000 h 10000"/>
              <a:gd name="connsiteX3" fmla="*/ 0 w 10000"/>
              <a:gd name="connsiteY3" fmla="*/ 0 h 10000"/>
              <a:gd name="connsiteX4" fmla="*/ 0 w 10000"/>
              <a:gd name="connsiteY4" fmla="*/ 0 h 10000"/>
              <a:gd name="connsiteX0" fmla="*/ 0 w 10000"/>
              <a:gd name="connsiteY0" fmla="*/ 0 h 10069"/>
              <a:gd name="connsiteX1" fmla="*/ 10000 w 10000"/>
              <a:gd name="connsiteY1" fmla="*/ 0 h 10069"/>
              <a:gd name="connsiteX2" fmla="*/ 6795 w 10000"/>
              <a:gd name="connsiteY2" fmla="*/ 10069 h 10069"/>
              <a:gd name="connsiteX3" fmla="*/ 0 w 10000"/>
              <a:gd name="connsiteY3" fmla="*/ 10000 h 10069"/>
              <a:gd name="connsiteX4" fmla="*/ 0 w 10000"/>
              <a:gd name="connsiteY4" fmla="*/ 0 h 10069"/>
              <a:gd name="connsiteX5" fmla="*/ 0 w 10000"/>
              <a:gd name="connsiteY5" fmla="*/ 0 h 1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69">
                <a:moveTo>
                  <a:pt x="0" y="0"/>
                </a:moveTo>
                <a:lnTo>
                  <a:pt x="10000" y="0"/>
                </a:lnTo>
                <a:lnTo>
                  <a:pt x="6795" y="10069"/>
                </a:lnTo>
                <a:lnTo>
                  <a:pt x="0" y="10000"/>
                </a:lnTo>
                <a:lnTo>
                  <a:pt x="0" y="0"/>
                </a:lnTo>
                <a:lnTo>
                  <a:pt x="0"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250235" name="Text Box 379"/>
          <p:cNvSpPr txBox="1">
            <a:spLocks noChangeArrowheads="1"/>
          </p:cNvSpPr>
          <p:nvPr/>
        </p:nvSpPr>
        <p:spPr bwMode="auto">
          <a:xfrm>
            <a:off x="1775222" y="1028700"/>
            <a:ext cx="641747" cy="184666"/>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Devils Den WD</a:t>
            </a:r>
          </a:p>
        </p:txBody>
      </p:sp>
      <p:grpSp>
        <p:nvGrpSpPr>
          <p:cNvPr id="2" name="Group 4"/>
          <p:cNvGrpSpPr>
            <a:grpSpLocks/>
          </p:cNvGrpSpPr>
          <p:nvPr/>
        </p:nvGrpSpPr>
        <p:grpSpPr bwMode="auto">
          <a:xfrm>
            <a:off x="1968104" y="948929"/>
            <a:ext cx="5198269" cy="3495675"/>
            <a:chOff x="428" y="452"/>
            <a:chExt cx="5051" cy="3289"/>
          </a:xfrm>
        </p:grpSpPr>
        <p:grpSp>
          <p:nvGrpSpPr>
            <p:cNvPr id="3" name="Group 5"/>
            <p:cNvGrpSpPr>
              <a:grpSpLocks/>
            </p:cNvGrpSpPr>
            <p:nvPr/>
          </p:nvGrpSpPr>
          <p:grpSpPr bwMode="auto">
            <a:xfrm>
              <a:off x="428" y="453"/>
              <a:ext cx="5051" cy="3288"/>
              <a:chOff x="428" y="453"/>
              <a:chExt cx="5051" cy="3288"/>
            </a:xfrm>
          </p:grpSpPr>
          <p:sp>
            <p:nvSpPr>
              <p:cNvPr id="249862" name="Freeform 6"/>
              <p:cNvSpPr>
                <a:spLocks/>
              </p:cNvSpPr>
              <p:nvPr/>
            </p:nvSpPr>
            <p:spPr bwMode="auto">
              <a:xfrm>
                <a:off x="1590" y="1842"/>
                <a:ext cx="1179" cy="1486"/>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3" name="Freeform 7"/>
              <p:cNvSpPr>
                <a:spLocks/>
              </p:cNvSpPr>
              <p:nvPr/>
            </p:nvSpPr>
            <p:spPr bwMode="auto">
              <a:xfrm>
                <a:off x="1108" y="901"/>
                <a:ext cx="96" cy="102"/>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solidFill>
                <a:srgbClr val="EAEAEA"/>
              </a:solidFill>
              <a:ln w="9525">
                <a:solidFill>
                  <a:srgbClr val="000000"/>
                </a:solidFill>
                <a:prstDash val="solid"/>
                <a:round/>
                <a:headEnd/>
                <a:tailEnd/>
              </a:ln>
            </p:spPr>
            <p:txBody>
              <a:bodyPr/>
              <a:lstStyle/>
              <a:p>
                <a:endParaRPr lang="en-US" sz="1350"/>
              </a:p>
            </p:txBody>
          </p:sp>
          <p:sp>
            <p:nvSpPr>
              <p:cNvPr id="249864" name="Freeform 8"/>
              <p:cNvSpPr>
                <a:spLocks/>
              </p:cNvSpPr>
              <p:nvPr/>
            </p:nvSpPr>
            <p:spPr bwMode="auto">
              <a:xfrm>
                <a:off x="1261" y="816"/>
                <a:ext cx="46" cy="6"/>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49865" name="Freeform 9"/>
              <p:cNvSpPr>
                <a:spLocks/>
              </p:cNvSpPr>
              <p:nvPr/>
            </p:nvSpPr>
            <p:spPr bwMode="auto">
              <a:xfrm>
                <a:off x="1261" y="816"/>
                <a:ext cx="46" cy="6"/>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6" name="Freeform 10"/>
              <p:cNvSpPr>
                <a:spLocks/>
              </p:cNvSpPr>
              <p:nvPr/>
            </p:nvSpPr>
            <p:spPr bwMode="auto">
              <a:xfrm>
                <a:off x="1409" y="1026"/>
                <a:ext cx="51" cy="22"/>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EAEAEA"/>
              </a:solidFill>
              <a:ln w="9525">
                <a:solidFill>
                  <a:srgbClr val="000000"/>
                </a:solidFill>
                <a:prstDash val="solid"/>
                <a:round/>
                <a:headEnd/>
                <a:tailEnd/>
              </a:ln>
            </p:spPr>
            <p:txBody>
              <a:bodyPr/>
              <a:lstStyle/>
              <a:p>
                <a:endParaRPr lang="en-US" sz="1350"/>
              </a:p>
            </p:txBody>
          </p:sp>
          <p:sp>
            <p:nvSpPr>
              <p:cNvPr id="249867" name="Freeform 11"/>
              <p:cNvSpPr>
                <a:spLocks/>
              </p:cNvSpPr>
              <p:nvPr/>
            </p:nvSpPr>
            <p:spPr bwMode="auto">
              <a:xfrm>
                <a:off x="1017" y="453"/>
                <a:ext cx="788" cy="652"/>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EAEAEA"/>
              </a:solidFill>
              <a:ln w="9525">
                <a:solidFill>
                  <a:srgbClr val="000000"/>
                </a:solidFill>
                <a:prstDash val="solid"/>
                <a:round/>
                <a:headEnd/>
                <a:tailEnd/>
              </a:ln>
            </p:spPr>
            <p:txBody>
              <a:bodyPr/>
              <a:lstStyle/>
              <a:p>
                <a:endParaRPr lang="en-US" sz="1350"/>
              </a:p>
            </p:txBody>
          </p:sp>
          <p:sp>
            <p:nvSpPr>
              <p:cNvPr id="249868" name="Freeform 12"/>
              <p:cNvSpPr>
                <a:spLocks/>
              </p:cNvSpPr>
              <p:nvPr/>
            </p:nvSpPr>
            <p:spPr bwMode="auto">
              <a:xfrm>
                <a:off x="1261" y="708"/>
                <a:ext cx="46" cy="46"/>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69" name="Freeform 13"/>
              <p:cNvSpPr>
                <a:spLocks/>
              </p:cNvSpPr>
              <p:nvPr/>
            </p:nvSpPr>
            <p:spPr bwMode="auto">
              <a:xfrm>
                <a:off x="1499" y="958"/>
                <a:ext cx="51" cy="4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sp>
            <p:nvSpPr>
              <p:cNvPr id="249870" name="Freeform 14"/>
              <p:cNvSpPr>
                <a:spLocks/>
              </p:cNvSpPr>
              <p:nvPr/>
            </p:nvSpPr>
            <p:spPr bwMode="auto">
              <a:xfrm>
                <a:off x="1788" y="1791"/>
                <a:ext cx="17" cy="11"/>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EAEAEA"/>
              </a:solidFill>
              <a:ln w="9525">
                <a:noFill/>
                <a:round/>
                <a:headEnd/>
                <a:tailEnd/>
              </a:ln>
            </p:spPr>
            <p:txBody>
              <a:bodyPr/>
              <a:lstStyle/>
              <a:p>
                <a:endParaRPr lang="en-US" sz="1350"/>
              </a:p>
            </p:txBody>
          </p:sp>
          <p:sp>
            <p:nvSpPr>
              <p:cNvPr id="249871" name="Freeform 15"/>
              <p:cNvSpPr>
                <a:spLocks/>
              </p:cNvSpPr>
              <p:nvPr/>
            </p:nvSpPr>
            <p:spPr bwMode="auto">
              <a:xfrm>
                <a:off x="1788" y="1791"/>
                <a:ext cx="17" cy="11"/>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2" name="Freeform 16"/>
              <p:cNvSpPr>
                <a:spLocks/>
              </p:cNvSpPr>
              <p:nvPr/>
            </p:nvSpPr>
            <p:spPr bwMode="auto">
              <a:xfrm>
                <a:off x="1630" y="1649"/>
                <a:ext cx="102" cy="97"/>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49873" name="Freeform 17"/>
              <p:cNvSpPr>
                <a:spLocks/>
              </p:cNvSpPr>
              <p:nvPr/>
            </p:nvSpPr>
            <p:spPr bwMode="auto">
              <a:xfrm>
                <a:off x="1409" y="1411"/>
                <a:ext cx="51" cy="40"/>
              </a:xfrm>
              <a:custGeom>
                <a:avLst/>
                <a:gdLst/>
                <a:ahLst/>
                <a:cxnLst>
                  <a:cxn ang="0">
                    <a:pos x="0" y="0"/>
                  </a:cxn>
                  <a:cxn ang="0">
                    <a:pos x="0" y="40"/>
                  </a:cxn>
                  <a:cxn ang="0">
                    <a:pos x="22" y="40"/>
                  </a:cxn>
                  <a:cxn ang="0">
                    <a:pos x="22" y="29"/>
                  </a:cxn>
                  <a:cxn ang="0">
                    <a:pos x="51" y="29"/>
                  </a:cxn>
                  <a:cxn ang="0">
                    <a:pos x="51" y="0"/>
                  </a:cxn>
                  <a:cxn ang="0">
                    <a:pos x="0" y="0"/>
                  </a:cxn>
                  <a:cxn ang="0">
                    <a:pos x="0" y="0"/>
                  </a:cxn>
                </a:cxnLst>
                <a:rect l="0" t="0" r="r" b="b"/>
                <a:pathLst>
                  <a:path w="51" h="40">
                    <a:moveTo>
                      <a:pt x="0" y="0"/>
                    </a:moveTo>
                    <a:lnTo>
                      <a:pt x="0" y="40"/>
                    </a:lnTo>
                    <a:lnTo>
                      <a:pt x="22" y="40"/>
                    </a:lnTo>
                    <a:lnTo>
                      <a:pt x="22" y="29"/>
                    </a:lnTo>
                    <a:lnTo>
                      <a:pt x="51" y="2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4" name="Freeform 18"/>
              <p:cNvSpPr>
                <a:spLocks/>
              </p:cNvSpPr>
              <p:nvPr/>
            </p:nvSpPr>
            <p:spPr bwMode="auto">
              <a:xfrm>
                <a:off x="1256" y="1213"/>
                <a:ext cx="198" cy="136"/>
              </a:xfrm>
              <a:custGeom>
                <a:avLst/>
                <a:gdLst/>
                <a:ahLst/>
                <a:cxnLst>
                  <a:cxn ang="0">
                    <a:pos x="0" y="0"/>
                  </a:cxn>
                  <a:cxn ang="0">
                    <a:pos x="0" y="39"/>
                  </a:cxn>
                  <a:cxn ang="0">
                    <a:pos x="51" y="39"/>
                  </a:cxn>
                  <a:cxn ang="0">
                    <a:pos x="51" y="91"/>
                  </a:cxn>
                  <a:cxn ang="0">
                    <a:pos x="102" y="91"/>
                  </a:cxn>
                  <a:cxn ang="0">
                    <a:pos x="102" y="136"/>
                  </a:cxn>
                  <a:cxn ang="0">
                    <a:pos x="198" y="136"/>
                  </a:cxn>
                  <a:cxn ang="0">
                    <a:pos x="198" y="113"/>
                  </a:cxn>
                  <a:cxn ang="0">
                    <a:pos x="175" y="113"/>
                  </a:cxn>
                  <a:cxn ang="0">
                    <a:pos x="175" y="91"/>
                  </a:cxn>
                  <a:cxn ang="0">
                    <a:pos x="153" y="91"/>
                  </a:cxn>
                  <a:cxn ang="0">
                    <a:pos x="153" y="39"/>
                  </a:cxn>
                  <a:cxn ang="0">
                    <a:pos x="51" y="39"/>
                  </a:cxn>
                  <a:cxn ang="0">
                    <a:pos x="51" y="0"/>
                  </a:cxn>
                  <a:cxn ang="0">
                    <a:pos x="0" y="0"/>
                  </a:cxn>
                  <a:cxn ang="0">
                    <a:pos x="0" y="0"/>
                  </a:cxn>
                </a:cxnLst>
                <a:rect l="0" t="0" r="r" b="b"/>
                <a:pathLst>
                  <a:path w="198" h="136">
                    <a:moveTo>
                      <a:pt x="0" y="0"/>
                    </a:moveTo>
                    <a:lnTo>
                      <a:pt x="0" y="39"/>
                    </a:lnTo>
                    <a:lnTo>
                      <a:pt x="51" y="39"/>
                    </a:lnTo>
                    <a:lnTo>
                      <a:pt x="51" y="91"/>
                    </a:lnTo>
                    <a:lnTo>
                      <a:pt x="102" y="91"/>
                    </a:lnTo>
                    <a:lnTo>
                      <a:pt x="102" y="136"/>
                    </a:lnTo>
                    <a:lnTo>
                      <a:pt x="198" y="136"/>
                    </a:lnTo>
                    <a:lnTo>
                      <a:pt x="198" y="113"/>
                    </a:lnTo>
                    <a:lnTo>
                      <a:pt x="175" y="113"/>
                    </a:lnTo>
                    <a:lnTo>
                      <a:pt x="175" y="91"/>
                    </a:lnTo>
                    <a:lnTo>
                      <a:pt x="153" y="91"/>
                    </a:lnTo>
                    <a:lnTo>
                      <a:pt x="153" y="39"/>
                    </a:lnTo>
                    <a:lnTo>
                      <a:pt x="51" y="3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5" name="Freeform 19"/>
              <p:cNvSpPr>
                <a:spLocks/>
              </p:cNvSpPr>
              <p:nvPr/>
            </p:nvSpPr>
            <p:spPr bwMode="auto">
              <a:xfrm>
                <a:off x="1159" y="1400"/>
                <a:ext cx="51" cy="34"/>
              </a:xfrm>
              <a:custGeom>
                <a:avLst/>
                <a:gdLst/>
                <a:ahLst/>
                <a:cxnLst>
                  <a:cxn ang="0">
                    <a:pos x="0" y="0"/>
                  </a:cxn>
                  <a:cxn ang="0">
                    <a:pos x="0" y="34"/>
                  </a:cxn>
                  <a:cxn ang="0">
                    <a:pos x="51" y="34"/>
                  </a:cxn>
                  <a:cxn ang="0">
                    <a:pos x="51" y="11"/>
                  </a:cxn>
                  <a:cxn ang="0">
                    <a:pos x="34" y="11"/>
                  </a:cxn>
                  <a:cxn ang="0">
                    <a:pos x="34" y="0"/>
                  </a:cxn>
                  <a:cxn ang="0">
                    <a:pos x="0" y="0"/>
                  </a:cxn>
                  <a:cxn ang="0">
                    <a:pos x="0" y="0"/>
                  </a:cxn>
                </a:cxnLst>
                <a:rect l="0" t="0" r="r" b="b"/>
                <a:pathLst>
                  <a:path w="51" h="34">
                    <a:moveTo>
                      <a:pt x="0" y="0"/>
                    </a:moveTo>
                    <a:lnTo>
                      <a:pt x="0" y="34"/>
                    </a:lnTo>
                    <a:lnTo>
                      <a:pt x="51" y="34"/>
                    </a:lnTo>
                    <a:lnTo>
                      <a:pt x="51" y="11"/>
                    </a:lnTo>
                    <a:lnTo>
                      <a:pt x="34" y="11"/>
                    </a:lnTo>
                    <a:lnTo>
                      <a:pt x="34"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76" name="Freeform 20"/>
              <p:cNvSpPr>
                <a:spLocks/>
              </p:cNvSpPr>
              <p:nvPr/>
            </p:nvSpPr>
            <p:spPr bwMode="auto">
              <a:xfrm>
                <a:off x="1097" y="1026"/>
                <a:ext cx="884" cy="816"/>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EAEAEA"/>
              </a:solidFill>
              <a:ln w="9525">
                <a:solidFill>
                  <a:srgbClr val="000000"/>
                </a:solidFill>
                <a:prstDash val="solid"/>
                <a:round/>
                <a:headEnd/>
                <a:tailEnd/>
              </a:ln>
            </p:spPr>
            <p:txBody>
              <a:bodyPr/>
              <a:lstStyle/>
              <a:p>
                <a:endParaRPr lang="en-US" sz="1350"/>
              </a:p>
            </p:txBody>
          </p:sp>
          <p:sp>
            <p:nvSpPr>
              <p:cNvPr id="249877" name="Freeform 21"/>
              <p:cNvSpPr>
                <a:spLocks/>
              </p:cNvSpPr>
              <p:nvPr/>
            </p:nvSpPr>
            <p:spPr bwMode="auto">
              <a:xfrm>
                <a:off x="3183" y="1593"/>
                <a:ext cx="692" cy="646"/>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rgbClr val="EAEAEA"/>
              </a:solidFill>
              <a:ln w="9525">
                <a:solidFill>
                  <a:srgbClr val="000000"/>
                </a:solidFill>
                <a:prstDash val="solid"/>
                <a:round/>
                <a:headEnd/>
                <a:tailEnd/>
              </a:ln>
            </p:spPr>
            <p:txBody>
              <a:bodyPr/>
              <a:lstStyle/>
              <a:p>
                <a:endParaRPr lang="en-US" sz="1350"/>
              </a:p>
            </p:txBody>
          </p:sp>
          <p:sp>
            <p:nvSpPr>
              <p:cNvPr id="249878" name="Freeform 22"/>
              <p:cNvSpPr>
                <a:spLocks/>
              </p:cNvSpPr>
              <p:nvPr/>
            </p:nvSpPr>
            <p:spPr bwMode="auto">
              <a:xfrm>
                <a:off x="2327" y="1649"/>
                <a:ext cx="953" cy="324"/>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49879" name="Freeform 23"/>
              <p:cNvSpPr>
                <a:spLocks/>
              </p:cNvSpPr>
              <p:nvPr/>
            </p:nvSpPr>
            <p:spPr bwMode="auto">
              <a:xfrm>
                <a:off x="2679" y="1751"/>
                <a:ext cx="45" cy="40"/>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880" name="Freeform 24"/>
              <p:cNvSpPr>
                <a:spLocks/>
              </p:cNvSpPr>
              <p:nvPr/>
            </p:nvSpPr>
            <p:spPr bwMode="auto">
              <a:xfrm>
                <a:off x="1766" y="1054"/>
                <a:ext cx="794" cy="1043"/>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81" name="Freeform 25"/>
              <p:cNvSpPr>
                <a:spLocks/>
              </p:cNvSpPr>
              <p:nvPr/>
            </p:nvSpPr>
            <p:spPr bwMode="auto">
              <a:xfrm>
                <a:off x="2594" y="2341"/>
                <a:ext cx="691" cy="34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882" name="Line 26"/>
              <p:cNvSpPr>
                <a:spLocks noChangeShapeType="1"/>
              </p:cNvSpPr>
              <p:nvPr/>
            </p:nvSpPr>
            <p:spPr bwMode="auto">
              <a:xfrm flipH="1" flipV="1">
                <a:off x="1925" y="1360"/>
                <a:ext cx="45" cy="46"/>
              </a:xfrm>
              <a:prstGeom prst="line">
                <a:avLst/>
              </a:prstGeom>
              <a:noFill/>
              <a:ln w="0">
                <a:solidFill>
                  <a:srgbClr val="000000"/>
                </a:solidFill>
                <a:round/>
                <a:headEnd/>
                <a:tailEnd/>
              </a:ln>
            </p:spPr>
            <p:txBody>
              <a:bodyPr/>
              <a:lstStyle/>
              <a:p>
                <a:endParaRPr lang="en-US" sz="1350"/>
              </a:p>
            </p:txBody>
          </p:sp>
          <p:sp>
            <p:nvSpPr>
              <p:cNvPr id="249883" name="Freeform 27"/>
              <p:cNvSpPr>
                <a:spLocks/>
              </p:cNvSpPr>
              <p:nvPr/>
            </p:nvSpPr>
            <p:spPr bwMode="auto">
              <a:xfrm>
                <a:off x="2656" y="850"/>
                <a:ext cx="45" cy="51"/>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884" name="Freeform 28"/>
              <p:cNvSpPr>
                <a:spLocks/>
              </p:cNvSpPr>
              <p:nvPr/>
            </p:nvSpPr>
            <p:spPr bwMode="auto">
              <a:xfrm>
                <a:off x="2951" y="1649"/>
                <a:ext cx="28" cy="29"/>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49885" name="Freeform 29"/>
              <p:cNvSpPr>
                <a:spLocks/>
              </p:cNvSpPr>
              <p:nvPr/>
            </p:nvSpPr>
            <p:spPr bwMode="auto">
              <a:xfrm>
                <a:off x="2990" y="1700"/>
                <a:ext cx="40" cy="46"/>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EAEAEA"/>
              </a:solidFill>
              <a:ln w="9525">
                <a:solidFill>
                  <a:srgbClr val="000000"/>
                </a:solidFill>
                <a:prstDash val="solid"/>
                <a:round/>
                <a:headEnd/>
                <a:tailEnd/>
              </a:ln>
            </p:spPr>
            <p:txBody>
              <a:bodyPr/>
              <a:lstStyle/>
              <a:p>
                <a:endParaRPr lang="en-US" sz="1350"/>
              </a:p>
            </p:txBody>
          </p:sp>
          <p:sp>
            <p:nvSpPr>
              <p:cNvPr id="249886" name="Freeform 30"/>
              <p:cNvSpPr>
                <a:spLocks/>
              </p:cNvSpPr>
              <p:nvPr/>
            </p:nvSpPr>
            <p:spPr bwMode="auto">
              <a:xfrm>
                <a:off x="3183" y="1746"/>
                <a:ext cx="23" cy="28"/>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87" name="Freeform 31"/>
              <p:cNvSpPr>
                <a:spLocks/>
              </p:cNvSpPr>
              <p:nvPr/>
            </p:nvSpPr>
            <p:spPr bwMode="auto">
              <a:xfrm>
                <a:off x="2928" y="1649"/>
                <a:ext cx="301" cy="74"/>
              </a:xfrm>
              <a:custGeom>
                <a:avLst/>
                <a:gdLst/>
                <a:ahLst/>
                <a:cxnLst>
                  <a:cxn ang="0">
                    <a:pos x="0" y="74"/>
                  </a:cxn>
                  <a:cxn ang="0">
                    <a:pos x="11" y="74"/>
                  </a:cxn>
                  <a:cxn ang="0">
                    <a:pos x="11" y="46"/>
                  </a:cxn>
                  <a:cxn ang="0">
                    <a:pos x="23" y="46"/>
                  </a:cxn>
                  <a:cxn ang="0">
                    <a:pos x="23" y="0"/>
                  </a:cxn>
                  <a:cxn ang="0">
                    <a:pos x="51" y="0"/>
                  </a:cxn>
                  <a:cxn ang="0">
                    <a:pos x="232" y="0"/>
                  </a:cxn>
                  <a:cxn ang="0">
                    <a:pos x="232" y="12"/>
                  </a:cxn>
                  <a:cxn ang="0">
                    <a:pos x="249" y="12"/>
                  </a:cxn>
                  <a:cxn ang="0">
                    <a:pos x="249" y="0"/>
                  </a:cxn>
                  <a:cxn ang="0">
                    <a:pos x="255" y="0"/>
                  </a:cxn>
                  <a:cxn ang="0">
                    <a:pos x="255" y="17"/>
                  </a:cxn>
                  <a:cxn ang="0">
                    <a:pos x="266" y="17"/>
                  </a:cxn>
                  <a:cxn ang="0">
                    <a:pos x="266" y="34"/>
                  </a:cxn>
                  <a:cxn ang="0">
                    <a:pos x="255" y="34"/>
                  </a:cxn>
                  <a:cxn ang="0">
                    <a:pos x="255" y="51"/>
                  </a:cxn>
                  <a:cxn ang="0">
                    <a:pos x="301" y="51"/>
                  </a:cxn>
                </a:cxnLst>
                <a:rect l="0" t="0" r="r" b="b"/>
                <a:pathLst>
                  <a:path w="301" h="74">
                    <a:moveTo>
                      <a:pt x="0" y="74"/>
                    </a:moveTo>
                    <a:lnTo>
                      <a:pt x="11" y="74"/>
                    </a:lnTo>
                    <a:lnTo>
                      <a:pt x="11" y="46"/>
                    </a:lnTo>
                    <a:lnTo>
                      <a:pt x="23" y="46"/>
                    </a:lnTo>
                    <a:lnTo>
                      <a:pt x="23" y="0"/>
                    </a:lnTo>
                    <a:lnTo>
                      <a:pt x="51" y="0"/>
                    </a:lnTo>
                    <a:lnTo>
                      <a:pt x="232" y="0"/>
                    </a:lnTo>
                    <a:lnTo>
                      <a:pt x="232" y="12"/>
                    </a:lnTo>
                    <a:lnTo>
                      <a:pt x="249" y="12"/>
                    </a:lnTo>
                    <a:lnTo>
                      <a:pt x="249" y="0"/>
                    </a:lnTo>
                    <a:lnTo>
                      <a:pt x="255" y="0"/>
                    </a:lnTo>
                    <a:lnTo>
                      <a:pt x="255" y="17"/>
                    </a:lnTo>
                    <a:lnTo>
                      <a:pt x="266" y="17"/>
                    </a:lnTo>
                    <a:lnTo>
                      <a:pt x="266" y="34"/>
                    </a:lnTo>
                    <a:lnTo>
                      <a:pt x="255" y="34"/>
                    </a:lnTo>
                    <a:lnTo>
                      <a:pt x="255" y="51"/>
                    </a:lnTo>
                    <a:lnTo>
                      <a:pt x="301" y="51"/>
                    </a:lnTo>
                  </a:path>
                </a:pathLst>
              </a:custGeom>
              <a:solidFill>
                <a:srgbClr val="EAEAEA"/>
              </a:solidFill>
              <a:ln w="0">
                <a:solidFill>
                  <a:srgbClr val="000000"/>
                </a:solidFill>
                <a:prstDash val="solid"/>
                <a:round/>
                <a:headEnd/>
                <a:tailEnd/>
              </a:ln>
            </p:spPr>
            <p:txBody>
              <a:bodyPr/>
              <a:lstStyle/>
              <a:p>
                <a:endParaRPr lang="en-US" sz="1350"/>
              </a:p>
            </p:txBody>
          </p:sp>
          <p:sp>
            <p:nvSpPr>
              <p:cNvPr id="249888" name="Freeform 32"/>
              <p:cNvSpPr>
                <a:spLocks/>
              </p:cNvSpPr>
              <p:nvPr/>
            </p:nvSpPr>
            <p:spPr bwMode="auto">
              <a:xfrm>
                <a:off x="2979" y="1054"/>
                <a:ext cx="23" cy="10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49889" name="Line 33"/>
              <p:cNvSpPr>
                <a:spLocks noChangeShapeType="1"/>
              </p:cNvSpPr>
              <p:nvPr/>
            </p:nvSpPr>
            <p:spPr bwMode="auto">
              <a:xfrm flipH="1">
                <a:off x="2979" y="1105"/>
                <a:ext cx="11" cy="1"/>
              </a:xfrm>
              <a:prstGeom prst="line">
                <a:avLst/>
              </a:prstGeom>
              <a:noFill/>
              <a:ln w="9525">
                <a:solidFill>
                  <a:srgbClr val="000000"/>
                </a:solidFill>
                <a:round/>
                <a:headEnd/>
                <a:tailEnd/>
              </a:ln>
            </p:spPr>
            <p:txBody>
              <a:bodyPr/>
              <a:lstStyle/>
              <a:p>
                <a:endParaRPr lang="en-US" sz="1350"/>
              </a:p>
            </p:txBody>
          </p:sp>
          <p:sp>
            <p:nvSpPr>
              <p:cNvPr id="249890" name="Freeform 34"/>
              <p:cNvSpPr>
                <a:spLocks/>
              </p:cNvSpPr>
              <p:nvPr/>
            </p:nvSpPr>
            <p:spPr bwMode="auto">
              <a:xfrm>
                <a:off x="2820" y="3033"/>
                <a:ext cx="68" cy="51"/>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1" name="Freeform 35"/>
              <p:cNvSpPr>
                <a:spLocks/>
              </p:cNvSpPr>
              <p:nvPr/>
            </p:nvSpPr>
            <p:spPr bwMode="auto">
              <a:xfrm>
                <a:off x="2542" y="2625"/>
                <a:ext cx="1826" cy="714"/>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EAEAEA"/>
              </a:solidFill>
              <a:ln w="9525">
                <a:solidFill>
                  <a:srgbClr val="000000"/>
                </a:solidFill>
                <a:prstDash val="solid"/>
                <a:round/>
                <a:headEnd/>
                <a:tailEnd/>
              </a:ln>
            </p:spPr>
            <p:txBody>
              <a:bodyPr/>
              <a:lstStyle/>
              <a:p>
                <a:endParaRPr lang="en-US" sz="1350"/>
              </a:p>
            </p:txBody>
          </p:sp>
          <p:sp>
            <p:nvSpPr>
              <p:cNvPr id="249892" name="Freeform 36"/>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noFill/>
                <a:round/>
                <a:headEnd/>
                <a:tailEnd/>
              </a:ln>
            </p:spPr>
            <p:txBody>
              <a:bodyPr/>
              <a:lstStyle/>
              <a:p>
                <a:endParaRPr lang="en-US" sz="1350"/>
              </a:p>
            </p:txBody>
          </p:sp>
          <p:sp>
            <p:nvSpPr>
              <p:cNvPr id="249893" name="Freeform 37"/>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solidFill>
                <a:srgbClr val="EAEAEA"/>
              </a:solidFill>
              <a:ln w="9525">
                <a:solidFill>
                  <a:srgbClr val="000000"/>
                </a:solidFill>
                <a:prstDash val="solid"/>
                <a:round/>
                <a:headEnd/>
                <a:tailEnd/>
              </a:ln>
            </p:spPr>
            <p:txBody>
              <a:bodyPr/>
              <a:lstStyle/>
              <a:p>
                <a:endParaRPr lang="en-US" sz="1350"/>
              </a:p>
            </p:txBody>
          </p:sp>
          <p:sp>
            <p:nvSpPr>
              <p:cNvPr id="249894" name="Freeform 38"/>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noFill/>
                <a:round/>
                <a:headEnd/>
                <a:tailEnd/>
              </a:ln>
            </p:spPr>
            <p:txBody>
              <a:bodyPr/>
              <a:lstStyle/>
              <a:p>
                <a:endParaRPr lang="en-US" sz="1350"/>
              </a:p>
            </p:txBody>
          </p:sp>
          <p:sp>
            <p:nvSpPr>
              <p:cNvPr id="249895" name="Freeform 39"/>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6" name="Freeform 40"/>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noFill/>
                <a:round/>
                <a:headEnd/>
                <a:tailEnd/>
              </a:ln>
            </p:spPr>
            <p:txBody>
              <a:bodyPr/>
              <a:lstStyle/>
              <a:p>
                <a:endParaRPr lang="en-US" sz="1350"/>
              </a:p>
            </p:txBody>
          </p:sp>
          <p:sp>
            <p:nvSpPr>
              <p:cNvPr id="249897" name="Freeform 41"/>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898" name="Freeform 42"/>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noFill/>
                <a:round/>
                <a:headEnd/>
                <a:tailEnd/>
              </a:ln>
            </p:spPr>
            <p:txBody>
              <a:bodyPr/>
              <a:lstStyle/>
              <a:p>
                <a:endParaRPr lang="en-US" sz="1350"/>
              </a:p>
            </p:txBody>
          </p:sp>
          <p:sp>
            <p:nvSpPr>
              <p:cNvPr id="249899" name="Freeform 43"/>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solidFill>
                <a:srgbClr val="EAEAEA"/>
              </a:solidFill>
              <a:ln w="9525">
                <a:solidFill>
                  <a:srgbClr val="000000"/>
                </a:solidFill>
                <a:prstDash val="solid"/>
                <a:round/>
                <a:headEnd/>
                <a:tailEnd/>
              </a:ln>
            </p:spPr>
            <p:txBody>
              <a:bodyPr/>
              <a:lstStyle/>
              <a:p>
                <a:endParaRPr lang="en-US" sz="1350"/>
              </a:p>
            </p:txBody>
          </p:sp>
          <p:sp>
            <p:nvSpPr>
              <p:cNvPr id="249900" name="Freeform 44"/>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noFill/>
                <a:round/>
                <a:headEnd/>
                <a:tailEnd/>
              </a:ln>
            </p:spPr>
            <p:txBody>
              <a:bodyPr/>
              <a:lstStyle/>
              <a:p>
                <a:endParaRPr lang="en-US" sz="1350"/>
              </a:p>
            </p:txBody>
          </p:sp>
          <p:sp>
            <p:nvSpPr>
              <p:cNvPr id="249901" name="Freeform 45"/>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49902" name="Freeform 46"/>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noFill/>
                <a:round/>
                <a:headEnd/>
                <a:tailEnd/>
              </a:ln>
            </p:spPr>
            <p:txBody>
              <a:bodyPr/>
              <a:lstStyle/>
              <a:p>
                <a:endParaRPr lang="en-US" sz="1350"/>
              </a:p>
            </p:txBody>
          </p:sp>
          <p:sp>
            <p:nvSpPr>
              <p:cNvPr id="249903" name="Freeform 47"/>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solidFill>
                <a:srgbClr val="EAEAEA"/>
              </a:solidFill>
              <a:ln w="9525">
                <a:solidFill>
                  <a:srgbClr val="000000"/>
                </a:solidFill>
                <a:prstDash val="solid"/>
                <a:round/>
                <a:headEnd/>
                <a:tailEnd/>
              </a:ln>
            </p:spPr>
            <p:txBody>
              <a:bodyPr/>
              <a:lstStyle/>
              <a:p>
                <a:endParaRPr lang="en-US" sz="1350"/>
              </a:p>
            </p:txBody>
          </p:sp>
          <p:sp>
            <p:nvSpPr>
              <p:cNvPr id="249904" name="Freeform 48"/>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noFill/>
                <a:round/>
                <a:headEnd/>
                <a:tailEnd/>
              </a:ln>
            </p:spPr>
            <p:txBody>
              <a:bodyPr/>
              <a:lstStyle/>
              <a:p>
                <a:endParaRPr lang="en-US" sz="1350"/>
              </a:p>
            </p:txBody>
          </p:sp>
          <p:sp>
            <p:nvSpPr>
              <p:cNvPr id="249905" name="Freeform 49"/>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solidFill>
                <a:srgbClr val="EAEAEA"/>
              </a:solidFill>
              <a:ln w="9525">
                <a:solidFill>
                  <a:srgbClr val="000000"/>
                </a:solidFill>
                <a:prstDash val="solid"/>
                <a:round/>
                <a:headEnd/>
                <a:tailEnd/>
              </a:ln>
            </p:spPr>
            <p:txBody>
              <a:bodyPr/>
              <a:lstStyle/>
              <a:p>
                <a:endParaRPr lang="en-US" sz="1350"/>
              </a:p>
            </p:txBody>
          </p:sp>
          <p:sp>
            <p:nvSpPr>
              <p:cNvPr id="249906" name="Freeform 50"/>
              <p:cNvSpPr>
                <a:spLocks/>
              </p:cNvSpPr>
              <p:nvPr/>
            </p:nvSpPr>
            <p:spPr bwMode="auto">
              <a:xfrm>
                <a:off x="3727" y="2863"/>
                <a:ext cx="85" cy="255"/>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solidFill>
                <a:srgbClr val="EAEAEA"/>
              </a:solidFill>
              <a:ln w="9525">
                <a:solidFill>
                  <a:srgbClr val="000000"/>
                </a:solidFill>
                <a:prstDash val="solid"/>
                <a:round/>
                <a:headEnd/>
                <a:tailEnd/>
              </a:ln>
            </p:spPr>
            <p:txBody>
              <a:bodyPr/>
              <a:lstStyle/>
              <a:p>
                <a:endParaRPr lang="en-US" sz="1350"/>
              </a:p>
            </p:txBody>
          </p:sp>
          <p:sp>
            <p:nvSpPr>
              <p:cNvPr id="249907" name="Line 51"/>
              <p:cNvSpPr>
                <a:spLocks noChangeShapeType="1"/>
              </p:cNvSpPr>
              <p:nvPr/>
            </p:nvSpPr>
            <p:spPr bwMode="auto">
              <a:xfrm flipH="1" flipV="1">
                <a:off x="3614" y="2676"/>
                <a:ext cx="17" cy="73"/>
              </a:xfrm>
              <a:prstGeom prst="line">
                <a:avLst/>
              </a:prstGeom>
              <a:noFill/>
              <a:ln w="9525">
                <a:solidFill>
                  <a:srgbClr val="000000"/>
                </a:solidFill>
                <a:round/>
                <a:headEnd/>
                <a:tailEnd/>
              </a:ln>
            </p:spPr>
            <p:txBody>
              <a:bodyPr/>
              <a:lstStyle/>
              <a:p>
                <a:endParaRPr lang="en-US" sz="1350"/>
              </a:p>
            </p:txBody>
          </p:sp>
          <p:sp>
            <p:nvSpPr>
              <p:cNvPr id="249908" name="Freeform 52"/>
              <p:cNvSpPr>
                <a:spLocks/>
              </p:cNvSpPr>
              <p:nvPr/>
            </p:nvSpPr>
            <p:spPr bwMode="auto">
              <a:xfrm>
                <a:off x="3461" y="2953"/>
                <a:ext cx="193" cy="51"/>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solidFill>
                <a:srgbClr val="EAEAEA"/>
              </a:solidFill>
              <a:ln w="9525">
                <a:solidFill>
                  <a:srgbClr val="000000"/>
                </a:solidFill>
                <a:prstDash val="solid"/>
                <a:round/>
                <a:headEnd/>
                <a:tailEnd/>
              </a:ln>
            </p:spPr>
            <p:txBody>
              <a:bodyPr/>
              <a:lstStyle/>
              <a:p>
                <a:endParaRPr lang="en-US" sz="1350"/>
              </a:p>
            </p:txBody>
          </p:sp>
          <p:sp>
            <p:nvSpPr>
              <p:cNvPr id="249909" name="Freeform 53"/>
              <p:cNvSpPr>
                <a:spLocks/>
              </p:cNvSpPr>
              <p:nvPr/>
            </p:nvSpPr>
            <p:spPr bwMode="auto">
              <a:xfrm>
                <a:off x="3461" y="2829"/>
                <a:ext cx="34" cy="56"/>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solidFill>
                <a:srgbClr val="EAEAEA"/>
              </a:solidFill>
              <a:ln w="9525">
                <a:solidFill>
                  <a:srgbClr val="000000"/>
                </a:solidFill>
                <a:prstDash val="solid"/>
                <a:round/>
                <a:headEnd/>
                <a:tailEnd/>
              </a:ln>
            </p:spPr>
            <p:txBody>
              <a:bodyPr/>
              <a:lstStyle/>
              <a:p>
                <a:endParaRPr lang="en-US" sz="1350"/>
              </a:p>
            </p:txBody>
          </p:sp>
          <p:sp>
            <p:nvSpPr>
              <p:cNvPr id="249910" name="Freeform 54"/>
              <p:cNvSpPr>
                <a:spLocks/>
              </p:cNvSpPr>
              <p:nvPr/>
            </p:nvSpPr>
            <p:spPr bwMode="auto">
              <a:xfrm>
                <a:off x="723" y="453"/>
                <a:ext cx="215" cy="176"/>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EAEAEA"/>
              </a:solidFill>
              <a:ln w="9525">
                <a:noFill/>
                <a:round/>
                <a:headEnd/>
                <a:tailEnd/>
              </a:ln>
            </p:spPr>
            <p:txBody>
              <a:bodyPr/>
              <a:lstStyle/>
              <a:p>
                <a:endParaRPr lang="en-US" sz="1350"/>
              </a:p>
            </p:txBody>
          </p:sp>
          <p:sp>
            <p:nvSpPr>
              <p:cNvPr id="249911" name="Freeform 55"/>
              <p:cNvSpPr>
                <a:spLocks/>
              </p:cNvSpPr>
              <p:nvPr/>
            </p:nvSpPr>
            <p:spPr bwMode="auto">
              <a:xfrm>
                <a:off x="723" y="453"/>
                <a:ext cx="215" cy="176"/>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12" name="Line 56"/>
              <p:cNvSpPr>
                <a:spLocks noChangeShapeType="1"/>
              </p:cNvSpPr>
              <p:nvPr/>
            </p:nvSpPr>
            <p:spPr bwMode="auto">
              <a:xfrm>
                <a:off x="4232" y="3503"/>
                <a:ext cx="17" cy="29"/>
              </a:xfrm>
              <a:prstGeom prst="line">
                <a:avLst/>
              </a:prstGeom>
              <a:noFill/>
              <a:ln w="9525">
                <a:solidFill>
                  <a:srgbClr val="13007C"/>
                </a:solidFill>
                <a:round/>
                <a:headEnd/>
                <a:tailEnd/>
              </a:ln>
            </p:spPr>
            <p:txBody>
              <a:bodyPr/>
              <a:lstStyle/>
              <a:p>
                <a:endParaRPr lang="en-US" sz="1350"/>
              </a:p>
            </p:txBody>
          </p:sp>
          <p:sp>
            <p:nvSpPr>
              <p:cNvPr id="249913" name="Freeform 57"/>
              <p:cNvSpPr>
                <a:spLocks/>
              </p:cNvSpPr>
              <p:nvPr/>
            </p:nvSpPr>
            <p:spPr bwMode="auto">
              <a:xfrm>
                <a:off x="3903" y="3503"/>
                <a:ext cx="346" cy="238"/>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914" name="Freeform 58"/>
              <p:cNvSpPr>
                <a:spLocks/>
              </p:cNvSpPr>
              <p:nvPr/>
            </p:nvSpPr>
            <p:spPr bwMode="auto">
              <a:xfrm>
                <a:off x="3926" y="3605"/>
                <a:ext cx="57" cy="97"/>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EAEAEA"/>
              </a:solidFill>
              <a:ln w="9525">
                <a:noFill/>
                <a:round/>
                <a:headEnd/>
                <a:tailEnd/>
              </a:ln>
            </p:spPr>
            <p:txBody>
              <a:bodyPr/>
              <a:lstStyle/>
              <a:p>
                <a:endParaRPr lang="en-US" sz="1350"/>
              </a:p>
            </p:txBody>
          </p:sp>
          <p:sp>
            <p:nvSpPr>
              <p:cNvPr id="249915" name="Freeform 59"/>
              <p:cNvSpPr>
                <a:spLocks/>
              </p:cNvSpPr>
              <p:nvPr/>
            </p:nvSpPr>
            <p:spPr bwMode="auto">
              <a:xfrm>
                <a:off x="3926" y="3605"/>
                <a:ext cx="57" cy="97"/>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solidFill>
                <a:srgbClr val="EAEAEA"/>
              </a:solidFill>
              <a:ln w="9525">
                <a:solidFill>
                  <a:srgbClr val="000000"/>
                </a:solidFill>
                <a:prstDash val="solid"/>
                <a:round/>
                <a:headEnd/>
                <a:tailEnd/>
              </a:ln>
            </p:spPr>
            <p:txBody>
              <a:bodyPr/>
              <a:lstStyle/>
              <a:p>
                <a:endParaRPr lang="en-US" sz="1350"/>
              </a:p>
            </p:txBody>
          </p:sp>
          <p:sp>
            <p:nvSpPr>
              <p:cNvPr id="249916" name="Freeform 60"/>
              <p:cNvSpPr>
                <a:spLocks/>
              </p:cNvSpPr>
              <p:nvPr/>
            </p:nvSpPr>
            <p:spPr bwMode="auto">
              <a:xfrm>
                <a:off x="2939" y="1990"/>
                <a:ext cx="1078" cy="77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49917" name="Freeform 61"/>
              <p:cNvSpPr>
                <a:spLocks/>
              </p:cNvSpPr>
              <p:nvPr/>
            </p:nvSpPr>
            <p:spPr bwMode="auto">
              <a:xfrm>
                <a:off x="3484" y="2199"/>
                <a:ext cx="119" cy="74"/>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EAEAEA"/>
              </a:solidFill>
              <a:ln w="9525">
                <a:solidFill>
                  <a:srgbClr val="000000"/>
                </a:solidFill>
                <a:prstDash val="solid"/>
                <a:round/>
                <a:headEnd/>
                <a:tailEnd/>
              </a:ln>
            </p:spPr>
            <p:txBody>
              <a:bodyPr/>
              <a:lstStyle/>
              <a:p>
                <a:endParaRPr lang="en-US" sz="1350"/>
              </a:p>
            </p:txBody>
          </p:sp>
          <p:sp>
            <p:nvSpPr>
              <p:cNvPr id="249918" name="Freeform 62"/>
              <p:cNvSpPr>
                <a:spLocks/>
              </p:cNvSpPr>
              <p:nvPr/>
            </p:nvSpPr>
            <p:spPr bwMode="auto">
              <a:xfrm>
                <a:off x="3818" y="2324"/>
                <a:ext cx="11" cy="11"/>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19" name="Freeform 63"/>
              <p:cNvSpPr>
                <a:spLocks/>
              </p:cNvSpPr>
              <p:nvPr/>
            </p:nvSpPr>
            <p:spPr bwMode="auto">
              <a:xfrm>
                <a:off x="3829" y="2330"/>
                <a:ext cx="12" cy="17"/>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0" name="Freeform 64"/>
              <p:cNvSpPr>
                <a:spLocks/>
              </p:cNvSpPr>
              <p:nvPr/>
            </p:nvSpPr>
            <p:spPr bwMode="auto">
              <a:xfrm>
                <a:off x="3841" y="2330"/>
                <a:ext cx="11" cy="5"/>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1" name="Freeform 65"/>
              <p:cNvSpPr>
                <a:spLocks/>
              </p:cNvSpPr>
              <p:nvPr/>
            </p:nvSpPr>
            <p:spPr bwMode="auto">
              <a:xfrm>
                <a:off x="3835" y="2386"/>
                <a:ext cx="23" cy="12"/>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2" name="Freeform 66"/>
              <p:cNvSpPr>
                <a:spLocks/>
              </p:cNvSpPr>
              <p:nvPr/>
            </p:nvSpPr>
            <p:spPr bwMode="auto">
              <a:xfrm>
                <a:off x="1709" y="453"/>
                <a:ext cx="947" cy="1338"/>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EAEAEA"/>
              </a:solidFill>
              <a:ln w="9525">
                <a:solidFill>
                  <a:srgbClr val="000000"/>
                </a:solidFill>
                <a:prstDash val="solid"/>
                <a:round/>
                <a:headEnd/>
                <a:tailEnd/>
              </a:ln>
            </p:spPr>
            <p:txBody>
              <a:bodyPr/>
              <a:lstStyle/>
              <a:p>
                <a:endParaRPr lang="en-US" sz="1350"/>
              </a:p>
            </p:txBody>
          </p:sp>
          <p:sp>
            <p:nvSpPr>
              <p:cNvPr id="249923" name="Freeform 67"/>
              <p:cNvSpPr>
                <a:spLocks/>
              </p:cNvSpPr>
              <p:nvPr/>
            </p:nvSpPr>
            <p:spPr bwMode="auto">
              <a:xfrm>
                <a:off x="1908" y="980"/>
                <a:ext cx="595" cy="420"/>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solidFill>
                <a:srgbClr val="EAEAEA"/>
              </a:solidFill>
              <a:ln w="0">
                <a:solidFill>
                  <a:srgbClr val="000000"/>
                </a:solidFill>
                <a:prstDash val="solid"/>
                <a:round/>
                <a:headEnd/>
                <a:tailEnd/>
              </a:ln>
            </p:spPr>
            <p:txBody>
              <a:bodyPr/>
              <a:lstStyle/>
              <a:p>
                <a:endParaRPr lang="en-US" sz="1350"/>
              </a:p>
            </p:txBody>
          </p:sp>
          <p:sp>
            <p:nvSpPr>
              <p:cNvPr id="249924" name="Freeform 68"/>
              <p:cNvSpPr>
                <a:spLocks/>
              </p:cNvSpPr>
              <p:nvPr/>
            </p:nvSpPr>
            <p:spPr bwMode="auto">
              <a:xfrm>
                <a:off x="2061" y="459"/>
                <a:ext cx="243" cy="567"/>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solidFill>
                <a:srgbClr val="EAEAEA"/>
              </a:solidFill>
              <a:ln w="0">
                <a:solidFill>
                  <a:srgbClr val="000000"/>
                </a:solidFill>
                <a:prstDash val="solid"/>
                <a:round/>
                <a:headEnd/>
                <a:tailEnd/>
              </a:ln>
            </p:spPr>
            <p:txBody>
              <a:bodyPr/>
              <a:lstStyle/>
              <a:p>
                <a:endParaRPr lang="en-US" sz="1350"/>
              </a:p>
            </p:txBody>
          </p:sp>
          <p:sp>
            <p:nvSpPr>
              <p:cNvPr id="249925" name="Line 69"/>
              <p:cNvSpPr>
                <a:spLocks noChangeShapeType="1"/>
              </p:cNvSpPr>
              <p:nvPr/>
            </p:nvSpPr>
            <p:spPr bwMode="auto">
              <a:xfrm>
                <a:off x="1873" y="1054"/>
                <a:ext cx="40" cy="1"/>
              </a:xfrm>
              <a:prstGeom prst="line">
                <a:avLst/>
              </a:prstGeom>
              <a:noFill/>
              <a:ln w="0">
                <a:solidFill>
                  <a:srgbClr val="000000"/>
                </a:solidFill>
                <a:round/>
                <a:headEnd/>
                <a:tailEnd/>
              </a:ln>
            </p:spPr>
            <p:txBody>
              <a:bodyPr/>
              <a:lstStyle/>
              <a:p>
                <a:endParaRPr lang="en-US" sz="1350"/>
              </a:p>
            </p:txBody>
          </p:sp>
          <p:sp>
            <p:nvSpPr>
              <p:cNvPr id="249926" name="Freeform 70"/>
              <p:cNvSpPr>
                <a:spLocks/>
              </p:cNvSpPr>
              <p:nvPr/>
            </p:nvSpPr>
            <p:spPr bwMode="auto">
              <a:xfrm>
                <a:off x="4192" y="2199"/>
                <a:ext cx="1287" cy="953"/>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solidFill>
                <a:srgbClr val="EAEAEA"/>
              </a:solidFill>
              <a:ln w="9525">
                <a:solidFill>
                  <a:srgbClr val="000000"/>
                </a:solidFill>
                <a:prstDash val="solid"/>
                <a:round/>
                <a:headEnd/>
                <a:tailEnd/>
              </a:ln>
            </p:spPr>
            <p:txBody>
              <a:bodyPr/>
              <a:lstStyle/>
              <a:p>
                <a:endParaRPr lang="en-US" sz="1350"/>
              </a:p>
            </p:txBody>
          </p:sp>
          <p:sp>
            <p:nvSpPr>
              <p:cNvPr id="249927" name="Freeform 71"/>
              <p:cNvSpPr>
                <a:spLocks/>
              </p:cNvSpPr>
              <p:nvPr/>
            </p:nvSpPr>
            <p:spPr bwMode="auto">
              <a:xfrm>
                <a:off x="4612" y="2908"/>
                <a:ext cx="68" cy="40"/>
              </a:xfrm>
              <a:custGeom>
                <a:avLst/>
                <a:gdLst/>
                <a:ahLst/>
                <a:cxnLst>
                  <a:cxn ang="0">
                    <a:pos x="0" y="0"/>
                  </a:cxn>
                  <a:cxn ang="0">
                    <a:pos x="68" y="0"/>
                  </a:cxn>
                  <a:cxn ang="0">
                    <a:pos x="68" y="40"/>
                  </a:cxn>
                  <a:cxn ang="0">
                    <a:pos x="34" y="40"/>
                  </a:cxn>
                  <a:cxn ang="0">
                    <a:pos x="34" y="34"/>
                  </a:cxn>
                  <a:cxn ang="0">
                    <a:pos x="11" y="34"/>
                  </a:cxn>
                  <a:cxn ang="0">
                    <a:pos x="11" y="11"/>
                  </a:cxn>
                  <a:cxn ang="0">
                    <a:pos x="0" y="11"/>
                  </a:cxn>
                  <a:cxn ang="0">
                    <a:pos x="0" y="0"/>
                  </a:cxn>
                  <a:cxn ang="0">
                    <a:pos x="0" y="0"/>
                  </a:cxn>
                </a:cxnLst>
                <a:rect l="0" t="0" r="r" b="b"/>
                <a:pathLst>
                  <a:path w="68" h="40">
                    <a:moveTo>
                      <a:pt x="0" y="0"/>
                    </a:moveTo>
                    <a:lnTo>
                      <a:pt x="68" y="0"/>
                    </a:lnTo>
                    <a:lnTo>
                      <a:pt x="68" y="40"/>
                    </a:lnTo>
                    <a:lnTo>
                      <a:pt x="34" y="40"/>
                    </a:lnTo>
                    <a:lnTo>
                      <a:pt x="34" y="34"/>
                    </a:lnTo>
                    <a:lnTo>
                      <a:pt x="11" y="34"/>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28" name="Freeform 72"/>
              <p:cNvSpPr>
                <a:spLocks/>
              </p:cNvSpPr>
              <p:nvPr/>
            </p:nvSpPr>
            <p:spPr bwMode="auto">
              <a:xfrm>
                <a:off x="4289" y="2698"/>
                <a:ext cx="45" cy="12"/>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sp>
            <p:nvSpPr>
              <p:cNvPr id="249929" name="Freeform 73"/>
              <p:cNvSpPr>
                <a:spLocks/>
              </p:cNvSpPr>
              <p:nvPr/>
            </p:nvSpPr>
            <p:spPr bwMode="auto">
              <a:xfrm>
                <a:off x="4725" y="2279"/>
                <a:ext cx="261" cy="385"/>
              </a:xfrm>
              <a:custGeom>
                <a:avLst/>
                <a:gdLst/>
                <a:ahLst/>
                <a:cxnLst>
                  <a:cxn ang="0">
                    <a:pos x="6" y="192"/>
                  </a:cxn>
                  <a:cxn ang="0">
                    <a:pos x="6" y="243"/>
                  </a:cxn>
                  <a:cxn ang="0">
                    <a:pos x="23" y="243"/>
                  </a:cxn>
                  <a:cxn ang="0">
                    <a:pos x="23" y="266"/>
                  </a:cxn>
                  <a:cxn ang="0">
                    <a:pos x="51" y="266"/>
                  </a:cxn>
                  <a:cxn ang="0">
                    <a:pos x="51" y="289"/>
                  </a:cxn>
                  <a:cxn ang="0">
                    <a:pos x="63" y="289"/>
                  </a:cxn>
                  <a:cxn ang="0">
                    <a:pos x="63" y="340"/>
                  </a:cxn>
                  <a:cxn ang="0">
                    <a:pos x="119" y="340"/>
                  </a:cxn>
                  <a:cxn ang="0">
                    <a:pos x="119" y="385"/>
                  </a:cxn>
                  <a:cxn ang="0">
                    <a:pos x="210" y="385"/>
                  </a:cxn>
                  <a:cxn ang="0">
                    <a:pos x="210" y="340"/>
                  </a:cxn>
                  <a:cxn ang="0">
                    <a:pos x="221" y="340"/>
                  </a:cxn>
                  <a:cxn ang="0">
                    <a:pos x="221" y="329"/>
                  </a:cxn>
                  <a:cxn ang="0">
                    <a:pos x="233" y="312"/>
                  </a:cxn>
                  <a:cxn ang="0">
                    <a:pos x="250" y="312"/>
                  </a:cxn>
                  <a:cxn ang="0">
                    <a:pos x="250" y="272"/>
                  </a:cxn>
                  <a:cxn ang="0">
                    <a:pos x="261" y="272"/>
                  </a:cxn>
                  <a:cxn ang="0">
                    <a:pos x="261" y="192"/>
                  </a:cxn>
                  <a:cxn ang="0">
                    <a:pos x="210" y="192"/>
                  </a:cxn>
                  <a:cxn ang="0">
                    <a:pos x="210" y="147"/>
                  </a:cxn>
                  <a:cxn ang="0">
                    <a:pos x="159" y="147"/>
                  </a:cxn>
                  <a:cxn ang="0">
                    <a:pos x="159" y="107"/>
                  </a:cxn>
                  <a:cxn ang="0">
                    <a:pos x="108" y="107"/>
                  </a:cxn>
                  <a:cxn ang="0">
                    <a:pos x="108" y="124"/>
                  </a:cxn>
                  <a:cxn ang="0">
                    <a:pos x="97" y="124"/>
                  </a:cxn>
                  <a:cxn ang="0">
                    <a:pos x="97" y="96"/>
                  </a:cxn>
                  <a:cxn ang="0">
                    <a:pos x="68" y="79"/>
                  </a:cxn>
                  <a:cxn ang="0">
                    <a:pos x="57" y="68"/>
                  </a:cxn>
                  <a:cxn ang="0">
                    <a:pos x="51" y="56"/>
                  </a:cxn>
                  <a:cxn ang="0">
                    <a:pos x="40" y="39"/>
                  </a:cxn>
                  <a:cxn ang="0">
                    <a:pos x="34" y="17"/>
                  </a:cxn>
                  <a:cxn ang="0">
                    <a:pos x="23" y="5"/>
                  </a:cxn>
                  <a:cxn ang="0">
                    <a:pos x="0" y="0"/>
                  </a:cxn>
                </a:cxnLst>
                <a:rect l="0" t="0" r="r" b="b"/>
                <a:pathLst>
                  <a:path w="261" h="385">
                    <a:moveTo>
                      <a:pt x="6" y="192"/>
                    </a:moveTo>
                    <a:lnTo>
                      <a:pt x="6" y="243"/>
                    </a:lnTo>
                    <a:lnTo>
                      <a:pt x="23" y="243"/>
                    </a:lnTo>
                    <a:lnTo>
                      <a:pt x="23" y="266"/>
                    </a:lnTo>
                    <a:lnTo>
                      <a:pt x="51" y="266"/>
                    </a:lnTo>
                    <a:lnTo>
                      <a:pt x="51" y="289"/>
                    </a:lnTo>
                    <a:lnTo>
                      <a:pt x="63" y="289"/>
                    </a:lnTo>
                    <a:lnTo>
                      <a:pt x="63" y="340"/>
                    </a:lnTo>
                    <a:lnTo>
                      <a:pt x="119" y="340"/>
                    </a:lnTo>
                    <a:lnTo>
                      <a:pt x="119" y="385"/>
                    </a:lnTo>
                    <a:lnTo>
                      <a:pt x="210" y="385"/>
                    </a:lnTo>
                    <a:lnTo>
                      <a:pt x="210" y="340"/>
                    </a:lnTo>
                    <a:lnTo>
                      <a:pt x="221" y="340"/>
                    </a:lnTo>
                    <a:lnTo>
                      <a:pt x="221" y="329"/>
                    </a:lnTo>
                    <a:lnTo>
                      <a:pt x="233" y="312"/>
                    </a:lnTo>
                    <a:lnTo>
                      <a:pt x="250" y="312"/>
                    </a:lnTo>
                    <a:lnTo>
                      <a:pt x="250" y="272"/>
                    </a:lnTo>
                    <a:lnTo>
                      <a:pt x="261" y="272"/>
                    </a:lnTo>
                    <a:lnTo>
                      <a:pt x="261" y="192"/>
                    </a:lnTo>
                    <a:lnTo>
                      <a:pt x="210" y="192"/>
                    </a:lnTo>
                    <a:lnTo>
                      <a:pt x="210" y="147"/>
                    </a:lnTo>
                    <a:lnTo>
                      <a:pt x="159" y="147"/>
                    </a:lnTo>
                    <a:lnTo>
                      <a:pt x="159" y="107"/>
                    </a:lnTo>
                    <a:lnTo>
                      <a:pt x="108" y="107"/>
                    </a:lnTo>
                    <a:lnTo>
                      <a:pt x="108" y="124"/>
                    </a:lnTo>
                    <a:lnTo>
                      <a:pt x="97" y="124"/>
                    </a:lnTo>
                    <a:lnTo>
                      <a:pt x="97" y="96"/>
                    </a:lnTo>
                    <a:lnTo>
                      <a:pt x="68" y="79"/>
                    </a:lnTo>
                    <a:lnTo>
                      <a:pt x="57" y="68"/>
                    </a:lnTo>
                    <a:lnTo>
                      <a:pt x="51" y="56"/>
                    </a:lnTo>
                    <a:lnTo>
                      <a:pt x="40" y="39"/>
                    </a:lnTo>
                    <a:lnTo>
                      <a:pt x="34" y="17"/>
                    </a:lnTo>
                    <a:lnTo>
                      <a:pt x="23" y="5"/>
                    </a:lnTo>
                    <a:lnTo>
                      <a:pt x="0" y="0"/>
                    </a:lnTo>
                  </a:path>
                </a:pathLst>
              </a:custGeom>
              <a:solidFill>
                <a:srgbClr val="EAEAEA"/>
              </a:solidFill>
              <a:ln w="0">
                <a:solidFill>
                  <a:srgbClr val="000000"/>
                </a:solidFill>
                <a:prstDash val="solid"/>
                <a:round/>
                <a:headEnd/>
                <a:tailEnd/>
              </a:ln>
            </p:spPr>
            <p:txBody>
              <a:bodyPr/>
              <a:lstStyle/>
              <a:p>
                <a:endParaRPr lang="en-US" sz="1350"/>
              </a:p>
            </p:txBody>
          </p:sp>
          <p:sp>
            <p:nvSpPr>
              <p:cNvPr id="249930" name="Freeform 74"/>
              <p:cNvSpPr>
                <a:spLocks/>
              </p:cNvSpPr>
              <p:nvPr/>
            </p:nvSpPr>
            <p:spPr bwMode="auto">
              <a:xfrm>
                <a:off x="5281" y="2392"/>
                <a:ext cx="193" cy="170"/>
              </a:xfrm>
              <a:custGeom>
                <a:avLst/>
                <a:gdLst/>
                <a:ahLst/>
                <a:cxnLst>
                  <a:cxn ang="0">
                    <a:pos x="193" y="0"/>
                  </a:cxn>
                  <a:cxn ang="0">
                    <a:pos x="153" y="0"/>
                  </a:cxn>
                  <a:cxn ang="0">
                    <a:pos x="153" y="23"/>
                  </a:cxn>
                  <a:cxn ang="0">
                    <a:pos x="51" y="23"/>
                  </a:cxn>
                  <a:cxn ang="0">
                    <a:pos x="51" y="17"/>
                  </a:cxn>
                  <a:cxn ang="0">
                    <a:pos x="0" y="17"/>
                  </a:cxn>
                  <a:cxn ang="0">
                    <a:pos x="0" y="108"/>
                  </a:cxn>
                  <a:cxn ang="0">
                    <a:pos x="11" y="108"/>
                  </a:cxn>
                  <a:cxn ang="0">
                    <a:pos x="11" y="119"/>
                  </a:cxn>
                  <a:cxn ang="0">
                    <a:pos x="23" y="119"/>
                  </a:cxn>
                  <a:cxn ang="0">
                    <a:pos x="23" y="130"/>
                  </a:cxn>
                  <a:cxn ang="0">
                    <a:pos x="57" y="130"/>
                  </a:cxn>
                  <a:cxn ang="0">
                    <a:pos x="57" y="148"/>
                  </a:cxn>
                  <a:cxn ang="0">
                    <a:pos x="79" y="148"/>
                  </a:cxn>
                  <a:cxn ang="0">
                    <a:pos x="79" y="170"/>
                  </a:cxn>
                  <a:cxn ang="0">
                    <a:pos x="193" y="170"/>
                  </a:cxn>
                </a:cxnLst>
                <a:rect l="0" t="0" r="r" b="b"/>
                <a:pathLst>
                  <a:path w="193" h="170">
                    <a:moveTo>
                      <a:pt x="193" y="0"/>
                    </a:moveTo>
                    <a:lnTo>
                      <a:pt x="153" y="0"/>
                    </a:lnTo>
                    <a:lnTo>
                      <a:pt x="153" y="23"/>
                    </a:lnTo>
                    <a:lnTo>
                      <a:pt x="51" y="23"/>
                    </a:lnTo>
                    <a:lnTo>
                      <a:pt x="51" y="17"/>
                    </a:lnTo>
                    <a:lnTo>
                      <a:pt x="0" y="17"/>
                    </a:lnTo>
                    <a:lnTo>
                      <a:pt x="0" y="108"/>
                    </a:lnTo>
                    <a:lnTo>
                      <a:pt x="11" y="108"/>
                    </a:lnTo>
                    <a:lnTo>
                      <a:pt x="11" y="119"/>
                    </a:lnTo>
                    <a:lnTo>
                      <a:pt x="23" y="119"/>
                    </a:lnTo>
                    <a:lnTo>
                      <a:pt x="23" y="130"/>
                    </a:lnTo>
                    <a:lnTo>
                      <a:pt x="57" y="130"/>
                    </a:lnTo>
                    <a:lnTo>
                      <a:pt x="57" y="148"/>
                    </a:lnTo>
                    <a:lnTo>
                      <a:pt x="79" y="148"/>
                    </a:lnTo>
                    <a:lnTo>
                      <a:pt x="79" y="170"/>
                    </a:lnTo>
                    <a:lnTo>
                      <a:pt x="193" y="170"/>
                    </a:lnTo>
                  </a:path>
                </a:pathLst>
              </a:custGeom>
              <a:solidFill>
                <a:srgbClr val="EAEAEA"/>
              </a:solidFill>
              <a:ln w="0">
                <a:solidFill>
                  <a:srgbClr val="000000"/>
                </a:solidFill>
                <a:prstDash val="solid"/>
                <a:round/>
                <a:headEnd/>
                <a:tailEnd/>
              </a:ln>
            </p:spPr>
            <p:txBody>
              <a:bodyPr/>
              <a:lstStyle/>
              <a:p>
                <a:endParaRPr lang="en-US" sz="1350"/>
              </a:p>
            </p:txBody>
          </p:sp>
          <p:sp>
            <p:nvSpPr>
              <p:cNvPr id="249931" name="Freeform 75"/>
              <p:cNvSpPr>
                <a:spLocks/>
              </p:cNvSpPr>
              <p:nvPr/>
            </p:nvSpPr>
            <p:spPr bwMode="auto">
              <a:xfrm>
                <a:off x="3041" y="2001"/>
                <a:ext cx="153" cy="6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49932" name="Freeform 76"/>
              <p:cNvSpPr>
                <a:spLocks/>
              </p:cNvSpPr>
              <p:nvPr/>
            </p:nvSpPr>
            <p:spPr bwMode="auto">
              <a:xfrm>
                <a:off x="2877" y="2069"/>
                <a:ext cx="11" cy="6"/>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49933" name="Freeform 77"/>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49934" name="Freeform 78"/>
              <p:cNvSpPr>
                <a:spLocks/>
              </p:cNvSpPr>
              <p:nvPr/>
            </p:nvSpPr>
            <p:spPr bwMode="auto">
              <a:xfrm>
                <a:off x="3081" y="2012"/>
                <a:ext cx="57" cy="34"/>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49935" name="Freeform 79"/>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49936" name="Freeform 80"/>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49937" name="Freeform 81"/>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49938" name="Freeform 82"/>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939" name="Freeform 83"/>
              <p:cNvSpPr>
                <a:spLocks/>
              </p:cNvSpPr>
              <p:nvPr/>
            </p:nvSpPr>
            <p:spPr bwMode="auto">
              <a:xfrm>
                <a:off x="2967" y="786"/>
                <a:ext cx="459" cy="88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grpSp>
            <p:nvGrpSpPr>
              <p:cNvPr id="4" name="Group 84"/>
              <p:cNvGrpSpPr>
                <a:grpSpLocks/>
              </p:cNvGrpSpPr>
              <p:nvPr/>
            </p:nvGrpSpPr>
            <p:grpSpPr bwMode="auto">
              <a:xfrm>
                <a:off x="428" y="600"/>
                <a:ext cx="1032" cy="499"/>
                <a:chOff x="428" y="600"/>
                <a:chExt cx="1032" cy="499"/>
              </a:xfrm>
            </p:grpSpPr>
            <p:sp>
              <p:nvSpPr>
                <p:cNvPr id="249941" name="Freeform 85"/>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grpSp>
              <p:nvGrpSpPr>
                <p:cNvPr id="5" name="Group 86"/>
                <p:cNvGrpSpPr>
                  <a:grpSpLocks/>
                </p:cNvGrpSpPr>
                <p:nvPr/>
              </p:nvGrpSpPr>
              <p:grpSpPr bwMode="auto">
                <a:xfrm>
                  <a:off x="428" y="657"/>
                  <a:ext cx="1032" cy="442"/>
                  <a:chOff x="428" y="657"/>
                  <a:chExt cx="1032" cy="442"/>
                </a:xfrm>
              </p:grpSpPr>
              <p:sp>
                <p:nvSpPr>
                  <p:cNvPr id="249943" name="Freeform 87"/>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6" name="Group 88"/>
                  <p:cNvGrpSpPr>
                    <a:grpSpLocks/>
                  </p:cNvGrpSpPr>
                  <p:nvPr/>
                </p:nvGrpSpPr>
                <p:grpSpPr bwMode="auto">
                  <a:xfrm>
                    <a:off x="428" y="657"/>
                    <a:ext cx="1032" cy="442"/>
                    <a:chOff x="428" y="657"/>
                    <a:chExt cx="1032" cy="442"/>
                  </a:xfrm>
                </p:grpSpPr>
                <p:sp>
                  <p:nvSpPr>
                    <p:cNvPr id="249945" name="Freeform 89"/>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EAEAEA"/>
                    </a:solidFill>
                    <a:ln w="9525">
                      <a:solidFill>
                        <a:srgbClr val="000000"/>
                      </a:solidFill>
                      <a:prstDash val="solid"/>
                      <a:round/>
                      <a:headEnd/>
                      <a:tailEnd/>
                    </a:ln>
                  </p:spPr>
                  <p:txBody>
                    <a:bodyPr/>
                    <a:lstStyle/>
                    <a:p>
                      <a:endParaRPr lang="en-US" sz="1350"/>
                    </a:p>
                  </p:txBody>
                </p:sp>
                <p:sp>
                  <p:nvSpPr>
                    <p:cNvPr id="249946" name="Freeform 90"/>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47" name="Freeform 91"/>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EAEAEA"/>
                  </a:solidFill>
                  <a:ln w="9525">
                    <a:solidFill>
                      <a:schemeClr val="tx1"/>
                    </a:solidFill>
                    <a:round/>
                    <a:headEnd/>
                    <a:tailEnd/>
                  </a:ln>
                  <a:effectLst/>
                </p:spPr>
                <p:txBody>
                  <a:bodyPr/>
                  <a:lstStyle/>
                  <a:p>
                    <a:endParaRPr lang="en-US" sz="1350"/>
                  </a:p>
                </p:txBody>
              </p:sp>
            </p:grpSp>
          </p:grpSp>
        </p:grpSp>
        <p:grpSp>
          <p:nvGrpSpPr>
            <p:cNvPr id="7" name="Group 92"/>
            <p:cNvGrpSpPr>
              <a:grpSpLocks/>
            </p:cNvGrpSpPr>
            <p:nvPr/>
          </p:nvGrpSpPr>
          <p:grpSpPr bwMode="auto">
            <a:xfrm>
              <a:off x="2429" y="453"/>
              <a:ext cx="1905" cy="2631"/>
              <a:chOff x="2429" y="453"/>
              <a:chExt cx="1905" cy="2631"/>
            </a:xfrm>
          </p:grpSpPr>
          <p:grpSp>
            <p:nvGrpSpPr>
              <p:cNvPr id="8" name="Group 93"/>
              <p:cNvGrpSpPr>
                <a:grpSpLocks/>
              </p:cNvGrpSpPr>
              <p:nvPr/>
            </p:nvGrpSpPr>
            <p:grpSpPr bwMode="auto">
              <a:xfrm>
                <a:off x="3461" y="2829"/>
                <a:ext cx="561" cy="255"/>
                <a:chOff x="3461" y="2829"/>
                <a:chExt cx="561" cy="255"/>
              </a:xfrm>
            </p:grpSpPr>
            <p:sp>
              <p:nvSpPr>
                <p:cNvPr id="249950" name="Freeform 94"/>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49951" name="Freeform 95"/>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49952" name="Freeform 96"/>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solidFill>
                    <a:schemeClr val="tx1"/>
                  </a:solidFill>
                  <a:round/>
                  <a:headEnd/>
                  <a:tailEnd/>
                </a:ln>
              </p:spPr>
              <p:txBody>
                <a:bodyPr/>
                <a:lstStyle/>
                <a:p>
                  <a:endParaRPr lang="en-US" sz="1350"/>
                </a:p>
              </p:txBody>
            </p:sp>
            <p:sp>
              <p:nvSpPr>
                <p:cNvPr id="249953" name="Freeform 97"/>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solidFill>
                    <a:schemeClr val="tx1"/>
                  </a:solidFill>
                  <a:round/>
                  <a:headEnd/>
                  <a:tailEnd/>
                </a:ln>
              </p:spPr>
              <p:txBody>
                <a:bodyPr/>
                <a:lstStyle/>
                <a:p>
                  <a:endParaRPr lang="en-US" sz="1350"/>
                </a:p>
              </p:txBody>
            </p:sp>
            <p:sp>
              <p:nvSpPr>
                <p:cNvPr id="249954" name="Freeform 98"/>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solidFill>
                    <a:schemeClr val="tx1"/>
                  </a:solidFill>
                  <a:round/>
                  <a:headEnd/>
                  <a:tailEnd/>
                </a:ln>
              </p:spPr>
              <p:txBody>
                <a:bodyPr/>
                <a:lstStyle/>
                <a:p>
                  <a:endParaRPr lang="en-US" sz="1350"/>
                </a:p>
              </p:txBody>
            </p:sp>
            <p:sp>
              <p:nvSpPr>
                <p:cNvPr id="249955" name="Freeform 99"/>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solidFill>
                    <a:schemeClr val="tx1"/>
                  </a:solidFill>
                  <a:round/>
                  <a:headEnd/>
                  <a:tailEnd/>
                </a:ln>
              </p:spPr>
              <p:txBody>
                <a:bodyPr/>
                <a:lstStyle/>
                <a:p>
                  <a:endParaRPr lang="en-US" sz="1350"/>
                </a:p>
              </p:txBody>
            </p:sp>
            <p:sp>
              <p:nvSpPr>
                <p:cNvPr id="249956" name="Freeform 100"/>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solidFill>
                    <a:schemeClr val="tx1"/>
                  </a:solidFill>
                  <a:round/>
                  <a:headEnd/>
                  <a:tailEnd/>
                </a:ln>
              </p:spPr>
              <p:txBody>
                <a:bodyPr/>
                <a:lstStyle/>
                <a:p>
                  <a:endParaRPr lang="en-US" sz="1350"/>
                </a:p>
              </p:txBody>
            </p:sp>
          </p:grpSp>
          <p:grpSp>
            <p:nvGrpSpPr>
              <p:cNvPr id="9" name="Group 101"/>
              <p:cNvGrpSpPr>
                <a:grpSpLocks/>
              </p:cNvGrpSpPr>
              <p:nvPr/>
            </p:nvGrpSpPr>
            <p:grpSpPr bwMode="auto">
              <a:xfrm>
                <a:off x="2429" y="453"/>
                <a:ext cx="1905" cy="2631"/>
                <a:chOff x="2429" y="453"/>
                <a:chExt cx="1905" cy="2631"/>
              </a:xfrm>
            </p:grpSpPr>
            <p:grpSp>
              <p:nvGrpSpPr>
                <p:cNvPr id="10" name="Group 102"/>
                <p:cNvGrpSpPr>
                  <a:grpSpLocks/>
                </p:cNvGrpSpPr>
                <p:nvPr/>
              </p:nvGrpSpPr>
              <p:grpSpPr bwMode="auto">
                <a:xfrm>
                  <a:off x="2429" y="453"/>
                  <a:ext cx="1072" cy="1173"/>
                  <a:chOff x="2429" y="453"/>
                  <a:chExt cx="1072" cy="1173"/>
                </a:xfrm>
              </p:grpSpPr>
              <p:sp>
                <p:nvSpPr>
                  <p:cNvPr id="249959" name="Freeform 103"/>
                  <p:cNvSpPr>
                    <a:spLocks/>
                  </p:cNvSpPr>
                  <p:nvPr/>
                </p:nvSpPr>
                <p:spPr bwMode="auto">
                  <a:xfrm>
                    <a:off x="3002" y="458"/>
                    <a:ext cx="255" cy="147"/>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0" name="Freeform 104"/>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61" name="Freeform 105"/>
                  <p:cNvSpPr>
                    <a:spLocks/>
                  </p:cNvSpPr>
                  <p:nvPr/>
                </p:nvSpPr>
                <p:spPr bwMode="auto">
                  <a:xfrm>
                    <a:off x="2582" y="458"/>
                    <a:ext cx="669" cy="652"/>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3" name="Freeform 107"/>
                  <p:cNvSpPr>
                    <a:spLocks/>
                  </p:cNvSpPr>
                  <p:nvPr/>
                </p:nvSpPr>
                <p:spPr bwMode="auto">
                  <a:xfrm>
                    <a:off x="3183" y="555"/>
                    <a:ext cx="17" cy="4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grpSp>
                <p:nvGrpSpPr>
                  <p:cNvPr id="11" name="Group 108"/>
                  <p:cNvGrpSpPr>
                    <a:grpSpLocks/>
                  </p:cNvGrpSpPr>
                  <p:nvPr/>
                </p:nvGrpSpPr>
                <p:grpSpPr bwMode="auto">
                  <a:xfrm>
                    <a:off x="3200" y="458"/>
                    <a:ext cx="301" cy="448"/>
                    <a:chOff x="3200" y="453"/>
                    <a:chExt cx="301" cy="448"/>
                  </a:xfrm>
                </p:grpSpPr>
                <p:sp>
                  <p:nvSpPr>
                    <p:cNvPr id="249965" name="Freeform 109"/>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66" name="Freeform 110"/>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49967" name="Freeform 111"/>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solidFill>
                      <a:srgbClr val="EAEAEA"/>
                    </a:solidFill>
                    <a:ln w="9525">
                      <a:solidFill>
                        <a:srgbClr val="000000"/>
                      </a:solidFill>
                      <a:prstDash val="solid"/>
                      <a:round/>
                      <a:headEnd/>
                      <a:tailEnd/>
                    </a:ln>
                  </p:spPr>
                  <p:txBody>
                    <a:bodyPr/>
                    <a:lstStyle/>
                    <a:p>
                      <a:endParaRPr lang="en-US" sz="1350"/>
                    </a:p>
                  </p:txBody>
                </p:sp>
                <p:sp>
                  <p:nvSpPr>
                    <p:cNvPr id="249968" name="Freeform 112"/>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sp>
                  <p:nvSpPr>
                    <p:cNvPr id="249969" name="Freeform 113"/>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70" name="Freeform 114"/>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71" name="Freeform 115"/>
                  <p:cNvSpPr>
                    <a:spLocks/>
                  </p:cNvSpPr>
                  <p:nvPr/>
                </p:nvSpPr>
                <p:spPr bwMode="auto">
                  <a:xfrm>
                    <a:off x="2429" y="1008"/>
                    <a:ext cx="544" cy="618"/>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49972" name="Line 116"/>
                  <p:cNvSpPr>
                    <a:spLocks noChangeShapeType="1"/>
                  </p:cNvSpPr>
                  <p:nvPr/>
                </p:nvSpPr>
                <p:spPr bwMode="auto">
                  <a:xfrm>
                    <a:off x="2656" y="1054"/>
                    <a:ext cx="1" cy="74"/>
                  </a:xfrm>
                  <a:prstGeom prst="line">
                    <a:avLst/>
                  </a:prstGeom>
                  <a:noFill/>
                  <a:ln w="0">
                    <a:solidFill>
                      <a:srgbClr val="000000"/>
                    </a:solidFill>
                    <a:round/>
                    <a:headEnd/>
                    <a:tailEnd/>
                  </a:ln>
                </p:spPr>
                <p:txBody>
                  <a:bodyPr/>
                  <a:lstStyle/>
                  <a:p>
                    <a:endParaRPr lang="en-US" sz="1350"/>
                  </a:p>
                </p:txBody>
              </p:sp>
            </p:grpSp>
            <p:grpSp>
              <p:nvGrpSpPr>
                <p:cNvPr id="12" name="Group 117"/>
                <p:cNvGrpSpPr>
                  <a:grpSpLocks/>
                </p:cNvGrpSpPr>
                <p:nvPr/>
              </p:nvGrpSpPr>
              <p:grpSpPr bwMode="auto">
                <a:xfrm>
                  <a:off x="3489" y="1865"/>
                  <a:ext cx="845" cy="1219"/>
                  <a:chOff x="3489" y="1865"/>
                  <a:chExt cx="845" cy="1219"/>
                </a:xfrm>
              </p:grpSpPr>
              <p:sp>
                <p:nvSpPr>
                  <p:cNvPr id="249974" name="Freeform 118"/>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EAEAEA"/>
                  </a:solidFill>
                  <a:ln w="9525">
                    <a:solidFill>
                      <a:srgbClr val="000000"/>
                    </a:solidFill>
                    <a:prstDash val="solid"/>
                    <a:round/>
                    <a:headEnd/>
                    <a:tailEnd/>
                  </a:ln>
                </p:spPr>
                <p:txBody>
                  <a:bodyPr/>
                  <a:lstStyle/>
                  <a:p>
                    <a:endParaRPr lang="en-US" sz="1350"/>
                  </a:p>
                </p:txBody>
              </p:sp>
              <p:sp>
                <p:nvSpPr>
                  <p:cNvPr id="249975" name="Freeform 119"/>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EAEAEA"/>
                  </a:solidFill>
                  <a:ln w="9525">
                    <a:solidFill>
                      <a:srgbClr val="000000"/>
                    </a:solidFill>
                    <a:prstDash val="solid"/>
                    <a:round/>
                    <a:headEnd/>
                    <a:tailEnd/>
                  </a:ln>
                </p:spPr>
                <p:txBody>
                  <a:bodyPr/>
                  <a:lstStyle/>
                  <a:p>
                    <a:endParaRPr lang="en-US" sz="1350"/>
                  </a:p>
                </p:txBody>
              </p:sp>
            </p:grpSp>
          </p:grpSp>
        </p:grpSp>
        <p:grpSp>
          <p:nvGrpSpPr>
            <p:cNvPr id="13" name="Group 120"/>
            <p:cNvGrpSpPr>
              <a:grpSpLocks/>
            </p:cNvGrpSpPr>
            <p:nvPr/>
          </p:nvGrpSpPr>
          <p:grpSpPr bwMode="auto">
            <a:xfrm>
              <a:off x="1766" y="452"/>
              <a:ext cx="2455" cy="2314"/>
              <a:chOff x="1766" y="452"/>
              <a:chExt cx="2455" cy="2314"/>
            </a:xfrm>
          </p:grpSpPr>
          <p:grpSp>
            <p:nvGrpSpPr>
              <p:cNvPr id="14" name="Group 121"/>
              <p:cNvGrpSpPr>
                <a:grpSpLocks/>
              </p:cNvGrpSpPr>
              <p:nvPr/>
            </p:nvGrpSpPr>
            <p:grpSpPr bwMode="auto">
              <a:xfrm>
                <a:off x="3875" y="1598"/>
                <a:ext cx="346" cy="233"/>
                <a:chOff x="3875" y="1598"/>
                <a:chExt cx="346" cy="233"/>
              </a:xfrm>
            </p:grpSpPr>
            <p:sp>
              <p:nvSpPr>
                <p:cNvPr id="249978" name="Freeform 122"/>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solidFill>
                  <a:srgbClr val="EAEAEA"/>
                </a:solidFill>
                <a:ln w="9525">
                  <a:solidFill>
                    <a:srgbClr val="000000"/>
                  </a:solidFill>
                  <a:prstDash val="solid"/>
                  <a:round/>
                  <a:headEnd/>
                  <a:tailEnd/>
                </a:ln>
              </p:spPr>
              <p:txBody>
                <a:bodyPr/>
                <a:lstStyle/>
                <a:p>
                  <a:endParaRPr lang="en-US" sz="1350"/>
                </a:p>
              </p:txBody>
            </p:sp>
            <p:sp>
              <p:nvSpPr>
                <p:cNvPr id="249979" name="Freeform 123"/>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grpSp>
          <p:sp>
            <p:nvSpPr>
              <p:cNvPr id="249980" name="Freeform 124"/>
              <p:cNvSpPr>
                <a:spLocks/>
              </p:cNvSpPr>
              <p:nvPr/>
            </p:nvSpPr>
            <p:spPr bwMode="auto">
              <a:xfrm>
                <a:off x="2327" y="1649"/>
                <a:ext cx="953" cy="324"/>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49981" name="Freeform 125"/>
              <p:cNvSpPr>
                <a:spLocks/>
              </p:cNvSpPr>
              <p:nvPr/>
            </p:nvSpPr>
            <p:spPr bwMode="auto">
              <a:xfrm>
                <a:off x="2679" y="1751"/>
                <a:ext cx="45" cy="40"/>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49982" name="Freeform 126"/>
              <p:cNvSpPr>
                <a:spLocks/>
              </p:cNvSpPr>
              <p:nvPr/>
            </p:nvSpPr>
            <p:spPr bwMode="auto">
              <a:xfrm>
                <a:off x="1766" y="1054"/>
                <a:ext cx="794" cy="1043"/>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83" name="Freeform 127"/>
              <p:cNvSpPr>
                <a:spLocks/>
              </p:cNvSpPr>
              <p:nvPr/>
            </p:nvSpPr>
            <p:spPr bwMode="auto">
              <a:xfrm>
                <a:off x="2594" y="2341"/>
                <a:ext cx="691" cy="34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49984" name="Line 128"/>
              <p:cNvSpPr>
                <a:spLocks noChangeShapeType="1"/>
              </p:cNvSpPr>
              <p:nvPr/>
            </p:nvSpPr>
            <p:spPr bwMode="auto">
              <a:xfrm flipH="1" flipV="1">
                <a:off x="1925" y="1360"/>
                <a:ext cx="45" cy="46"/>
              </a:xfrm>
              <a:prstGeom prst="line">
                <a:avLst/>
              </a:prstGeom>
              <a:noFill/>
              <a:ln w="0">
                <a:solidFill>
                  <a:srgbClr val="000000"/>
                </a:solidFill>
                <a:round/>
                <a:headEnd/>
                <a:tailEnd/>
              </a:ln>
            </p:spPr>
            <p:txBody>
              <a:bodyPr/>
              <a:lstStyle/>
              <a:p>
                <a:endParaRPr lang="en-US" sz="1350"/>
              </a:p>
            </p:txBody>
          </p:sp>
          <p:grpSp>
            <p:nvGrpSpPr>
              <p:cNvPr id="15" name="Group 129"/>
              <p:cNvGrpSpPr>
                <a:grpSpLocks/>
              </p:cNvGrpSpPr>
              <p:nvPr/>
            </p:nvGrpSpPr>
            <p:grpSpPr bwMode="auto">
              <a:xfrm>
                <a:off x="3200" y="452"/>
                <a:ext cx="301" cy="448"/>
                <a:chOff x="3200" y="452"/>
                <a:chExt cx="301" cy="448"/>
              </a:xfrm>
            </p:grpSpPr>
            <p:sp>
              <p:nvSpPr>
                <p:cNvPr id="249986" name="Freeform 130"/>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16" name="Group 131" descr="Large checker board"/>
                <p:cNvGrpSpPr>
                  <a:grpSpLocks/>
                </p:cNvGrpSpPr>
                <p:nvPr/>
              </p:nvGrpSpPr>
              <p:grpSpPr bwMode="auto">
                <a:xfrm>
                  <a:off x="3200" y="452"/>
                  <a:ext cx="301" cy="448"/>
                  <a:chOff x="3200" y="452"/>
                  <a:chExt cx="301" cy="448"/>
                </a:xfrm>
              </p:grpSpPr>
              <p:sp>
                <p:nvSpPr>
                  <p:cNvPr id="249988" name="Freeform 132"/>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89" name="Freeform 133"/>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49990" name="Freeform 134"/>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1" name="Freeform 135"/>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grpSp>
          <p:sp>
            <p:nvSpPr>
              <p:cNvPr id="249992" name="Freeform 136"/>
              <p:cNvSpPr>
                <a:spLocks/>
              </p:cNvSpPr>
              <p:nvPr/>
            </p:nvSpPr>
            <p:spPr bwMode="auto">
              <a:xfrm>
                <a:off x="2979" y="1054"/>
                <a:ext cx="23" cy="10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49993" name="Line 137"/>
              <p:cNvSpPr>
                <a:spLocks noChangeShapeType="1"/>
              </p:cNvSpPr>
              <p:nvPr/>
            </p:nvSpPr>
            <p:spPr bwMode="auto">
              <a:xfrm flipH="1">
                <a:off x="2979" y="1105"/>
                <a:ext cx="11" cy="1"/>
              </a:xfrm>
              <a:prstGeom prst="line">
                <a:avLst/>
              </a:prstGeom>
              <a:noFill/>
              <a:ln w="9525">
                <a:solidFill>
                  <a:srgbClr val="000000"/>
                </a:solidFill>
                <a:round/>
                <a:headEnd/>
                <a:tailEnd/>
              </a:ln>
            </p:spPr>
            <p:txBody>
              <a:bodyPr/>
              <a:lstStyle/>
              <a:p>
                <a:endParaRPr lang="en-US" sz="1350"/>
              </a:p>
            </p:txBody>
          </p:sp>
          <p:sp>
            <p:nvSpPr>
              <p:cNvPr id="249994" name="Line 138"/>
              <p:cNvSpPr>
                <a:spLocks noChangeShapeType="1"/>
              </p:cNvSpPr>
              <p:nvPr/>
            </p:nvSpPr>
            <p:spPr bwMode="auto">
              <a:xfrm flipH="1" flipV="1">
                <a:off x="3614" y="2676"/>
                <a:ext cx="17" cy="73"/>
              </a:xfrm>
              <a:prstGeom prst="line">
                <a:avLst/>
              </a:prstGeom>
              <a:noFill/>
              <a:ln w="9525">
                <a:solidFill>
                  <a:srgbClr val="000000"/>
                </a:solidFill>
                <a:round/>
                <a:headEnd/>
                <a:tailEnd/>
              </a:ln>
            </p:spPr>
            <p:txBody>
              <a:bodyPr/>
              <a:lstStyle/>
              <a:p>
                <a:endParaRPr lang="en-US" sz="1350"/>
              </a:p>
            </p:txBody>
          </p:sp>
          <p:sp>
            <p:nvSpPr>
              <p:cNvPr id="249995" name="Freeform 139"/>
              <p:cNvSpPr>
                <a:spLocks/>
              </p:cNvSpPr>
              <p:nvPr/>
            </p:nvSpPr>
            <p:spPr bwMode="auto">
              <a:xfrm>
                <a:off x="2939" y="1990"/>
                <a:ext cx="1078" cy="77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49996" name="Freeform 140"/>
              <p:cNvSpPr>
                <a:spLocks/>
              </p:cNvSpPr>
              <p:nvPr/>
            </p:nvSpPr>
            <p:spPr bwMode="auto">
              <a:xfrm>
                <a:off x="3484" y="2199"/>
                <a:ext cx="119" cy="74"/>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EAEAEA"/>
              </a:solidFill>
              <a:ln w="9525">
                <a:solidFill>
                  <a:srgbClr val="000000"/>
                </a:solidFill>
                <a:prstDash val="solid"/>
                <a:round/>
                <a:headEnd/>
                <a:tailEnd/>
              </a:ln>
            </p:spPr>
            <p:txBody>
              <a:bodyPr/>
              <a:lstStyle/>
              <a:p>
                <a:endParaRPr lang="en-US" sz="1350"/>
              </a:p>
            </p:txBody>
          </p:sp>
          <p:sp>
            <p:nvSpPr>
              <p:cNvPr id="249997" name="Freeform 141"/>
              <p:cNvSpPr>
                <a:spLocks/>
              </p:cNvSpPr>
              <p:nvPr/>
            </p:nvSpPr>
            <p:spPr bwMode="auto">
              <a:xfrm>
                <a:off x="3818" y="2324"/>
                <a:ext cx="11" cy="11"/>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8" name="Freeform 142"/>
              <p:cNvSpPr>
                <a:spLocks/>
              </p:cNvSpPr>
              <p:nvPr/>
            </p:nvSpPr>
            <p:spPr bwMode="auto">
              <a:xfrm>
                <a:off x="3829" y="2330"/>
                <a:ext cx="12" cy="17"/>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49999" name="Freeform 143"/>
              <p:cNvSpPr>
                <a:spLocks/>
              </p:cNvSpPr>
              <p:nvPr/>
            </p:nvSpPr>
            <p:spPr bwMode="auto">
              <a:xfrm>
                <a:off x="3841" y="2330"/>
                <a:ext cx="11" cy="5"/>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50000" name="Freeform 144"/>
              <p:cNvSpPr>
                <a:spLocks/>
              </p:cNvSpPr>
              <p:nvPr/>
            </p:nvSpPr>
            <p:spPr bwMode="auto">
              <a:xfrm>
                <a:off x="3835" y="2386"/>
                <a:ext cx="23" cy="12"/>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50001" name="Line 145"/>
              <p:cNvSpPr>
                <a:spLocks noChangeShapeType="1"/>
              </p:cNvSpPr>
              <p:nvPr/>
            </p:nvSpPr>
            <p:spPr bwMode="auto">
              <a:xfrm>
                <a:off x="1873" y="1054"/>
                <a:ext cx="40" cy="1"/>
              </a:xfrm>
              <a:prstGeom prst="line">
                <a:avLst/>
              </a:prstGeom>
              <a:noFill/>
              <a:ln w="0">
                <a:solidFill>
                  <a:srgbClr val="000000"/>
                </a:solidFill>
                <a:round/>
                <a:headEnd/>
                <a:tailEnd/>
              </a:ln>
            </p:spPr>
            <p:txBody>
              <a:bodyPr/>
              <a:lstStyle/>
              <a:p>
                <a:endParaRPr lang="en-US" sz="1350"/>
              </a:p>
            </p:txBody>
          </p:sp>
          <p:sp>
            <p:nvSpPr>
              <p:cNvPr id="250002" name="Freeform 146"/>
              <p:cNvSpPr>
                <a:spLocks/>
              </p:cNvSpPr>
              <p:nvPr/>
            </p:nvSpPr>
            <p:spPr bwMode="auto">
              <a:xfrm>
                <a:off x="3041" y="2001"/>
                <a:ext cx="153" cy="6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50003" name="Freeform 147"/>
              <p:cNvSpPr>
                <a:spLocks/>
              </p:cNvSpPr>
              <p:nvPr/>
            </p:nvSpPr>
            <p:spPr bwMode="auto">
              <a:xfrm>
                <a:off x="2877" y="2069"/>
                <a:ext cx="11" cy="6"/>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50004" name="Freeform 148"/>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50005" name="Freeform 149"/>
              <p:cNvSpPr>
                <a:spLocks/>
              </p:cNvSpPr>
              <p:nvPr/>
            </p:nvSpPr>
            <p:spPr bwMode="auto">
              <a:xfrm>
                <a:off x="3081" y="2012"/>
                <a:ext cx="57" cy="34"/>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50006" name="Freeform 150"/>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50007" name="Freeform 151"/>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50008" name="Freeform 152"/>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50009" name="Freeform 153"/>
              <p:cNvSpPr>
                <a:spLocks/>
              </p:cNvSpPr>
              <p:nvPr/>
            </p:nvSpPr>
            <p:spPr bwMode="auto">
              <a:xfrm>
                <a:off x="2679" y="1751"/>
                <a:ext cx="45" cy="40"/>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50010" name="Freeform 154"/>
              <p:cNvSpPr>
                <a:spLocks/>
              </p:cNvSpPr>
              <p:nvPr/>
            </p:nvSpPr>
            <p:spPr bwMode="auto">
              <a:xfrm>
                <a:off x="2967" y="791"/>
                <a:ext cx="459" cy="88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sp>
            <p:nvSpPr>
              <p:cNvPr id="250011" name="Freeform 155"/>
              <p:cNvSpPr>
                <a:spLocks/>
              </p:cNvSpPr>
              <p:nvPr/>
            </p:nvSpPr>
            <p:spPr bwMode="auto">
              <a:xfrm>
                <a:off x="2503" y="810"/>
                <a:ext cx="788" cy="1014"/>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EAEAEA"/>
              </a:solidFill>
              <a:ln w="9525">
                <a:solidFill>
                  <a:srgbClr val="000000"/>
                </a:solidFill>
                <a:prstDash val="solid"/>
                <a:round/>
                <a:headEnd/>
                <a:tailEnd/>
              </a:ln>
            </p:spPr>
            <p:txBody>
              <a:bodyPr/>
              <a:lstStyle/>
              <a:p>
                <a:endParaRPr lang="en-US" sz="1350"/>
              </a:p>
            </p:txBody>
          </p:sp>
        </p:grpSp>
      </p:grpSp>
      <p:grpSp>
        <p:nvGrpSpPr>
          <p:cNvPr id="17" name="Group 158"/>
          <p:cNvGrpSpPr>
            <a:grpSpLocks/>
          </p:cNvGrpSpPr>
          <p:nvPr/>
        </p:nvGrpSpPr>
        <p:grpSpPr bwMode="auto">
          <a:xfrm>
            <a:off x="5516166" y="2171700"/>
            <a:ext cx="355997" cy="247650"/>
            <a:chOff x="3875" y="1598"/>
            <a:chExt cx="346" cy="233"/>
          </a:xfrm>
        </p:grpSpPr>
        <p:sp>
          <p:nvSpPr>
            <p:cNvPr id="250015" name="Freeform 159"/>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noFill/>
            <a:ln w="9525">
              <a:solidFill>
                <a:srgbClr val="000000"/>
              </a:solidFill>
              <a:prstDash val="solid"/>
              <a:round/>
              <a:headEnd/>
              <a:tailEnd/>
            </a:ln>
          </p:spPr>
          <p:txBody>
            <a:bodyPr/>
            <a:lstStyle/>
            <a:p>
              <a:endParaRPr lang="en-US" sz="1350"/>
            </a:p>
          </p:txBody>
        </p:sp>
        <p:sp>
          <p:nvSpPr>
            <p:cNvPr id="250016" name="Freeform 160"/>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noFill/>
            <a:ln w="9525">
              <a:solidFill>
                <a:srgbClr val="000000"/>
              </a:solidFill>
              <a:prstDash val="solid"/>
              <a:round/>
              <a:headEnd/>
              <a:tailEnd/>
            </a:ln>
          </p:spPr>
          <p:txBody>
            <a:bodyPr/>
            <a:lstStyle/>
            <a:p>
              <a:endParaRPr lang="en-US" sz="1350"/>
            </a:p>
          </p:txBody>
        </p:sp>
      </p:grpSp>
      <p:sp>
        <p:nvSpPr>
          <p:cNvPr id="250017" name="Freeform 161"/>
          <p:cNvSpPr>
            <a:spLocks/>
          </p:cNvSpPr>
          <p:nvPr/>
        </p:nvSpPr>
        <p:spPr bwMode="auto">
          <a:xfrm>
            <a:off x="6687741" y="1123950"/>
            <a:ext cx="432197" cy="367904"/>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close/>
              </a:path>
            </a:pathLst>
          </a:custGeom>
          <a:solidFill>
            <a:srgbClr val="008837"/>
          </a:solidFill>
          <a:ln w="9525">
            <a:noFill/>
            <a:round/>
            <a:headEnd/>
            <a:tailEnd/>
          </a:ln>
        </p:spPr>
        <p:txBody>
          <a:bodyPr/>
          <a:lstStyle/>
          <a:p>
            <a:endParaRPr lang="en-US" sz="1350"/>
          </a:p>
        </p:txBody>
      </p:sp>
      <p:sp>
        <p:nvSpPr>
          <p:cNvPr id="250018" name="Freeform 162"/>
          <p:cNvSpPr>
            <a:spLocks/>
          </p:cNvSpPr>
          <p:nvPr/>
        </p:nvSpPr>
        <p:spPr bwMode="auto">
          <a:xfrm>
            <a:off x="6687741" y="1123950"/>
            <a:ext cx="432197" cy="367904"/>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path>
            </a:pathLst>
          </a:custGeom>
          <a:noFill/>
          <a:ln w="0">
            <a:solidFill>
              <a:srgbClr val="13007C"/>
            </a:solidFill>
            <a:prstDash val="solid"/>
            <a:round/>
            <a:headEnd/>
            <a:tailEnd/>
          </a:ln>
        </p:spPr>
        <p:txBody>
          <a:bodyPr/>
          <a:lstStyle/>
          <a:p>
            <a:endParaRPr lang="en-US" sz="1350"/>
          </a:p>
        </p:txBody>
      </p:sp>
      <p:sp>
        <p:nvSpPr>
          <p:cNvPr id="250019" name="Freeform 163"/>
          <p:cNvSpPr>
            <a:spLocks/>
          </p:cNvSpPr>
          <p:nvPr/>
        </p:nvSpPr>
        <p:spPr bwMode="auto">
          <a:xfrm>
            <a:off x="6700838" y="1159669"/>
            <a:ext cx="401241" cy="314325"/>
          </a:xfrm>
          <a:custGeom>
            <a:avLst/>
            <a:gdLst/>
            <a:ahLst/>
            <a:cxnLst>
              <a:cxn ang="0">
                <a:pos x="5" y="256"/>
              </a:cxn>
              <a:cxn ang="0">
                <a:pos x="28" y="239"/>
              </a:cxn>
              <a:cxn ang="0">
                <a:pos x="45" y="210"/>
              </a:cxn>
              <a:cxn ang="0">
                <a:pos x="56" y="176"/>
              </a:cxn>
              <a:cxn ang="0">
                <a:pos x="73" y="159"/>
              </a:cxn>
              <a:cxn ang="0">
                <a:pos x="68" y="114"/>
              </a:cxn>
              <a:cxn ang="0">
                <a:pos x="107" y="91"/>
              </a:cxn>
              <a:cxn ang="0">
                <a:pos x="124" y="57"/>
              </a:cxn>
              <a:cxn ang="0">
                <a:pos x="136" y="29"/>
              </a:cxn>
              <a:cxn ang="0">
                <a:pos x="153" y="0"/>
              </a:cxn>
              <a:cxn ang="0">
                <a:pos x="164" y="23"/>
              </a:cxn>
              <a:cxn ang="0">
                <a:pos x="158" y="57"/>
              </a:cxn>
              <a:cxn ang="0">
                <a:pos x="147" y="74"/>
              </a:cxn>
              <a:cxn ang="0">
                <a:pos x="136" y="97"/>
              </a:cxn>
              <a:cxn ang="0">
                <a:pos x="113" y="125"/>
              </a:cxn>
              <a:cxn ang="0">
                <a:pos x="107" y="159"/>
              </a:cxn>
              <a:cxn ang="0">
                <a:pos x="90" y="182"/>
              </a:cxn>
              <a:cxn ang="0">
                <a:pos x="136" y="176"/>
              </a:cxn>
              <a:cxn ang="0">
                <a:pos x="181" y="182"/>
              </a:cxn>
              <a:cxn ang="0">
                <a:pos x="204" y="176"/>
              </a:cxn>
              <a:cxn ang="0">
                <a:pos x="232" y="188"/>
              </a:cxn>
              <a:cxn ang="0">
                <a:pos x="244" y="199"/>
              </a:cxn>
              <a:cxn ang="0">
                <a:pos x="278" y="182"/>
              </a:cxn>
              <a:cxn ang="0">
                <a:pos x="306" y="188"/>
              </a:cxn>
              <a:cxn ang="0">
                <a:pos x="317" y="205"/>
              </a:cxn>
              <a:cxn ang="0">
                <a:pos x="346" y="199"/>
              </a:cxn>
              <a:cxn ang="0">
                <a:pos x="368" y="193"/>
              </a:cxn>
              <a:cxn ang="0">
                <a:pos x="391" y="216"/>
              </a:cxn>
              <a:cxn ang="0">
                <a:pos x="380" y="227"/>
              </a:cxn>
              <a:cxn ang="0">
                <a:pos x="351" y="250"/>
              </a:cxn>
              <a:cxn ang="0">
                <a:pos x="300" y="273"/>
              </a:cxn>
              <a:cxn ang="0">
                <a:pos x="272" y="278"/>
              </a:cxn>
              <a:cxn ang="0">
                <a:pos x="249" y="256"/>
              </a:cxn>
              <a:cxn ang="0">
                <a:pos x="232" y="267"/>
              </a:cxn>
              <a:cxn ang="0">
                <a:pos x="244" y="295"/>
              </a:cxn>
              <a:cxn ang="0">
                <a:pos x="204" y="278"/>
              </a:cxn>
              <a:cxn ang="0">
                <a:pos x="187" y="267"/>
              </a:cxn>
              <a:cxn ang="0">
                <a:pos x="170" y="267"/>
              </a:cxn>
              <a:cxn ang="0">
                <a:pos x="141" y="250"/>
              </a:cxn>
              <a:cxn ang="0">
                <a:pos x="102" y="233"/>
              </a:cxn>
              <a:cxn ang="0">
                <a:pos x="62" y="284"/>
              </a:cxn>
              <a:cxn ang="0">
                <a:pos x="34" y="290"/>
              </a:cxn>
              <a:cxn ang="0">
                <a:pos x="22" y="273"/>
              </a:cxn>
              <a:cxn ang="0">
                <a:pos x="0" y="278"/>
              </a:cxn>
            </a:cxnLst>
            <a:rect l="0" t="0" r="r" b="b"/>
            <a:pathLst>
              <a:path w="391" h="295">
                <a:moveTo>
                  <a:pt x="0" y="278"/>
                </a:moveTo>
                <a:lnTo>
                  <a:pt x="0" y="267"/>
                </a:lnTo>
                <a:lnTo>
                  <a:pt x="5" y="256"/>
                </a:lnTo>
                <a:lnTo>
                  <a:pt x="11" y="250"/>
                </a:lnTo>
                <a:lnTo>
                  <a:pt x="17" y="250"/>
                </a:lnTo>
                <a:lnTo>
                  <a:pt x="28" y="239"/>
                </a:lnTo>
                <a:lnTo>
                  <a:pt x="34" y="227"/>
                </a:lnTo>
                <a:lnTo>
                  <a:pt x="45" y="216"/>
                </a:lnTo>
                <a:lnTo>
                  <a:pt x="45" y="210"/>
                </a:lnTo>
                <a:lnTo>
                  <a:pt x="51" y="199"/>
                </a:lnTo>
                <a:lnTo>
                  <a:pt x="56" y="182"/>
                </a:lnTo>
                <a:lnTo>
                  <a:pt x="56" y="176"/>
                </a:lnTo>
                <a:lnTo>
                  <a:pt x="62" y="171"/>
                </a:lnTo>
                <a:lnTo>
                  <a:pt x="73" y="171"/>
                </a:lnTo>
                <a:lnTo>
                  <a:pt x="73" y="159"/>
                </a:lnTo>
                <a:lnTo>
                  <a:pt x="73" y="148"/>
                </a:lnTo>
                <a:lnTo>
                  <a:pt x="73" y="131"/>
                </a:lnTo>
                <a:lnTo>
                  <a:pt x="68" y="114"/>
                </a:lnTo>
                <a:lnTo>
                  <a:pt x="85" y="97"/>
                </a:lnTo>
                <a:lnTo>
                  <a:pt x="96" y="91"/>
                </a:lnTo>
                <a:lnTo>
                  <a:pt x="107" y="91"/>
                </a:lnTo>
                <a:lnTo>
                  <a:pt x="113" y="86"/>
                </a:lnTo>
                <a:lnTo>
                  <a:pt x="113" y="69"/>
                </a:lnTo>
                <a:lnTo>
                  <a:pt x="124" y="57"/>
                </a:lnTo>
                <a:lnTo>
                  <a:pt x="130" y="46"/>
                </a:lnTo>
                <a:lnTo>
                  <a:pt x="136" y="35"/>
                </a:lnTo>
                <a:lnTo>
                  <a:pt x="136" y="29"/>
                </a:lnTo>
                <a:lnTo>
                  <a:pt x="141" y="23"/>
                </a:lnTo>
                <a:lnTo>
                  <a:pt x="147" y="12"/>
                </a:lnTo>
                <a:lnTo>
                  <a:pt x="153" y="0"/>
                </a:lnTo>
                <a:lnTo>
                  <a:pt x="158" y="0"/>
                </a:lnTo>
                <a:lnTo>
                  <a:pt x="158" y="6"/>
                </a:lnTo>
                <a:lnTo>
                  <a:pt x="164" y="23"/>
                </a:lnTo>
                <a:lnTo>
                  <a:pt x="164" y="40"/>
                </a:lnTo>
                <a:lnTo>
                  <a:pt x="158" y="52"/>
                </a:lnTo>
                <a:lnTo>
                  <a:pt x="158" y="57"/>
                </a:lnTo>
                <a:lnTo>
                  <a:pt x="147" y="63"/>
                </a:lnTo>
                <a:lnTo>
                  <a:pt x="147" y="69"/>
                </a:lnTo>
                <a:lnTo>
                  <a:pt x="147" y="74"/>
                </a:lnTo>
                <a:lnTo>
                  <a:pt x="147" y="74"/>
                </a:lnTo>
                <a:lnTo>
                  <a:pt x="141" y="80"/>
                </a:lnTo>
                <a:lnTo>
                  <a:pt x="136" y="97"/>
                </a:lnTo>
                <a:lnTo>
                  <a:pt x="130" y="108"/>
                </a:lnTo>
                <a:lnTo>
                  <a:pt x="119" y="120"/>
                </a:lnTo>
                <a:lnTo>
                  <a:pt x="113" y="125"/>
                </a:lnTo>
                <a:lnTo>
                  <a:pt x="113" y="137"/>
                </a:lnTo>
                <a:lnTo>
                  <a:pt x="107" y="148"/>
                </a:lnTo>
                <a:lnTo>
                  <a:pt x="107" y="159"/>
                </a:lnTo>
                <a:lnTo>
                  <a:pt x="102" y="165"/>
                </a:lnTo>
                <a:lnTo>
                  <a:pt x="96" y="171"/>
                </a:lnTo>
                <a:lnTo>
                  <a:pt x="90" y="182"/>
                </a:lnTo>
                <a:lnTo>
                  <a:pt x="90" y="188"/>
                </a:lnTo>
                <a:lnTo>
                  <a:pt x="102" y="193"/>
                </a:lnTo>
                <a:lnTo>
                  <a:pt x="136" y="176"/>
                </a:lnTo>
                <a:lnTo>
                  <a:pt x="153" y="171"/>
                </a:lnTo>
                <a:lnTo>
                  <a:pt x="164" y="176"/>
                </a:lnTo>
                <a:lnTo>
                  <a:pt x="181" y="182"/>
                </a:lnTo>
                <a:lnTo>
                  <a:pt x="193" y="176"/>
                </a:lnTo>
                <a:lnTo>
                  <a:pt x="204" y="176"/>
                </a:lnTo>
                <a:lnTo>
                  <a:pt x="204" y="176"/>
                </a:lnTo>
                <a:lnTo>
                  <a:pt x="210" y="182"/>
                </a:lnTo>
                <a:lnTo>
                  <a:pt x="221" y="188"/>
                </a:lnTo>
                <a:lnTo>
                  <a:pt x="232" y="188"/>
                </a:lnTo>
                <a:lnTo>
                  <a:pt x="238" y="188"/>
                </a:lnTo>
                <a:lnTo>
                  <a:pt x="238" y="193"/>
                </a:lnTo>
                <a:lnTo>
                  <a:pt x="244" y="199"/>
                </a:lnTo>
                <a:lnTo>
                  <a:pt x="244" y="199"/>
                </a:lnTo>
                <a:lnTo>
                  <a:pt x="261" y="193"/>
                </a:lnTo>
                <a:lnTo>
                  <a:pt x="278" y="182"/>
                </a:lnTo>
                <a:lnTo>
                  <a:pt x="289" y="182"/>
                </a:lnTo>
                <a:lnTo>
                  <a:pt x="295" y="182"/>
                </a:lnTo>
                <a:lnTo>
                  <a:pt x="306" y="188"/>
                </a:lnTo>
                <a:lnTo>
                  <a:pt x="306" y="188"/>
                </a:lnTo>
                <a:lnTo>
                  <a:pt x="312" y="199"/>
                </a:lnTo>
                <a:lnTo>
                  <a:pt x="317" y="205"/>
                </a:lnTo>
                <a:lnTo>
                  <a:pt x="329" y="205"/>
                </a:lnTo>
                <a:lnTo>
                  <a:pt x="334" y="205"/>
                </a:lnTo>
                <a:lnTo>
                  <a:pt x="346" y="199"/>
                </a:lnTo>
                <a:lnTo>
                  <a:pt x="351" y="193"/>
                </a:lnTo>
                <a:lnTo>
                  <a:pt x="363" y="193"/>
                </a:lnTo>
                <a:lnTo>
                  <a:pt x="368" y="193"/>
                </a:lnTo>
                <a:lnTo>
                  <a:pt x="380" y="199"/>
                </a:lnTo>
                <a:lnTo>
                  <a:pt x="391" y="210"/>
                </a:lnTo>
                <a:lnTo>
                  <a:pt x="391" y="216"/>
                </a:lnTo>
                <a:lnTo>
                  <a:pt x="391" y="222"/>
                </a:lnTo>
                <a:lnTo>
                  <a:pt x="385" y="222"/>
                </a:lnTo>
                <a:lnTo>
                  <a:pt x="380" y="227"/>
                </a:lnTo>
                <a:lnTo>
                  <a:pt x="374" y="239"/>
                </a:lnTo>
                <a:lnTo>
                  <a:pt x="368" y="244"/>
                </a:lnTo>
                <a:lnTo>
                  <a:pt x="351" y="250"/>
                </a:lnTo>
                <a:lnTo>
                  <a:pt x="329" y="267"/>
                </a:lnTo>
                <a:lnTo>
                  <a:pt x="306" y="273"/>
                </a:lnTo>
                <a:lnTo>
                  <a:pt x="300" y="273"/>
                </a:lnTo>
                <a:lnTo>
                  <a:pt x="289" y="278"/>
                </a:lnTo>
                <a:lnTo>
                  <a:pt x="283" y="278"/>
                </a:lnTo>
                <a:lnTo>
                  <a:pt x="272" y="278"/>
                </a:lnTo>
                <a:lnTo>
                  <a:pt x="266" y="278"/>
                </a:lnTo>
                <a:lnTo>
                  <a:pt x="261" y="267"/>
                </a:lnTo>
                <a:lnTo>
                  <a:pt x="249" y="256"/>
                </a:lnTo>
                <a:lnTo>
                  <a:pt x="238" y="250"/>
                </a:lnTo>
                <a:lnTo>
                  <a:pt x="232" y="256"/>
                </a:lnTo>
                <a:lnTo>
                  <a:pt x="232" y="267"/>
                </a:lnTo>
                <a:lnTo>
                  <a:pt x="238" y="278"/>
                </a:lnTo>
                <a:lnTo>
                  <a:pt x="244" y="290"/>
                </a:lnTo>
                <a:lnTo>
                  <a:pt x="244" y="295"/>
                </a:lnTo>
                <a:lnTo>
                  <a:pt x="238" y="290"/>
                </a:lnTo>
                <a:lnTo>
                  <a:pt x="221" y="284"/>
                </a:lnTo>
                <a:lnTo>
                  <a:pt x="204" y="278"/>
                </a:lnTo>
                <a:lnTo>
                  <a:pt x="193" y="278"/>
                </a:lnTo>
                <a:lnTo>
                  <a:pt x="187" y="273"/>
                </a:lnTo>
                <a:lnTo>
                  <a:pt x="187" y="267"/>
                </a:lnTo>
                <a:lnTo>
                  <a:pt x="187" y="267"/>
                </a:lnTo>
                <a:lnTo>
                  <a:pt x="181" y="267"/>
                </a:lnTo>
                <a:lnTo>
                  <a:pt x="170" y="267"/>
                </a:lnTo>
                <a:lnTo>
                  <a:pt x="158" y="267"/>
                </a:lnTo>
                <a:lnTo>
                  <a:pt x="153" y="261"/>
                </a:lnTo>
                <a:lnTo>
                  <a:pt x="141" y="250"/>
                </a:lnTo>
                <a:lnTo>
                  <a:pt x="136" y="239"/>
                </a:lnTo>
                <a:lnTo>
                  <a:pt x="113" y="233"/>
                </a:lnTo>
                <a:lnTo>
                  <a:pt x="102" y="233"/>
                </a:lnTo>
                <a:lnTo>
                  <a:pt x="90" y="239"/>
                </a:lnTo>
                <a:lnTo>
                  <a:pt x="73" y="256"/>
                </a:lnTo>
                <a:lnTo>
                  <a:pt x="62" y="284"/>
                </a:lnTo>
                <a:lnTo>
                  <a:pt x="56" y="290"/>
                </a:lnTo>
                <a:lnTo>
                  <a:pt x="45" y="290"/>
                </a:lnTo>
                <a:lnTo>
                  <a:pt x="34" y="290"/>
                </a:lnTo>
                <a:lnTo>
                  <a:pt x="34" y="284"/>
                </a:lnTo>
                <a:lnTo>
                  <a:pt x="28" y="273"/>
                </a:lnTo>
                <a:lnTo>
                  <a:pt x="22" y="273"/>
                </a:lnTo>
                <a:lnTo>
                  <a:pt x="17" y="278"/>
                </a:lnTo>
                <a:lnTo>
                  <a:pt x="11" y="278"/>
                </a:lnTo>
                <a:lnTo>
                  <a:pt x="0" y="278"/>
                </a:lnTo>
                <a:lnTo>
                  <a:pt x="0" y="278"/>
                </a:lnTo>
                <a:close/>
              </a:path>
            </a:pathLst>
          </a:custGeom>
          <a:solidFill>
            <a:srgbClr val="99D9E8"/>
          </a:solidFill>
          <a:ln w="9525">
            <a:noFill/>
            <a:round/>
            <a:headEnd/>
            <a:tailEnd/>
          </a:ln>
        </p:spPr>
        <p:txBody>
          <a:bodyPr/>
          <a:lstStyle/>
          <a:p>
            <a:endParaRPr lang="en-US" sz="1350"/>
          </a:p>
        </p:txBody>
      </p:sp>
      <p:sp>
        <p:nvSpPr>
          <p:cNvPr id="250020" name="Freeform 164"/>
          <p:cNvSpPr>
            <a:spLocks/>
          </p:cNvSpPr>
          <p:nvPr/>
        </p:nvSpPr>
        <p:spPr bwMode="auto">
          <a:xfrm>
            <a:off x="4460081" y="2564607"/>
            <a:ext cx="290513" cy="175022"/>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close/>
              </a:path>
            </a:pathLst>
          </a:custGeom>
          <a:solidFill>
            <a:srgbClr val="00A0C6"/>
          </a:solidFill>
          <a:ln w="9525">
            <a:noFill/>
            <a:round/>
            <a:headEnd/>
            <a:tailEnd/>
          </a:ln>
        </p:spPr>
        <p:txBody>
          <a:bodyPr/>
          <a:lstStyle/>
          <a:p>
            <a:endParaRPr lang="en-US" sz="1350"/>
          </a:p>
        </p:txBody>
      </p:sp>
      <p:sp>
        <p:nvSpPr>
          <p:cNvPr id="250021" name="Freeform 165"/>
          <p:cNvSpPr>
            <a:spLocks/>
          </p:cNvSpPr>
          <p:nvPr/>
        </p:nvSpPr>
        <p:spPr bwMode="auto">
          <a:xfrm>
            <a:off x="4460081" y="2564607"/>
            <a:ext cx="290513" cy="175022"/>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path>
            </a:pathLst>
          </a:custGeom>
          <a:noFill/>
          <a:ln w="9525">
            <a:solidFill>
              <a:srgbClr val="00A0C6"/>
            </a:solidFill>
            <a:prstDash val="solid"/>
            <a:round/>
            <a:headEnd/>
            <a:tailEnd/>
          </a:ln>
        </p:spPr>
        <p:txBody>
          <a:bodyPr/>
          <a:lstStyle/>
          <a:p>
            <a:endParaRPr lang="en-US" sz="1350"/>
          </a:p>
        </p:txBody>
      </p:sp>
      <p:sp>
        <p:nvSpPr>
          <p:cNvPr id="250022" name="Freeform 166"/>
          <p:cNvSpPr>
            <a:spLocks/>
          </p:cNvSpPr>
          <p:nvPr/>
        </p:nvSpPr>
        <p:spPr bwMode="auto">
          <a:xfrm>
            <a:off x="3163491" y="2425304"/>
            <a:ext cx="1214438" cy="1579959"/>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23" name="Freeform 167"/>
          <p:cNvSpPr>
            <a:spLocks/>
          </p:cNvSpPr>
          <p:nvPr/>
        </p:nvSpPr>
        <p:spPr bwMode="auto">
          <a:xfrm>
            <a:off x="2668191" y="1425178"/>
            <a:ext cx="98822" cy="108347"/>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noFill/>
          <a:ln w="9525">
            <a:solidFill>
              <a:srgbClr val="000000"/>
            </a:solidFill>
            <a:prstDash val="solid"/>
            <a:round/>
            <a:headEnd/>
            <a:tailEnd/>
          </a:ln>
        </p:spPr>
        <p:txBody>
          <a:bodyPr/>
          <a:lstStyle/>
          <a:p>
            <a:endParaRPr lang="en-US" sz="1350"/>
          </a:p>
        </p:txBody>
      </p:sp>
      <p:sp>
        <p:nvSpPr>
          <p:cNvPr id="250024" name="Freeform 168"/>
          <p:cNvSpPr>
            <a:spLocks/>
          </p:cNvSpPr>
          <p:nvPr/>
        </p:nvSpPr>
        <p:spPr bwMode="auto">
          <a:xfrm>
            <a:off x="2825354" y="1334691"/>
            <a:ext cx="47625"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00A0C6"/>
          </a:solidFill>
          <a:ln w="9525">
            <a:noFill/>
            <a:round/>
            <a:headEnd/>
            <a:tailEnd/>
          </a:ln>
        </p:spPr>
        <p:txBody>
          <a:bodyPr/>
          <a:lstStyle/>
          <a:p>
            <a:endParaRPr lang="en-US" sz="1350"/>
          </a:p>
        </p:txBody>
      </p:sp>
      <p:sp>
        <p:nvSpPr>
          <p:cNvPr id="250025" name="Freeform 169"/>
          <p:cNvSpPr>
            <a:spLocks/>
          </p:cNvSpPr>
          <p:nvPr/>
        </p:nvSpPr>
        <p:spPr bwMode="auto">
          <a:xfrm>
            <a:off x="2825354" y="1334691"/>
            <a:ext cx="47625"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26" name="Freeform 170"/>
          <p:cNvSpPr>
            <a:spLocks/>
          </p:cNvSpPr>
          <p:nvPr/>
        </p:nvSpPr>
        <p:spPr bwMode="auto">
          <a:xfrm>
            <a:off x="2977753" y="1558528"/>
            <a:ext cx="52388" cy="23813"/>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noFill/>
          <a:ln w="9525">
            <a:solidFill>
              <a:srgbClr val="000000"/>
            </a:solidFill>
            <a:prstDash val="solid"/>
            <a:round/>
            <a:headEnd/>
            <a:tailEnd/>
          </a:ln>
        </p:spPr>
        <p:txBody>
          <a:bodyPr/>
          <a:lstStyle/>
          <a:p>
            <a:endParaRPr lang="en-US" sz="1350"/>
          </a:p>
        </p:txBody>
      </p:sp>
      <p:sp>
        <p:nvSpPr>
          <p:cNvPr id="250027" name="Freeform 171"/>
          <p:cNvSpPr>
            <a:spLocks/>
          </p:cNvSpPr>
          <p:nvPr/>
        </p:nvSpPr>
        <p:spPr bwMode="auto">
          <a:xfrm>
            <a:off x="2574131" y="954882"/>
            <a:ext cx="810816" cy="692944"/>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noFill/>
          <a:ln w="9525">
            <a:solidFill>
              <a:srgbClr val="000000"/>
            </a:solidFill>
            <a:prstDash val="solid"/>
            <a:round/>
            <a:headEnd/>
            <a:tailEnd/>
          </a:ln>
        </p:spPr>
        <p:txBody>
          <a:bodyPr/>
          <a:lstStyle/>
          <a:p>
            <a:endParaRPr lang="en-US" sz="1350"/>
          </a:p>
        </p:txBody>
      </p:sp>
      <p:sp>
        <p:nvSpPr>
          <p:cNvPr id="250028" name="Freeform 172"/>
          <p:cNvSpPr>
            <a:spLocks/>
          </p:cNvSpPr>
          <p:nvPr/>
        </p:nvSpPr>
        <p:spPr bwMode="auto">
          <a:xfrm>
            <a:off x="2825354" y="1334691"/>
            <a:ext cx="47625" cy="5953"/>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8EDEFE"/>
          </a:solidFill>
          <a:ln w="9525">
            <a:noFill/>
            <a:round/>
            <a:headEnd/>
            <a:tailEnd/>
          </a:ln>
        </p:spPr>
        <p:txBody>
          <a:bodyPr/>
          <a:lstStyle/>
          <a:p>
            <a:endParaRPr lang="en-US" sz="1350"/>
          </a:p>
        </p:txBody>
      </p:sp>
      <p:sp>
        <p:nvSpPr>
          <p:cNvPr id="250029" name="Freeform 173"/>
          <p:cNvSpPr>
            <a:spLocks/>
          </p:cNvSpPr>
          <p:nvPr/>
        </p:nvSpPr>
        <p:spPr bwMode="auto">
          <a:xfrm>
            <a:off x="2825354" y="1334691"/>
            <a:ext cx="47625" cy="5953"/>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0" name="Freeform 174"/>
          <p:cNvSpPr>
            <a:spLocks/>
          </p:cNvSpPr>
          <p:nvPr/>
        </p:nvSpPr>
        <p:spPr bwMode="auto">
          <a:xfrm>
            <a:off x="2977753" y="1558528"/>
            <a:ext cx="52388" cy="22622"/>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8EDEFE"/>
          </a:solidFill>
          <a:ln w="9525">
            <a:solidFill>
              <a:srgbClr val="000000"/>
            </a:solidFill>
            <a:prstDash val="solid"/>
            <a:round/>
            <a:headEnd/>
            <a:tailEnd/>
          </a:ln>
        </p:spPr>
        <p:txBody>
          <a:bodyPr/>
          <a:lstStyle/>
          <a:p>
            <a:endParaRPr lang="en-US" sz="1350"/>
          </a:p>
        </p:txBody>
      </p:sp>
      <p:sp>
        <p:nvSpPr>
          <p:cNvPr id="250031" name="Freeform 175"/>
          <p:cNvSpPr>
            <a:spLocks/>
          </p:cNvSpPr>
          <p:nvPr/>
        </p:nvSpPr>
        <p:spPr bwMode="auto">
          <a:xfrm>
            <a:off x="2825354" y="1220392"/>
            <a:ext cx="47625" cy="48815"/>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2" name="Freeform 176"/>
          <p:cNvSpPr>
            <a:spLocks/>
          </p:cNvSpPr>
          <p:nvPr/>
        </p:nvSpPr>
        <p:spPr bwMode="auto">
          <a:xfrm>
            <a:off x="3070622" y="1485900"/>
            <a:ext cx="52388" cy="4762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8EDEFE"/>
          </a:solidFill>
          <a:ln w="9525">
            <a:solidFill>
              <a:srgbClr val="000000"/>
            </a:solidFill>
            <a:prstDash val="solid"/>
            <a:round/>
            <a:headEnd/>
            <a:tailEnd/>
          </a:ln>
        </p:spPr>
        <p:txBody>
          <a:bodyPr/>
          <a:lstStyle/>
          <a:p>
            <a:endParaRPr lang="en-US" sz="1350"/>
          </a:p>
        </p:txBody>
      </p:sp>
      <p:sp>
        <p:nvSpPr>
          <p:cNvPr id="250033" name="Freeform 177"/>
          <p:cNvSpPr>
            <a:spLocks/>
          </p:cNvSpPr>
          <p:nvPr/>
        </p:nvSpPr>
        <p:spPr bwMode="auto">
          <a:xfrm>
            <a:off x="3367088" y="2371726"/>
            <a:ext cx="17860"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8EDEFE"/>
          </a:solidFill>
          <a:ln w="9525">
            <a:noFill/>
            <a:round/>
            <a:headEnd/>
            <a:tailEnd/>
          </a:ln>
        </p:spPr>
        <p:txBody>
          <a:bodyPr/>
          <a:lstStyle/>
          <a:p>
            <a:endParaRPr lang="en-US" sz="1350"/>
          </a:p>
        </p:txBody>
      </p:sp>
      <p:sp>
        <p:nvSpPr>
          <p:cNvPr id="250034" name="Freeform 178"/>
          <p:cNvSpPr>
            <a:spLocks/>
          </p:cNvSpPr>
          <p:nvPr/>
        </p:nvSpPr>
        <p:spPr bwMode="auto">
          <a:xfrm>
            <a:off x="3367088" y="2371726"/>
            <a:ext cx="17860"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35" name="Freeform 179"/>
          <p:cNvSpPr>
            <a:spLocks/>
          </p:cNvSpPr>
          <p:nvPr/>
        </p:nvSpPr>
        <p:spPr bwMode="auto">
          <a:xfrm>
            <a:off x="4285060"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8EDEFE"/>
          </a:solidFill>
          <a:ln w="9525">
            <a:solidFill>
              <a:srgbClr val="000000"/>
            </a:solidFill>
            <a:prstDash val="solid"/>
            <a:round/>
            <a:headEnd/>
            <a:tailEnd/>
          </a:ln>
        </p:spPr>
        <p:txBody>
          <a:bodyPr/>
          <a:lstStyle/>
          <a:p>
            <a:endParaRPr lang="en-US" sz="1350"/>
          </a:p>
        </p:txBody>
      </p:sp>
      <p:sp>
        <p:nvSpPr>
          <p:cNvPr id="250036" name="Line 180"/>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037" name="Freeform 181"/>
          <p:cNvSpPr>
            <a:spLocks/>
          </p:cNvSpPr>
          <p:nvPr/>
        </p:nvSpPr>
        <p:spPr bwMode="auto">
          <a:xfrm>
            <a:off x="4261247" y="1370410"/>
            <a:ext cx="46434" cy="54769"/>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38" name="Freeform 182"/>
          <p:cNvSpPr>
            <a:spLocks/>
          </p:cNvSpPr>
          <p:nvPr/>
        </p:nvSpPr>
        <p:spPr bwMode="auto">
          <a:xfrm>
            <a:off x="4564856" y="2220517"/>
            <a:ext cx="28575" cy="30956"/>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8EDEFE"/>
          </a:solidFill>
          <a:ln w="9525">
            <a:solidFill>
              <a:srgbClr val="000000"/>
            </a:solidFill>
            <a:prstDash val="solid"/>
            <a:round/>
            <a:headEnd/>
            <a:tailEnd/>
          </a:ln>
        </p:spPr>
        <p:txBody>
          <a:bodyPr/>
          <a:lstStyle/>
          <a:p>
            <a:endParaRPr lang="en-US" sz="1350"/>
          </a:p>
        </p:txBody>
      </p:sp>
      <p:sp>
        <p:nvSpPr>
          <p:cNvPr id="250039" name="Freeform 183"/>
          <p:cNvSpPr>
            <a:spLocks/>
          </p:cNvSpPr>
          <p:nvPr/>
        </p:nvSpPr>
        <p:spPr bwMode="auto">
          <a:xfrm>
            <a:off x="4604147" y="2275285"/>
            <a:ext cx="41672" cy="48815"/>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8EDEFE"/>
          </a:solidFill>
          <a:ln w="9525">
            <a:solidFill>
              <a:srgbClr val="000000"/>
            </a:solidFill>
            <a:prstDash val="solid"/>
            <a:round/>
            <a:headEnd/>
            <a:tailEnd/>
          </a:ln>
        </p:spPr>
        <p:txBody>
          <a:bodyPr/>
          <a:lstStyle/>
          <a:p>
            <a:endParaRPr lang="en-US" sz="1350"/>
          </a:p>
        </p:txBody>
      </p:sp>
      <p:sp>
        <p:nvSpPr>
          <p:cNvPr id="250040" name="Freeform 184"/>
          <p:cNvSpPr>
            <a:spLocks/>
          </p:cNvSpPr>
          <p:nvPr/>
        </p:nvSpPr>
        <p:spPr bwMode="auto">
          <a:xfrm>
            <a:off x="4802981" y="2324100"/>
            <a:ext cx="23813" cy="29766"/>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1" name="Freeform 185"/>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8EDEFE"/>
          </a:solidFill>
          <a:ln w="9525">
            <a:solidFill>
              <a:srgbClr val="000000"/>
            </a:solidFill>
            <a:prstDash val="solid"/>
            <a:round/>
            <a:headEnd/>
            <a:tailEnd/>
          </a:ln>
        </p:spPr>
        <p:txBody>
          <a:bodyPr/>
          <a:lstStyle/>
          <a:p>
            <a:endParaRPr lang="en-US" sz="1350"/>
          </a:p>
        </p:txBody>
      </p:sp>
      <p:sp>
        <p:nvSpPr>
          <p:cNvPr id="250042" name="Line 186"/>
          <p:cNvSpPr>
            <a:spLocks noChangeShapeType="1"/>
          </p:cNvSpPr>
          <p:nvPr/>
        </p:nvSpPr>
        <p:spPr bwMode="auto">
          <a:xfrm flipH="1">
            <a:off x="4593431" y="1641873"/>
            <a:ext cx="10716" cy="1190"/>
          </a:xfrm>
          <a:prstGeom prst="line">
            <a:avLst/>
          </a:prstGeom>
          <a:noFill/>
          <a:ln w="9525">
            <a:solidFill>
              <a:srgbClr val="000000"/>
            </a:solidFill>
            <a:round/>
            <a:headEnd/>
            <a:tailEnd/>
          </a:ln>
        </p:spPr>
        <p:txBody>
          <a:bodyPr/>
          <a:lstStyle/>
          <a:p>
            <a:endParaRPr lang="en-US" sz="1350"/>
          </a:p>
        </p:txBody>
      </p:sp>
      <p:sp>
        <p:nvSpPr>
          <p:cNvPr id="250043" name="Freeform 187"/>
          <p:cNvSpPr>
            <a:spLocks/>
          </p:cNvSpPr>
          <p:nvPr/>
        </p:nvSpPr>
        <p:spPr bwMode="auto">
          <a:xfrm>
            <a:off x="4430317" y="3692129"/>
            <a:ext cx="69056" cy="53578"/>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4" name="Freeform 188"/>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8EDEFE"/>
          </a:solidFill>
          <a:ln w="9525">
            <a:noFill/>
            <a:round/>
            <a:headEnd/>
            <a:tailEnd/>
          </a:ln>
        </p:spPr>
        <p:txBody>
          <a:bodyPr/>
          <a:lstStyle/>
          <a:p>
            <a:endParaRPr lang="en-US" sz="1350"/>
          </a:p>
        </p:txBody>
      </p:sp>
      <p:sp>
        <p:nvSpPr>
          <p:cNvPr id="250045" name="Freeform 189"/>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solidFill>
            <a:srgbClr val="8EDEFE"/>
          </a:solidFill>
          <a:ln w="9525">
            <a:solidFill>
              <a:srgbClr val="000000"/>
            </a:solidFill>
            <a:prstDash val="solid"/>
            <a:round/>
            <a:headEnd/>
            <a:tailEnd/>
          </a:ln>
        </p:spPr>
        <p:txBody>
          <a:bodyPr/>
          <a:lstStyle/>
          <a:p>
            <a:endParaRPr lang="en-US" sz="1350"/>
          </a:p>
        </p:txBody>
      </p:sp>
      <p:sp>
        <p:nvSpPr>
          <p:cNvPr id="250046" name="Freeform 190"/>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8EDEFE"/>
          </a:solidFill>
          <a:ln w="9525">
            <a:noFill/>
            <a:round/>
            <a:headEnd/>
            <a:tailEnd/>
          </a:ln>
        </p:spPr>
        <p:txBody>
          <a:bodyPr/>
          <a:lstStyle/>
          <a:p>
            <a:endParaRPr lang="en-US" sz="1350"/>
          </a:p>
        </p:txBody>
      </p:sp>
      <p:sp>
        <p:nvSpPr>
          <p:cNvPr id="250047" name="Freeform 191"/>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48" name="Freeform 192"/>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8EDEFE"/>
          </a:solidFill>
          <a:ln w="9525">
            <a:noFill/>
            <a:round/>
            <a:headEnd/>
            <a:tailEnd/>
          </a:ln>
        </p:spPr>
        <p:txBody>
          <a:bodyPr/>
          <a:lstStyle/>
          <a:p>
            <a:endParaRPr lang="en-US" sz="1350"/>
          </a:p>
        </p:txBody>
      </p:sp>
      <p:sp>
        <p:nvSpPr>
          <p:cNvPr id="250049" name="Freeform 193"/>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50" name="Freeform 194"/>
          <p:cNvSpPr>
            <a:spLocks/>
          </p:cNvSpPr>
          <p:nvPr/>
        </p:nvSpPr>
        <p:spPr bwMode="auto">
          <a:xfrm>
            <a:off x="5142310" y="3606404"/>
            <a:ext cx="145256"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8EDEFE"/>
          </a:solidFill>
          <a:ln w="9525">
            <a:noFill/>
            <a:round/>
            <a:headEnd/>
            <a:tailEnd/>
          </a:ln>
        </p:spPr>
        <p:txBody>
          <a:bodyPr/>
          <a:lstStyle/>
          <a:p>
            <a:endParaRPr lang="en-US" sz="1350"/>
          </a:p>
        </p:txBody>
      </p:sp>
      <p:sp>
        <p:nvSpPr>
          <p:cNvPr id="250051" name="Freeform 195"/>
          <p:cNvSpPr>
            <a:spLocks/>
          </p:cNvSpPr>
          <p:nvPr/>
        </p:nvSpPr>
        <p:spPr bwMode="auto">
          <a:xfrm>
            <a:off x="5142310" y="3606404"/>
            <a:ext cx="145256"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solidFill>
            <a:srgbClr val="8EDEFE"/>
          </a:solidFill>
          <a:ln w="9525">
            <a:solidFill>
              <a:srgbClr val="000000"/>
            </a:solidFill>
            <a:prstDash val="solid"/>
            <a:round/>
            <a:headEnd/>
            <a:tailEnd/>
          </a:ln>
        </p:spPr>
        <p:txBody>
          <a:bodyPr/>
          <a:lstStyle/>
          <a:p>
            <a:endParaRPr lang="en-US" sz="1350"/>
          </a:p>
        </p:txBody>
      </p:sp>
      <p:sp>
        <p:nvSpPr>
          <p:cNvPr id="250052" name="Freeform 196"/>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8EDEFE"/>
          </a:solidFill>
          <a:ln w="9525">
            <a:noFill/>
            <a:round/>
            <a:headEnd/>
            <a:tailEnd/>
          </a:ln>
        </p:spPr>
        <p:txBody>
          <a:bodyPr/>
          <a:lstStyle/>
          <a:p>
            <a:endParaRPr lang="en-US" sz="1350"/>
          </a:p>
        </p:txBody>
      </p:sp>
      <p:sp>
        <p:nvSpPr>
          <p:cNvPr id="250053" name="Freeform 197"/>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solidFill>
            <a:srgbClr val="8EDEFE"/>
          </a:solidFill>
          <a:ln w="9525">
            <a:solidFill>
              <a:srgbClr val="000000"/>
            </a:solidFill>
            <a:prstDash val="solid"/>
            <a:round/>
            <a:headEnd/>
            <a:tailEnd/>
          </a:ln>
        </p:spPr>
        <p:txBody>
          <a:bodyPr/>
          <a:lstStyle/>
          <a:p>
            <a:endParaRPr lang="en-US" sz="1350"/>
          </a:p>
        </p:txBody>
      </p:sp>
      <p:sp>
        <p:nvSpPr>
          <p:cNvPr id="250054" name="Freeform 198"/>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8EDEFE"/>
          </a:solidFill>
          <a:ln w="9525">
            <a:noFill/>
            <a:round/>
            <a:headEnd/>
            <a:tailEnd/>
          </a:ln>
        </p:spPr>
        <p:txBody>
          <a:bodyPr/>
          <a:lstStyle/>
          <a:p>
            <a:endParaRPr lang="en-US" sz="1350"/>
          </a:p>
        </p:txBody>
      </p:sp>
      <p:sp>
        <p:nvSpPr>
          <p:cNvPr id="250055" name="Freeform 199"/>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solidFill>
            <a:srgbClr val="8EDEFE"/>
          </a:solidFill>
          <a:ln w="9525">
            <a:solidFill>
              <a:srgbClr val="000000"/>
            </a:solidFill>
            <a:prstDash val="solid"/>
            <a:round/>
            <a:headEnd/>
            <a:tailEnd/>
          </a:ln>
        </p:spPr>
        <p:txBody>
          <a:bodyPr/>
          <a:lstStyle/>
          <a:p>
            <a:endParaRPr lang="en-US" sz="1350"/>
          </a:p>
        </p:txBody>
      </p:sp>
      <p:sp>
        <p:nvSpPr>
          <p:cNvPr id="250056" name="Freeform 200"/>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8EDEFE"/>
          </a:solidFill>
          <a:ln w="9525">
            <a:noFill/>
            <a:round/>
            <a:headEnd/>
            <a:tailEnd/>
          </a:ln>
        </p:spPr>
        <p:txBody>
          <a:bodyPr/>
          <a:lstStyle/>
          <a:p>
            <a:endParaRPr lang="en-US" sz="1350"/>
          </a:p>
        </p:txBody>
      </p:sp>
      <p:sp>
        <p:nvSpPr>
          <p:cNvPr id="250057" name="Freeform 201"/>
          <p:cNvSpPr>
            <a:spLocks/>
          </p:cNvSpPr>
          <p:nvPr/>
        </p:nvSpPr>
        <p:spPr bwMode="auto">
          <a:xfrm>
            <a:off x="5509023" y="3477816"/>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50058" name="Line 202"/>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sp>
        <p:nvSpPr>
          <p:cNvPr id="250059" name="Freeform 203"/>
          <p:cNvSpPr>
            <a:spLocks/>
          </p:cNvSpPr>
          <p:nvPr/>
        </p:nvSpPr>
        <p:spPr bwMode="auto">
          <a:xfrm>
            <a:off x="5089923" y="3606404"/>
            <a:ext cx="197644" cy="54769"/>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solidFill>
            <a:srgbClr val="8EDEFE"/>
          </a:solidFill>
          <a:ln w="9525">
            <a:solidFill>
              <a:srgbClr val="000000"/>
            </a:solidFill>
            <a:prstDash val="solid"/>
            <a:round/>
            <a:headEnd/>
            <a:tailEnd/>
          </a:ln>
        </p:spPr>
        <p:txBody>
          <a:bodyPr/>
          <a:lstStyle/>
          <a:p>
            <a:endParaRPr lang="en-US" sz="1350"/>
          </a:p>
        </p:txBody>
      </p:sp>
      <p:sp>
        <p:nvSpPr>
          <p:cNvPr id="250060" name="Freeform 204"/>
          <p:cNvSpPr>
            <a:spLocks/>
          </p:cNvSpPr>
          <p:nvPr/>
        </p:nvSpPr>
        <p:spPr bwMode="auto">
          <a:xfrm>
            <a:off x="5089923" y="3475435"/>
            <a:ext cx="34528" cy="59531"/>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solidFill>
            <a:srgbClr val="8EDEFE"/>
          </a:solidFill>
          <a:ln w="9525">
            <a:solidFill>
              <a:srgbClr val="000000"/>
            </a:solidFill>
            <a:prstDash val="solid"/>
            <a:round/>
            <a:headEnd/>
            <a:tailEnd/>
          </a:ln>
        </p:spPr>
        <p:txBody>
          <a:bodyPr/>
          <a:lstStyle/>
          <a:p>
            <a:endParaRPr lang="en-US" sz="1350"/>
          </a:p>
        </p:txBody>
      </p:sp>
      <p:sp>
        <p:nvSpPr>
          <p:cNvPr id="250061" name="Freeform 205"/>
          <p:cNvSpPr>
            <a:spLocks/>
          </p:cNvSpPr>
          <p:nvPr/>
        </p:nvSpPr>
        <p:spPr bwMode="auto">
          <a:xfrm>
            <a:off x="2271713" y="948929"/>
            <a:ext cx="221456" cy="18692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8EDEFE"/>
          </a:solidFill>
          <a:ln w="9525">
            <a:noFill/>
            <a:round/>
            <a:headEnd/>
            <a:tailEnd/>
          </a:ln>
        </p:spPr>
        <p:txBody>
          <a:bodyPr/>
          <a:lstStyle/>
          <a:p>
            <a:endParaRPr lang="en-US" sz="1350"/>
          </a:p>
        </p:txBody>
      </p:sp>
      <p:sp>
        <p:nvSpPr>
          <p:cNvPr id="250062" name="Freeform 206"/>
          <p:cNvSpPr>
            <a:spLocks/>
          </p:cNvSpPr>
          <p:nvPr/>
        </p:nvSpPr>
        <p:spPr bwMode="auto">
          <a:xfrm>
            <a:off x="2271713" y="948929"/>
            <a:ext cx="221456" cy="18692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63" name="Line 207"/>
          <p:cNvSpPr>
            <a:spLocks noChangeShapeType="1"/>
          </p:cNvSpPr>
          <p:nvPr/>
        </p:nvSpPr>
        <p:spPr bwMode="auto">
          <a:xfrm>
            <a:off x="5882879" y="4191001"/>
            <a:ext cx="17859" cy="30956"/>
          </a:xfrm>
          <a:prstGeom prst="line">
            <a:avLst/>
          </a:prstGeom>
          <a:noFill/>
          <a:ln w="9525">
            <a:solidFill>
              <a:srgbClr val="13007C"/>
            </a:solidFill>
            <a:round/>
            <a:headEnd/>
            <a:tailEnd/>
          </a:ln>
        </p:spPr>
        <p:txBody>
          <a:bodyPr/>
          <a:lstStyle/>
          <a:p>
            <a:endParaRPr lang="en-US" sz="1350"/>
          </a:p>
        </p:txBody>
      </p:sp>
      <p:sp>
        <p:nvSpPr>
          <p:cNvPr id="250065" name="Freeform 209"/>
          <p:cNvSpPr>
            <a:spLocks/>
          </p:cNvSpPr>
          <p:nvPr/>
        </p:nvSpPr>
        <p:spPr bwMode="auto">
          <a:xfrm>
            <a:off x="5568554" y="4300538"/>
            <a:ext cx="58340" cy="10239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8EDEFE"/>
          </a:solidFill>
          <a:ln w="9525">
            <a:noFill/>
            <a:round/>
            <a:headEnd/>
            <a:tailEnd/>
          </a:ln>
        </p:spPr>
        <p:txBody>
          <a:bodyPr/>
          <a:lstStyle/>
          <a:p>
            <a:endParaRPr lang="en-US" sz="1350"/>
          </a:p>
        </p:txBody>
      </p:sp>
      <p:sp>
        <p:nvSpPr>
          <p:cNvPr id="250066" name="Freeform 210"/>
          <p:cNvSpPr>
            <a:spLocks/>
          </p:cNvSpPr>
          <p:nvPr/>
        </p:nvSpPr>
        <p:spPr bwMode="auto">
          <a:xfrm>
            <a:off x="5568554" y="4300538"/>
            <a:ext cx="58340" cy="10239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solidFill>
            <a:srgbClr val="8EDEFE"/>
          </a:solidFill>
          <a:ln w="9525">
            <a:solidFill>
              <a:srgbClr val="000000"/>
            </a:solidFill>
            <a:prstDash val="solid"/>
            <a:round/>
            <a:headEnd/>
            <a:tailEnd/>
          </a:ln>
        </p:spPr>
        <p:txBody>
          <a:bodyPr/>
          <a:lstStyle/>
          <a:p>
            <a:endParaRPr lang="en-US" sz="1350"/>
          </a:p>
        </p:txBody>
      </p:sp>
      <p:sp>
        <p:nvSpPr>
          <p:cNvPr id="250067" name="Freeform 211"/>
          <p:cNvSpPr>
            <a:spLocks/>
          </p:cNvSpPr>
          <p:nvPr/>
        </p:nvSpPr>
        <p:spPr bwMode="auto">
          <a:xfrm>
            <a:off x="5112544" y="2805113"/>
            <a:ext cx="122635"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solidFill>
            <a:srgbClr val="8EDEFE"/>
          </a:solidFill>
          <a:ln w="9525">
            <a:solidFill>
              <a:srgbClr val="000000"/>
            </a:solidFill>
            <a:prstDash val="solid"/>
            <a:round/>
            <a:headEnd/>
            <a:tailEnd/>
          </a:ln>
        </p:spPr>
        <p:txBody>
          <a:bodyPr/>
          <a:lstStyle/>
          <a:p>
            <a:endParaRPr lang="en-US" sz="1350"/>
          </a:p>
        </p:txBody>
      </p:sp>
      <p:sp>
        <p:nvSpPr>
          <p:cNvPr id="250068" name="Freeform 212"/>
          <p:cNvSpPr>
            <a:spLocks/>
          </p:cNvSpPr>
          <p:nvPr/>
        </p:nvSpPr>
        <p:spPr bwMode="auto">
          <a:xfrm>
            <a:off x="5456635" y="2938463"/>
            <a:ext cx="1190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69" name="Freeform 213"/>
          <p:cNvSpPr>
            <a:spLocks/>
          </p:cNvSpPr>
          <p:nvPr/>
        </p:nvSpPr>
        <p:spPr bwMode="auto">
          <a:xfrm>
            <a:off x="5468542" y="2944416"/>
            <a:ext cx="11906"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0" name="Freeform 214"/>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1" name="Freeform 215"/>
          <p:cNvSpPr>
            <a:spLocks/>
          </p:cNvSpPr>
          <p:nvPr/>
        </p:nvSpPr>
        <p:spPr bwMode="auto">
          <a:xfrm>
            <a:off x="5474494"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72" name="Line 216"/>
          <p:cNvSpPr>
            <a:spLocks noChangeShapeType="1"/>
          </p:cNvSpPr>
          <p:nvPr/>
        </p:nvSpPr>
        <p:spPr bwMode="auto">
          <a:xfrm>
            <a:off x="3455194" y="1588294"/>
            <a:ext cx="40481" cy="1191"/>
          </a:xfrm>
          <a:prstGeom prst="line">
            <a:avLst/>
          </a:prstGeom>
          <a:noFill/>
          <a:ln w="0">
            <a:solidFill>
              <a:srgbClr val="000000"/>
            </a:solidFill>
            <a:round/>
            <a:headEnd/>
            <a:tailEnd/>
          </a:ln>
        </p:spPr>
        <p:txBody>
          <a:bodyPr/>
          <a:lstStyle/>
          <a:p>
            <a:endParaRPr lang="en-US" sz="1350"/>
          </a:p>
        </p:txBody>
      </p:sp>
      <p:sp>
        <p:nvSpPr>
          <p:cNvPr id="250073" name="Freeform 217"/>
          <p:cNvSpPr>
            <a:spLocks/>
          </p:cNvSpPr>
          <p:nvPr/>
        </p:nvSpPr>
        <p:spPr bwMode="auto">
          <a:xfrm>
            <a:off x="5941219" y="3336132"/>
            <a:ext cx="46435" cy="11906"/>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solidFill>
            <a:srgbClr val="8EDEFE"/>
          </a:solidFill>
          <a:ln w="9525">
            <a:solidFill>
              <a:srgbClr val="000000"/>
            </a:solidFill>
            <a:prstDash val="solid"/>
            <a:round/>
            <a:headEnd/>
            <a:tailEnd/>
          </a:ln>
        </p:spPr>
        <p:txBody>
          <a:bodyPr/>
          <a:lstStyle/>
          <a:p>
            <a:endParaRPr lang="en-US" sz="1350"/>
          </a:p>
        </p:txBody>
      </p:sp>
      <p:sp>
        <p:nvSpPr>
          <p:cNvPr id="250074" name="Freeform 218"/>
          <p:cNvSpPr>
            <a:spLocks/>
          </p:cNvSpPr>
          <p:nvPr/>
        </p:nvSpPr>
        <p:spPr bwMode="auto">
          <a:xfrm>
            <a:off x="4657725" y="2594373"/>
            <a:ext cx="157163" cy="7262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8EDEFE"/>
          </a:solidFill>
          <a:ln w="9525">
            <a:noFill/>
            <a:round/>
            <a:headEnd/>
            <a:tailEnd/>
          </a:ln>
        </p:spPr>
        <p:txBody>
          <a:bodyPr/>
          <a:lstStyle/>
          <a:p>
            <a:endParaRPr lang="en-US" sz="1350"/>
          </a:p>
        </p:txBody>
      </p:sp>
      <p:sp>
        <p:nvSpPr>
          <p:cNvPr id="250075" name="Freeform 219"/>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8EDEFE"/>
          </a:solidFill>
          <a:ln w="9525">
            <a:noFill/>
            <a:round/>
            <a:headEnd/>
            <a:tailEnd/>
          </a:ln>
        </p:spPr>
        <p:txBody>
          <a:bodyPr/>
          <a:lstStyle/>
          <a:p>
            <a:endParaRPr lang="en-US" sz="1350"/>
          </a:p>
        </p:txBody>
      </p:sp>
      <p:sp>
        <p:nvSpPr>
          <p:cNvPr id="250076" name="Freeform 220"/>
          <p:cNvSpPr>
            <a:spLocks/>
          </p:cNvSpPr>
          <p:nvPr/>
        </p:nvSpPr>
        <p:spPr bwMode="auto">
          <a:xfrm>
            <a:off x="4581525" y="2576513"/>
            <a:ext cx="76200" cy="35719"/>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8EDEFE"/>
          </a:solidFill>
          <a:ln w="9525">
            <a:noFill/>
            <a:round/>
            <a:headEnd/>
            <a:tailEnd/>
          </a:ln>
        </p:spPr>
        <p:txBody>
          <a:bodyPr/>
          <a:lstStyle/>
          <a:p>
            <a:endParaRPr lang="en-US" sz="1350"/>
          </a:p>
        </p:txBody>
      </p:sp>
      <p:sp>
        <p:nvSpPr>
          <p:cNvPr id="250077" name="Freeform 221"/>
          <p:cNvSpPr>
            <a:spLocks/>
          </p:cNvSpPr>
          <p:nvPr/>
        </p:nvSpPr>
        <p:spPr bwMode="auto">
          <a:xfrm>
            <a:off x="4698206" y="2606279"/>
            <a:ext cx="58341" cy="3571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8EDEFE"/>
          </a:solidFill>
          <a:ln w="9525">
            <a:noFill/>
            <a:round/>
            <a:headEnd/>
            <a:tailEnd/>
          </a:ln>
        </p:spPr>
        <p:txBody>
          <a:bodyPr/>
          <a:lstStyle/>
          <a:p>
            <a:endParaRPr lang="en-US" sz="1350"/>
          </a:p>
        </p:txBody>
      </p:sp>
      <p:sp>
        <p:nvSpPr>
          <p:cNvPr id="250078" name="Freeform 222"/>
          <p:cNvSpPr>
            <a:spLocks/>
          </p:cNvSpPr>
          <p:nvPr/>
        </p:nvSpPr>
        <p:spPr bwMode="auto">
          <a:xfrm>
            <a:off x="4663679" y="2624138"/>
            <a:ext cx="86915" cy="60722"/>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8EDEFE"/>
          </a:solidFill>
          <a:ln w="9525">
            <a:noFill/>
            <a:round/>
            <a:headEnd/>
            <a:tailEnd/>
          </a:ln>
        </p:spPr>
        <p:txBody>
          <a:bodyPr/>
          <a:lstStyle/>
          <a:p>
            <a:endParaRPr lang="en-US" sz="1350"/>
          </a:p>
        </p:txBody>
      </p:sp>
      <p:sp>
        <p:nvSpPr>
          <p:cNvPr id="250079" name="Freeform 223"/>
          <p:cNvSpPr>
            <a:spLocks/>
          </p:cNvSpPr>
          <p:nvPr/>
        </p:nvSpPr>
        <p:spPr bwMode="auto">
          <a:xfrm>
            <a:off x="4722019" y="2582466"/>
            <a:ext cx="80963" cy="23813"/>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8EDEFE"/>
          </a:solidFill>
          <a:ln w="9525">
            <a:noFill/>
            <a:round/>
            <a:headEnd/>
            <a:tailEnd/>
          </a:ln>
        </p:spPr>
        <p:txBody>
          <a:bodyPr/>
          <a:lstStyle/>
          <a:p>
            <a:endParaRPr lang="en-US" sz="1350"/>
          </a:p>
        </p:txBody>
      </p:sp>
      <p:sp>
        <p:nvSpPr>
          <p:cNvPr id="250080" name="Freeform 224"/>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8EDEFE"/>
          </a:solidFill>
          <a:ln w="9525">
            <a:noFill/>
            <a:round/>
            <a:headEnd/>
            <a:tailEnd/>
          </a:ln>
        </p:spPr>
        <p:txBody>
          <a:bodyPr/>
          <a:lstStyle/>
          <a:p>
            <a:endParaRPr lang="en-US" sz="1350"/>
          </a:p>
        </p:txBody>
      </p:sp>
      <p:sp>
        <p:nvSpPr>
          <p:cNvPr id="250081" name="Freeform 225"/>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8EDEFE"/>
          </a:solidFill>
          <a:ln w="9525">
            <a:solidFill>
              <a:srgbClr val="000000"/>
            </a:solidFill>
            <a:prstDash val="solid"/>
            <a:round/>
            <a:headEnd/>
            <a:tailEnd/>
          </a:ln>
        </p:spPr>
        <p:txBody>
          <a:bodyPr/>
          <a:lstStyle/>
          <a:p>
            <a:endParaRPr lang="en-US" sz="1350"/>
          </a:p>
        </p:txBody>
      </p:sp>
      <p:sp>
        <p:nvSpPr>
          <p:cNvPr id="250082" name="Freeform 226"/>
          <p:cNvSpPr>
            <a:spLocks/>
          </p:cNvSpPr>
          <p:nvPr/>
        </p:nvSpPr>
        <p:spPr bwMode="auto">
          <a:xfrm>
            <a:off x="2825354" y="1220392"/>
            <a:ext cx="47625" cy="48815"/>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083" name="Freeform 227"/>
          <p:cNvSpPr>
            <a:spLocks/>
          </p:cNvSpPr>
          <p:nvPr/>
        </p:nvSpPr>
        <p:spPr bwMode="auto">
          <a:xfrm>
            <a:off x="3070622" y="1485900"/>
            <a:ext cx="52388" cy="47625"/>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noFill/>
          <a:ln w="9525">
            <a:solidFill>
              <a:srgbClr val="000000"/>
            </a:solidFill>
            <a:prstDash val="solid"/>
            <a:round/>
            <a:headEnd/>
            <a:tailEnd/>
          </a:ln>
        </p:spPr>
        <p:txBody>
          <a:bodyPr/>
          <a:lstStyle/>
          <a:p>
            <a:endParaRPr lang="en-US" sz="1350"/>
          </a:p>
        </p:txBody>
      </p:sp>
      <p:sp>
        <p:nvSpPr>
          <p:cNvPr id="250084" name="Freeform 228"/>
          <p:cNvSpPr>
            <a:spLocks/>
          </p:cNvSpPr>
          <p:nvPr/>
        </p:nvSpPr>
        <p:spPr bwMode="auto">
          <a:xfrm>
            <a:off x="3368279" y="2371726"/>
            <a:ext cx="16669"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7FC97F"/>
          </a:solidFill>
          <a:ln w="9525">
            <a:noFill/>
            <a:round/>
            <a:headEnd/>
            <a:tailEnd/>
          </a:ln>
        </p:spPr>
        <p:txBody>
          <a:bodyPr/>
          <a:lstStyle/>
          <a:p>
            <a:endParaRPr lang="en-US" sz="1350"/>
          </a:p>
        </p:txBody>
      </p:sp>
      <p:sp>
        <p:nvSpPr>
          <p:cNvPr id="250085" name="Freeform 229"/>
          <p:cNvSpPr>
            <a:spLocks/>
          </p:cNvSpPr>
          <p:nvPr/>
        </p:nvSpPr>
        <p:spPr bwMode="auto">
          <a:xfrm>
            <a:off x="3368279" y="2371726"/>
            <a:ext cx="16669" cy="11906"/>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12" name="Freeform 256"/>
          <p:cNvSpPr>
            <a:spLocks/>
          </p:cNvSpPr>
          <p:nvPr/>
        </p:nvSpPr>
        <p:spPr bwMode="auto">
          <a:xfrm>
            <a:off x="2656285" y="1558529"/>
            <a:ext cx="909638" cy="866775"/>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noFill/>
          <a:ln w="9525">
            <a:solidFill>
              <a:srgbClr val="000000"/>
            </a:solidFill>
            <a:prstDash val="solid"/>
            <a:round/>
            <a:headEnd/>
            <a:tailEnd/>
          </a:ln>
        </p:spPr>
        <p:txBody>
          <a:bodyPr/>
          <a:lstStyle/>
          <a:p>
            <a:endParaRPr lang="en-US" sz="1350"/>
          </a:p>
        </p:txBody>
      </p:sp>
      <p:sp>
        <p:nvSpPr>
          <p:cNvPr id="250113" name="Freeform 257"/>
          <p:cNvSpPr>
            <a:spLocks/>
          </p:cNvSpPr>
          <p:nvPr/>
        </p:nvSpPr>
        <p:spPr bwMode="auto">
          <a:xfrm>
            <a:off x="4802982" y="2160985"/>
            <a:ext cx="713185" cy="686990"/>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noFill/>
          <a:ln w="9525">
            <a:solidFill>
              <a:srgbClr val="000000"/>
            </a:solidFill>
            <a:prstDash val="solid"/>
            <a:round/>
            <a:headEnd/>
            <a:tailEnd/>
          </a:ln>
        </p:spPr>
        <p:txBody>
          <a:bodyPr/>
          <a:lstStyle/>
          <a:p>
            <a:endParaRPr lang="en-US" sz="1350"/>
          </a:p>
        </p:txBody>
      </p:sp>
      <p:sp>
        <p:nvSpPr>
          <p:cNvPr id="250114" name="Line 258"/>
          <p:cNvSpPr>
            <a:spLocks noChangeShapeType="1"/>
          </p:cNvSpPr>
          <p:nvPr/>
        </p:nvSpPr>
        <p:spPr bwMode="auto">
          <a:xfrm flipV="1">
            <a:off x="5480447" y="2419351"/>
            <a:ext cx="41672" cy="40481"/>
          </a:xfrm>
          <a:prstGeom prst="line">
            <a:avLst/>
          </a:prstGeom>
          <a:noFill/>
          <a:ln w="9525">
            <a:solidFill>
              <a:srgbClr val="000000"/>
            </a:solidFill>
            <a:round/>
            <a:headEnd/>
            <a:tailEnd/>
          </a:ln>
        </p:spPr>
        <p:txBody>
          <a:bodyPr/>
          <a:lstStyle/>
          <a:p>
            <a:endParaRPr lang="en-US" sz="1350"/>
          </a:p>
        </p:txBody>
      </p:sp>
      <p:sp>
        <p:nvSpPr>
          <p:cNvPr id="250115" name="Freeform 259"/>
          <p:cNvSpPr>
            <a:spLocks/>
          </p:cNvSpPr>
          <p:nvPr/>
        </p:nvSpPr>
        <p:spPr bwMode="auto">
          <a:xfrm>
            <a:off x="3923110" y="2220517"/>
            <a:ext cx="979884" cy="344090"/>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noFill/>
          <a:ln w="9525">
            <a:solidFill>
              <a:srgbClr val="000000"/>
            </a:solidFill>
            <a:prstDash val="solid"/>
            <a:round/>
            <a:headEnd/>
            <a:tailEnd/>
          </a:ln>
        </p:spPr>
        <p:txBody>
          <a:bodyPr/>
          <a:lstStyle/>
          <a:p>
            <a:endParaRPr lang="en-US" sz="1350"/>
          </a:p>
        </p:txBody>
      </p:sp>
      <p:sp>
        <p:nvSpPr>
          <p:cNvPr id="250116" name="Freeform 260"/>
          <p:cNvSpPr>
            <a:spLocks/>
          </p:cNvSpPr>
          <p:nvPr/>
        </p:nvSpPr>
        <p:spPr bwMode="auto">
          <a:xfrm>
            <a:off x="4285060"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50117" name="Freeform 261"/>
          <p:cNvSpPr>
            <a:spLocks/>
          </p:cNvSpPr>
          <p:nvPr/>
        </p:nvSpPr>
        <p:spPr bwMode="auto">
          <a:xfrm>
            <a:off x="3345657" y="1588294"/>
            <a:ext cx="816769" cy="1108472"/>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18" name="Freeform 262"/>
          <p:cNvSpPr>
            <a:spLocks/>
          </p:cNvSpPr>
          <p:nvPr/>
        </p:nvSpPr>
        <p:spPr bwMode="auto">
          <a:xfrm>
            <a:off x="4196954" y="2956322"/>
            <a:ext cx="711994" cy="360759"/>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19" name="Line 263"/>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120" name="Freeform 264"/>
          <p:cNvSpPr>
            <a:spLocks/>
          </p:cNvSpPr>
          <p:nvPr/>
        </p:nvSpPr>
        <p:spPr bwMode="auto">
          <a:xfrm>
            <a:off x="4617244" y="954882"/>
            <a:ext cx="261938" cy="155972"/>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1" name="Freeform 265"/>
          <p:cNvSpPr>
            <a:spLocks/>
          </p:cNvSpPr>
          <p:nvPr/>
        </p:nvSpPr>
        <p:spPr bwMode="auto">
          <a:xfrm>
            <a:off x="4826794" y="948929"/>
            <a:ext cx="146447" cy="14525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noFill/>
          <a:ln w="9525">
            <a:solidFill>
              <a:srgbClr val="000000"/>
            </a:solidFill>
            <a:prstDash val="solid"/>
            <a:round/>
            <a:headEnd/>
            <a:tailEnd/>
          </a:ln>
        </p:spPr>
        <p:txBody>
          <a:bodyPr/>
          <a:lstStyle/>
          <a:p>
            <a:endParaRPr lang="en-US" sz="1350"/>
          </a:p>
        </p:txBody>
      </p:sp>
      <p:sp>
        <p:nvSpPr>
          <p:cNvPr id="250122" name="Freeform 266"/>
          <p:cNvSpPr>
            <a:spLocks/>
          </p:cNvSpPr>
          <p:nvPr/>
        </p:nvSpPr>
        <p:spPr bwMode="auto">
          <a:xfrm>
            <a:off x="4185048" y="954882"/>
            <a:ext cx="688181" cy="692944"/>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3" name="Freeform 267"/>
          <p:cNvSpPr>
            <a:spLocks/>
          </p:cNvSpPr>
          <p:nvPr/>
        </p:nvSpPr>
        <p:spPr bwMode="auto">
          <a:xfrm>
            <a:off x="4261247" y="1371600"/>
            <a:ext cx="46434" cy="53579"/>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25" name="Freeform 269"/>
          <p:cNvSpPr>
            <a:spLocks/>
          </p:cNvSpPr>
          <p:nvPr/>
        </p:nvSpPr>
        <p:spPr bwMode="auto">
          <a:xfrm>
            <a:off x="4802982" y="1058466"/>
            <a:ext cx="17860" cy="4762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noFill/>
          <a:ln w="9525">
            <a:solidFill>
              <a:srgbClr val="000000"/>
            </a:solidFill>
            <a:prstDash val="solid"/>
            <a:round/>
            <a:headEnd/>
            <a:tailEnd/>
          </a:ln>
        </p:spPr>
        <p:txBody>
          <a:bodyPr/>
          <a:lstStyle/>
          <a:p>
            <a:endParaRPr lang="en-US" sz="1350"/>
          </a:p>
        </p:txBody>
      </p:sp>
      <p:grpSp>
        <p:nvGrpSpPr>
          <p:cNvPr id="18" name="Group 270"/>
          <p:cNvGrpSpPr>
            <a:grpSpLocks/>
          </p:cNvGrpSpPr>
          <p:nvPr/>
        </p:nvGrpSpPr>
        <p:grpSpPr bwMode="auto">
          <a:xfrm>
            <a:off x="4820841" y="954881"/>
            <a:ext cx="309563" cy="476250"/>
            <a:chOff x="3200" y="453"/>
            <a:chExt cx="301" cy="448"/>
          </a:xfrm>
        </p:grpSpPr>
        <p:sp>
          <p:nvSpPr>
            <p:cNvPr id="250127" name="Freeform 271"/>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28" name="Freeform 272"/>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noFill/>
            <a:ln w="9525">
              <a:solidFill>
                <a:srgbClr val="000000"/>
              </a:solidFill>
              <a:prstDash val="solid"/>
              <a:round/>
              <a:headEnd/>
              <a:tailEnd/>
            </a:ln>
          </p:spPr>
          <p:txBody>
            <a:bodyPr/>
            <a:lstStyle/>
            <a:p>
              <a:endParaRPr lang="en-US" sz="1350"/>
            </a:p>
          </p:txBody>
        </p:sp>
        <p:sp>
          <p:nvSpPr>
            <p:cNvPr id="250129" name="Freeform 273"/>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noFill/>
            <a:ln w="9525">
              <a:solidFill>
                <a:srgbClr val="000000"/>
              </a:solidFill>
              <a:prstDash val="solid"/>
              <a:round/>
              <a:headEnd/>
              <a:tailEnd/>
            </a:ln>
          </p:spPr>
          <p:txBody>
            <a:bodyPr/>
            <a:lstStyle/>
            <a:p>
              <a:endParaRPr lang="en-US" sz="1350"/>
            </a:p>
          </p:txBody>
        </p:sp>
        <p:sp>
          <p:nvSpPr>
            <p:cNvPr id="250130" name="Freeform 274"/>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noFill/>
            <a:ln w="9525">
              <a:solidFill>
                <a:srgbClr val="000000"/>
              </a:solidFill>
              <a:prstDash val="solid"/>
              <a:round/>
              <a:headEnd/>
              <a:tailEnd/>
            </a:ln>
          </p:spPr>
          <p:txBody>
            <a:bodyPr/>
            <a:lstStyle/>
            <a:p>
              <a:endParaRPr lang="en-US" sz="1350"/>
            </a:p>
          </p:txBody>
        </p:sp>
        <p:sp>
          <p:nvSpPr>
            <p:cNvPr id="250131" name="Freeform 275"/>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32" name="Freeform 276"/>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noFill/>
            <a:ln w="9525">
              <a:solidFill>
                <a:srgbClr val="000000"/>
              </a:solidFill>
              <a:prstDash val="solid"/>
              <a:round/>
              <a:headEnd/>
              <a:tailEnd/>
            </a:ln>
          </p:spPr>
          <p:txBody>
            <a:bodyPr/>
            <a:lstStyle/>
            <a:p>
              <a:endParaRPr lang="en-US" sz="1350"/>
            </a:p>
          </p:txBody>
        </p:sp>
      </p:grpSp>
      <p:sp>
        <p:nvSpPr>
          <p:cNvPr id="250133" name="Freeform 277"/>
          <p:cNvSpPr>
            <a:spLocks/>
          </p:cNvSpPr>
          <p:nvPr/>
        </p:nvSpPr>
        <p:spPr bwMode="auto">
          <a:xfrm>
            <a:off x="4104085" y="1328738"/>
            <a:ext cx="810815" cy="1077516"/>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noFill/>
          <a:ln w="9525">
            <a:solidFill>
              <a:srgbClr val="000000"/>
            </a:solidFill>
            <a:prstDash val="solid"/>
            <a:round/>
            <a:headEnd/>
            <a:tailEnd/>
          </a:ln>
        </p:spPr>
        <p:txBody>
          <a:bodyPr/>
          <a:lstStyle/>
          <a:p>
            <a:endParaRPr lang="en-US" sz="1350"/>
          </a:p>
        </p:txBody>
      </p:sp>
      <p:sp>
        <p:nvSpPr>
          <p:cNvPr id="250134" name="Freeform 278"/>
          <p:cNvSpPr>
            <a:spLocks/>
          </p:cNvSpPr>
          <p:nvPr/>
        </p:nvSpPr>
        <p:spPr bwMode="auto">
          <a:xfrm>
            <a:off x="4564856" y="2220517"/>
            <a:ext cx="28575" cy="30956"/>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50135" name="Freeform 279"/>
          <p:cNvSpPr>
            <a:spLocks/>
          </p:cNvSpPr>
          <p:nvPr/>
        </p:nvSpPr>
        <p:spPr bwMode="auto">
          <a:xfrm>
            <a:off x="4802981" y="2324100"/>
            <a:ext cx="23813" cy="29766"/>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36" name="Line 280"/>
          <p:cNvSpPr>
            <a:spLocks noChangeShapeType="1"/>
          </p:cNvSpPr>
          <p:nvPr/>
        </p:nvSpPr>
        <p:spPr bwMode="auto">
          <a:xfrm flipH="1">
            <a:off x="4593431" y="1491854"/>
            <a:ext cx="23813" cy="96440"/>
          </a:xfrm>
          <a:prstGeom prst="line">
            <a:avLst/>
          </a:prstGeom>
          <a:noFill/>
          <a:ln w="9525">
            <a:solidFill>
              <a:srgbClr val="000000"/>
            </a:solidFill>
            <a:round/>
            <a:headEnd/>
            <a:tailEnd/>
          </a:ln>
        </p:spPr>
        <p:txBody>
          <a:bodyPr/>
          <a:lstStyle/>
          <a:p>
            <a:endParaRPr lang="en-US" sz="1350"/>
          </a:p>
        </p:txBody>
      </p:sp>
      <p:sp>
        <p:nvSpPr>
          <p:cNvPr id="250137" name="Freeform 281"/>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138" name="Line 282"/>
          <p:cNvSpPr>
            <a:spLocks noChangeShapeType="1"/>
          </p:cNvSpPr>
          <p:nvPr/>
        </p:nvSpPr>
        <p:spPr bwMode="auto">
          <a:xfrm flipH="1">
            <a:off x="4593432" y="1641873"/>
            <a:ext cx="11906" cy="1190"/>
          </a:xfrm>
          <a:prstGeom prst="line">
            <a:avLst/>
          </a:prstGeom>
          <a:noFill/>
          <a:ln w="9525">
            <a:solidFill>
              <a:srgbClr val="000000"/>
            </a:solidFill>
            <a:round/>
            <a:headEnd/>
            <a:tailEnd/>
          </a:ln>
        </p:spPr>
        <p:txBody>
          <a:bodyPr/>
          <a:lstStyle/>
          <a:p>
            <a:endParaRPr lang="en-US" sz="1350"/>
          </a:p>
        </p:txBody>
      </p:sp>
      <p:sp>
        <p:nvSpPr>
          <p:cNvPr id="250139" name="Freeform 283"/>
          <p:cNvSpPr>
            <a:spLocks/>
          </p:cNvSpPr>
          <p:nvPr/>
        </p:nvSpPr>
        <p:spPr bwMode="auto">
          <a:xfrm>
            <a:off x="4027885" y="1539479"/>
            <a:ext cx="559594" cy="657225"/>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50140" name="Line 284"/>
          <p:cNvSpPr>
            <a:spLocks noChangeShapeType="1"/>
          </p:cNvSpPr>
          <p:nvPr/>
        </p:nvSpPr>
        <p:spPr bwMode="auto">
          <a:xfrm>
            <a:off x="4261248" y="1588294"/>
            <a:ext cx="1190" cy="78581"/>
          </a:xfrm>
          <a:prstGeom prst="line">
            <a:avLst/>
          </a:prstGeom>
          <a:noFill/>
          <a:ln w="0">
            <a:solidFill>
              <a:srgbClr val="000000"/>
            </a:solidFill>
            <a:round/>
            <a:headEnd/>
            <a:tailEnd/>
          </a:ln>
        </p:spPr>
        <p:txBody>
          <a:bodyPr/>
          <a:lstStyle/>
          <a:p>
            <a:endParaRPr lang="en-US" sz="1350"/>
          </a:p>
        </p:txBody>
      </p:sp>
      <p:sp>
        <p:nvSpPr>
          <p:cNvPr id="250141" name="Freeform 285"/>
          <p:cNvSpPr>
            <a:spLocks/>
          </p:cNvSpPr>
          <p:nvPr/>
        </p:nvSpPr>
        <p:spPr bwMode="auto">
          <a:xfrm>
            <a:off x="4430317" y="3692129"/>
            <a:ext cx="69056" cy="53578"/>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2" name="Freeform 286"/>
          <p:cNvSpPr>
            <a:spLocks/>
          </p:cNvSpPr>
          <p:nvPr/>
        </p:nvSpPr>
        <p:spPr bwMode="auto">
          <a:xfrm>
            <a:off x="4143376" y="3257550"/>
            <a:ext cx="1879997" cy="759619"/>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noFill/>
          <a:ln w="9525">
            <a:solidFill>
              <a:srgbClr val="000000"/>
            </a:solidFill>
            <a:prstDash val="solid"/>
            <a:round/>
            <a:headEnd/>
            <a:tailEnd/>
          </a:ln>
        </p:spPr>
        <p:txBody>
          <a:bodyPr/>
          <a:lstStyle/>
          <a:p>
            <a:endParaRPr lang="en-US" sz="1350"/>
          </a:p>
        </p:txBody>
      </p:sp>
      <p:sp>
        <p:nvSpPr>
          <p:cNvPr id="250143" name="Freeform 287"/>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FFFFFF"/>
          </a:solidFill>
          <a:ln w="9525">
            <a:noFill/>
            <a:round/>
            <a:headEnd/>
            <a:tailEnd/>
          </a:ln>
        </p:spPr>
        <p:txBody>
          <a:bodyPr/>
          <a:lstStyle/>
          <a:p>
            <a:endParaRPr lang="en-US" sz="1350"/>
          </a:p>
        </p:txBody>
      </p:sp>
      <p:sp>
        <p:nvSpPr>
          <p:cNvPr id="250144" name="Freeform 288"/>
          <p:cNvSpPr>
            <a:spLocks/>
          </p:cNvSpPr>
          <p:nvPr/>
        </p:nvSpPr>
        <p:spPr bwMode="auto">
          <a:xfrm>
            <a:off x="5375673" y="3643313"/>
            <a:ext cx="34528" cy="41672"/>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noFill/>
          <a:ln w="9525">
            <a:solidFill>
              <a:srgbClr val="000000"/>
            </a:solidFill>
            <a:prstDash val="solid"/>
            <a:round/>
            <a:headEnd/>
            <a:tailEnd/>
          </a:ln>
        </p:spPr>
        <p:txBody>
          <a:bodyPr/>
          <a:lstStyle/>
          <a:p>
            <a:endParaRPr lang="en-US" sz="1350"/>
          </a:p>
        </p:txBody>
      </p:sp>
      <p:sp>
        <p:nvSpPr>
          <p:cNvPr id="250145" name="Freeform 289"/>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FFFFFF"/>
          </a:solidFill>
          <a:ln w="9525">
            <a:noFill/>
            <a:round/>
            <a:headEnd/>
            <a:tailEnd/>
          </a:ln>
        </p:spPr>
        <p:txBody>
          <a:bodyPr/>
          <a:lstStyle/>
          <a:p>
            <a:endParaRPr lang="en-US" sz="1350"/>
          </a:p>
        </p:txBody>
      </p:sp>
      <p:sp>
        <p:nvSpPr>
          <p:cNvPr id="250146" name="Freeform 290"/>
          <p:cNvSpPr>
            <a:spLocks/>
          </p:cNvSpPr>
          <p:nvPr/>
        </p:nvSpPr>
        <p:spPr bwMode="auto">
          <a:xfrm>
            <a:off x="5089923" y="3475435"/>
            <a:ext cx="34528" cy="59531"/>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7" name="Freeform 291"/>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FFFFFF"/>
          </a:solidFill>
          <a:ln w="9525">
            <a:noFill/>
            <a:round/>
            <a:headEnd/>
            <a:tailEnd/>
          </a:ln>
        </p:spPr>
        <p:txBody>
          <a:bodyPr/>
          <a:lstStyle/>
          <a:p>
            <a:endParaRPr lang="en-US" sz="1350"/>
          </a:p>
        </p:txBody>
      </p:sp>
      <p:sp>
        <p:nvSpPr>
          <p:cNvPr id="250148" name="Freeform 292"/>
          <p:cNvSpPr>
            <a:spLocks/>
          </p:cNvSpPr>
          <p:nvPr/>
        </p:nvSpPr>
        <p:spPr bwMode="auto">
          <a:xfrm>
            <a:off x="5089923" y="3606404"/>
            <a:ext cx="58340" cy="2500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49" name="Freeform 293"/>
          <p:cNvSpPr>
            <a:spLocks/>
          </p:cNvSpPr>
          <p:nvPr/>
        </p:nvSpPr>
        <p:spPr bwMode="auto">
          <a:xfrm>
            <a:off x="5142310" y="3606404"/>
            <a:ext cx="146447"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FFFFFF"/>
          </a:solidFill>
          <a:ln w="9525">
            <a:noFill/>
            <a:round/>
            <a:headEnd/>
            <a:tailEnd/>
          </a:ln>
        </p:spPr>
        <p:txBody>
          <a:bodyPr/>
          <a:lstStyle/>
          <a:p>
            <a:endParaRPr lang="en-US" sz="1350"/>
          </a:p>
        </p:txBody>
      </p:sp>
      <p:sp>
        <p:nvSpPr>
          <p:cNvPr id="250150" name="Freeform 294"/>
          <p:cNvSpPr>
            <a:spLocks/>
          </p:cNvSpPr>
          <p:nvPr/>
        </p:nvSpPr>
        <p:spPr bwMode="auto">
          <a:xfrm>
            <a:off x="5142310" y="3606404"/>
            <a:ext cx="146447" cy="54769"/>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noFill/>
          <a:ln w="9525">
            <a:solidFill>
              <a:srgbClr val="000000"/>
            </a:solidFill>
            <a:prstDash val="solid"/>
            <a:round/>
            <a:headEnd/>
            <a:tailEnd/>
          </a:ln>
        </p:spPr>
        <p:txBody>
          <a:bodyPr/>
          <a:lstStyle/>
          <a:p>
            <a:endParaRPr lang="en-US" sz="1350"/>
          </a:p>
        </p:txBody>
      </p:sp>
      <p:sp>
        <p:nvSpPr>
          <p:cNvPr id="250151" name="Freeform 295"/>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FFFFFF"/>
          </a:solidFill>
          <a:ln w="9525">
            <a:noFill/>
            <a:round/>
            <a:headEnd/>
            <a:tailEnd/>
          </a:ln>
        </p:spPr>
        <p:txBody>
          <a:bodyPr/>
          <a:lstStyle/>
          <a:p>
            <a:endParaRPr lang="en-US" sz="1350"/>
          </a:p>
        </p:txBody>
      </p:sp>
      <p:sp>
        <p:nvSpPr>
          <p:cNvPr id="250152" name="Freeform 296"/>
          <p:cNvSpPr>
            <a:spLocks/>
          </p:cNvSpPr>
          <p:nvPr/>
        </p:nvSpPr>
        <p:spPr bwMode="auto">
          <a:xfrm>
            <a:off x="5410201" y="3643313"/>
            <a:ext cx="98822" cy="102394"/>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noFill/>
          <a:ln w="9525">
            <a:solidFill>
              <a:srgbClr val="000000"/>
            </a:solidFill>
            <a:prstDash val="solid"/>
            <a:round/>
            <a:headEnd/>
            <a:tailEnd/>
          </a:ln>
        </p:spPr>
        <p:txBody>
          <a:bodyPr/>
          <a:lstStyle/>
          <a:p>
            <a:endParaRPr lang="en-US" sz="1350"/>
          </a:p>
        </p:txBody>
      </p:sp>
      <p:sp>
        <p:nvSpPr>
          <p:cNvPr id="250153" name="Freeform 297"/>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FFFFFF"/>
          </a:solidFill>
          <a:ln w="9525">
            <a:noFill/>
            <a:round/>
            <a:headEnd/>
            <a:tailEnd/>
          </a:ln>
        </p:spPr>
        <p:txBody>
          <a:bodyPr/>
          <a:lstStyle/>
          <a:p>
            <a:endParaRPr lang="en-US" sz="1350"/>
          </a:p>
        </p:txBody>
      </p:sp>
      <p:sp>
        <p:nvSpPr>
          <p:cNvPr id="250154" name="Freeform 298"/>
          <p:cNvSpPr>
            <a:spLocks/>
          </p:cNvSpPr>
          <p:nvPr/>
        </p:nvSpPr>
        <p:spPr bwMode="auto">
          <a:xfrm>
            <a:off x="5456635" y="3534966"/>
            <a:ext cx="128588" cy="157163"/>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noFill/>
          <a:ln w="9525">
            <a:solidFill>
              <a:srgbClr val="000000"/>
            </a:solidFill>
            <a:prstDash val="solid"/>
            <a:round/>
            <a:headEnd/>
            <a:tailEnd/>
          </a:ln>
        </p:spPr>
        <p:txBody>
          <a:bodyPr/>
          <a:lstStyle/>
          <a:p>
            <a:endParaRPr lang="en-US" sz="1350"/>
          </a:p>
        </p:txBody>
      </p:sp>
      <p:sp>
        <p:nvSpPr>
          <p:cNvPr id="250155" name="Freeform 299"/>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FFFFFF"/>
          </a:solidFill>
          <a:ln w="9525">
            <a:noFill/>
            <a:round/>
            <a:headEnd/>
            <a:tailEnd/>
          </a:ln>
        </p:spPr>
        <p:txBody>
          <a:bodyPr/>
          <a:lstStyle/>
          <a:p>
            <a:endParaRPr lang="en-US" sz="1350"/>
          </a:p>
        </p:txBody>
      </p:sp>
      <p:sp>
        <p:nvSpPr>
          <p:cNvPr id="250156" name="Freeform 300"/>
          <p:cNvSpPr>
            <a:spLocks/>
          </p:cNvSpPr>
          <p:nvPr/>
        </p:nvSpPr>
        <p:spPr bwMode="auto">
          <a:xfrm>
            <a:off x="5509023" y="3480197"/>
            <a:ext cx="158353" cy="157163"/>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50157" name="Freeform 301"/>
          <p:cNvSpPr>
            <a:spLocks/>
          </p:cNvSpPr>
          <p:nvPr/>
        </p:nvSpPr>
        <p:spPr bwMode="auto">
          <a:xfrm>
            <a:off x="5363767" y="3511153"/>
            <a:ext cx="86915" cy="271463"/>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50158" name="Line 302"/>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grpSp>
        <p:nvGrpSpPr>
          <p:cNvPr id="19" name="Group 303"/>
          <p:cNvGrpSpPr>
            <a:grpSpLocks/>
          </p:cNvGrpSpPr>
          <p:nvPr/>
        </p:nvGrpSpPr>
        <p:grpSpPr bwMode="auto">
          <a:xfrm>
            <a:off x="5118498" y="2450306"/>
            <a:ext cx="869156" cy="1295400"/>
            <a:chOff x="3489" y="1865"/>
            <a:chExt cx="845" cy="1219"/>
          </a:xfrm>
        </p:grpSpPr>
        <p:sp>
          <p:nvSpPr>
            <p:cNvPr id="250160" name="Freeform 3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noFill/>
            <a:ln w="9525">
              <a:solidFill>
                <a:srgbClr val="000000"/>
              </a:solidFill>
              <a:prstDash val="solid"/>
              <a:round/>
              <a:headEnd/>
              <a:tailEnd/>
            </a:ln>
          </p:spPr>
          <p:txBody>
            <a:bodyPr/>
            <a:lstStyle/>
            <a:p>
              <a:endParaRPr lang="en-US" sz="1350"/>
            </a:p>
          </p:txBody>
        </p:sp>
        <p:sp>
          <p:nvSpPr>
            <p:cNvPr id="250161" name="Freeform 3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noFill/>
            <a:ln w="9525">
              <a:solidFill>
                <a:srgbClr val="000000"/>
              </a:solidFill>
              <a:prstDash val="solid"/>
              <a:round/>
              <a:headEnd/>
              <a:tailEnd/>
            </a:ln>
          </p:spPr>
          <p:txBody>
            <a:bodyPr/>
            <a:lstStyle/>
            <a:p>
              <a:endParaRPr lang="en-US" sz="1350"/>
            </a:p>
          </p:txBody>
        </p:sp>
      </p:grpSp>
      <p:sp>
        <p:nvSpPr>
          <p:cNvPr id="250162" name="Freeform 306"/>
          <p:cNvSpPr>
            <a:spLocks/>
          </p:cNvSpPr>
          <p:nvPr/>
        </p:nvSpPr>
        <p:spPr bwMode="auto">
          <a:xfrm>
            <a:off x="5089922" y="3606404"/>
            <a:ext cx="198834" cy="54769"/>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noFill/>
          <a:ln w="9525">
            <a:solidFill>
              <a:srgbClr val="000000"/>
            </a:solidFill>
            <a:prstDash val="solid"/>
            <a:round/>
            <a:headEnd/>
            <a:tailEnd/>
          </a:ln>
        </p:spPr>
        <p:txBody>
          <a:bodyPr/>
          <a:lstStyle/>
          <a:p>
            <a:endParaRPr lang="en-US" sz="1350"/>
          </a:p>
        </p:txBody>
      </p:sp>
      <p:sp>
        <p:nvSpPr>
          <p:cNvPr id="250163" name="Freeform 307"/>
          <p:cNvSpPr>
            <a:spLocks/>
          </p:cNvSpPr>
          <p:nvPr/>
        </p:nvSpPr>
        <p:spPr bwMode="auto">
          <a:xfrm>
            <a:off x="5089923" y="3475435"/>
            <a:ext cx="34528" cy="59531"/>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noFill/>
          <a:ln w="9525">
            <a:solidFill>
              <a:srgbClr val="000000"/>
            </a:solidFill>
            <a:prstDash val="solid"/>
            <a:round/>
            <a:headEnd/>
            <a:tailEnd/>
          </a:ln>
        </p:spPr>
        <p:txBody>
          <a:bodyPr/>
          <a:lstStyle/>
          <a:p>
            <a:endParaRPr lang="en-US" sz="1350"/>
          </a:p>
        </p:txBody>
      </p:sp>
      <p:sp>
        <p:nvSpPr>
          <p:cNvPr id="250164" name="Freeform 308"/>
          <p:cNvSpPr>
            <a:spLocks/>
          </p:cNvSpPr>
          <p:nvPr/>
        </p:nvSpPr>
        <p:spPr bwMode="auto">
          <a:xfrm>
            <a:off x="2271713" y="948929"/>
            <a:ext cx="221456" cy="188119"/>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FFFFFF"/>
          </a:solidFill>
          <a:ln w="9525">
            <a:noFill/>
            <a:round/>
            <a:headEnd/>
            <a:tailEnd/>
          </a:ln>
        </p:spPr>
        <p:txBody>
          <a:bodyPr/>
          <a:lstStyle/>
          <a:p>
            <a:endParaRPr lang="en-US" sz="1350"/>
          </a:p>
        </p:txBody>
      </p:sp>
      <p:sp>
        <p:nvSpPr>
          <p:cNvPr id="250165" name="Freeform 309"/>
          <p:cNvSpPr>
            <a:spLocks/>
          </p:cNvSpPr>
          <p:nvPr/>
        </p:nvSpPr>
        <p:spPr bwMode="auto">
          <a:xfrm>
            <a:off x="2271713" y="948929"/>
            <a:ext cx="221456" cy="188119"/>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66" name="Line 310"/>
          <p:cNvSpPr>
            <a:spLocks noChangeShapeType="1"/>
          </p:cNvSpPr>
          <p:nvPr/>
        </p:nvSpPr>
        <p:spPr bwMode="auto">
          <a:xfrm>
            <a:off x="5882879" y="4191001"/>
            <a:ext cx="17859" cy="30956"/>
          </a:xfrm>
          <a:prstGeom prst="line">
            <a:avLst/>
          </a:prstGeom>
          <a:noFill/>
          <a:ln w="9525">
            <a:solidFill>
              <a:srgbClr val="13007C"/>
            </a:solidFill>
            <a:round/>
            <a:headEnd/>
            <a:tailEnd/>
          </a:ln>
        </p:spPr>
        <p:txBody>
          <a:bodyPr/>
          <a:lstStyle/>
          <a:p>
            <a:endParaRPr lang="en-US" sz="1350"/>
          </a:p>
        </p:txBody>
      </p:sp>
      <p:sp>
        <p:nvSpPr>
          <p:cNvPr id="250167" name="Freeform 311"/>
          <p:cNvSpPr>
            <a:spLocks/>
          </p:cNvSpPr>
          <p:nvPr/>
        </p:nvSpPr>
        <p:spPr bwMode="auto">
          <a:xfrm>
            <a:off x="5544741" y="4191000"/>
            <a:ext cx="355997" cy="253604"/>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50168" name="Freeform 312"/>
          <p:cNvSpPr>
            <a:spLocks/>
          </p:cNvSpPr>
          <p:nvPr/>
        </p:nvSpPr>
        <p:spPr bwMode="auto">
          <a:xfrm>
            <a:off x="5568554" y="4299347"/>
            <a:ext cx="58340" cy="10358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close/>
              </a:path>
            </a:pathLst>
          </a:custGeom>
          <a:solidFill>
            <a:srgbClr val="FFFFFF"/>
          </a:solidFill>
          <a:ln w="9525">
            <a:noFill/>
            <a:round/>
            <a:headEnd/>
            <a:tailEnd/>
          </a:ln>
        </p:spPr>
        <p:txBody>
          <a:bodyPr/>
          <a:lstStyle/>
          <a:p>
            <a:endParaRPr lang="en-US" sz="1350"/>
          </a:p>
        </p:txBody>
      </p:sp>
      <p:sp>
        <p:nvSpPr>
          <p:cNvPr id="250169" name="Freeform 313"/>
          <p:cNvSpPr>
            <a:spLocks/>
          </p:cNvSpPr>
          <p:nvPr/>
        </p:nvSpPr>
        <p:spPr bwMode="auto">
          <a:xfrm>
            <a:off x="5568554" y="4299347"/>
            <a:ext cx="58340" cy="103584"/>
          </a:xfrm>
          <a:custGeom>
            <a:avLst/>
            <a:gdLst/>
            <a:ahLst/>
            <a:cxnLst>
              <a:cxn ang="0">
                <a:pos x="45" y="97"/>
              </a:cxn>
              <a:cxn ang="0">
                <a:pos x="28" y="97"/>
              </a:cxn>
              <a:cxn ang="0">
                <a:pos x="28" y="40"/>
              </a:cxn>
              <a:cxn ang="0">
                <a:pos x="0" y="40"/>
              </a:cxn>
              <a:cxn ang="0">
                <a:pos x="0" y="23"/>
              </a:cxn>
              <a:cxn ang="0">
                <a:pos x="17" y="0"/>
              </a:cxn>
              <a:cxn ang="0">
                <a:pos x="34" y="23"/>
              </a:cxn>
              <a:cxn ang="0">
                <a:pos x="45" y="40"/>
              </a:cxn>
              <a:cxn ang="0">
                <a:pos x="57" y="57"/>
              </a:cxn>
              <a:cxn ang="0">
                <a:pos x="57" y="74"/>
              </a:cxn>
              <a:cxn ang="0">
                <a:pos x="51" y="85"/>
              </a:cxn>
              <a:cxn ang="0">
                <a:pos x="45" y="97"/>
              </a:cxn>
              <a:cxn ang="0">
                <a:pos x="45" y="97"/>
              </a:cxn>
            </a:cxnLst>
            <a:rect l="0" t="0" r="r" b="b"/>
            <a:pathLst>
              <a:path w="57" h="97">
                <a:moveTo>
                  <a:pt x="45" y="97"/>
                </a:moveTo>
                <a:lnTo>
                  <a:pt x="28" y="97"/>
                </a:lnTo>
                <a:lnTo>
                  <a:pt x="28" y="40"/>
                </a:lnTo>
                <a:lnTo>
                  <a:pt x="0" y="40"/>
                </a:lnTo>
                <a:lnTo>
                  <a:pt x="0" y="23"/>
                </a:lnTo>
                <a:lnTo>
                  <a:pt x="17" y="0"/>
                </a:lnTo>
                <a:lnTo>
                  <a:pt x="34" y="23"/>
                </a:lnTo>
                <a:lnTo>
                  <a:pt x="45" y="40"/>
                </a:lnTo>
                <a:lnTo>
                  <a:pt x="57" y="57"/>
                </a:lnTo>
                <a:lnTo>
                  <a:pt x="57" y="74"/>
                </a:lnTo>
                <a:lnTo>
                  <a:pt x="51" y="85"/>
                </a:lnTo>
                <a:lnTo>
                  <a:pt x="45" y="97"/>
                </a:lnTo>
                <a:lnTo>
                  <a:pt x="45" y="97"/>
                </a:lnTo>
              </a:path>
            </a:pathLst>
          </a:custGeom>
          <a:noFill/>
          <a:ln w="9525">
            <a:solidFill>
              <a:srgbClr val="000000"/>
            </a:solidFill>
            <a:prstDash val="solid"/>
            <a:round/>
            <a:headEnd/>
            <a:tailEnd/>
          </a:ln>
        </p:spPr>
        <p:txBody>
          <a:bodyPr/>
          <a:lstStyle/>
          <a:p>
            <a:endParaRPr lang="en-US" sz="1350"/>
          </a:p>
        </p:txBody>
      </p:sp>
      <p:sp>
        <p:nvSpPr>
          <p:cNvPr id="250170" name="Freeform 314"/>
          <p:cNvSpPr>
            <a:spLocks/>
          </p:cNvSpPr>
          <p:nvPr/>
        </p:nvSpPr>
        <p:spPr bwMode="auto">
          <a:xfrm>
            <a:off x="4552951" y="2583656"/>
            <a:ext cx="1108472" cy="8239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noFill/>
          <a:ln w="9525">
            <a:solidFill>
              <a:srgbClr val="000000"/>
            </a:solidFill>
            <a:prstDash val="solid"/>
            <a:round/>
            <a:headEnd/>
            <a:tailEnd/>
          </a:ln>
        </p:spPr>
        <p:txBody>
          <a:bodyPr/>
          <a:lstStyle/>
          <a:p>
            <a:endParaRPr lang="en-US" sz="1350"/>
          </a:p>
        </p:txBody>
      </p:sp>
      <p:sp>
        <p:nvSpPr>
          <p:cNvPr id="250171" name="Freeform 315"/>
          <p:cNvSpPr>
            <a:spLocks/>
          </p:cNvSpPr>
          <p:nvPr/>
        </p:nvSpPr>
        <p:spPr bwMode="auto">
          <a:xfrm>
            <a:off x="5113735" y="2805113"/>
            <a:ext cx="121444"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172" name="Freeform 316"/>
          <p:cNvSpPr>
            <a:spLocks/>
          </p:cNvSpPr>
          <p:nvPr/>
        </p:nvSpPr>
        <p:spPr bwMode="auto">
          <a:xfrm>
            <a:off x="5456635" y="2938463"/>
            <a:ext cx="1190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3" name="Freeform 317"/>
          <p:cNvSpPr>
            <a:spLocks/>
          </p:cNvSpPr>
          <p:nvPr/>
        </p:nvSpPr>
        <p:spPr bwMode="auto">
          <a:xfrm>
            <a:off x="5468542" y="2944416"/>
            <a:ext cx="11906"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4" name="Freeform 318"/>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5" name="Freeform 319"/>
          <p:cNvSpPr>
            <a:spLocks/>
          </p:cNvSpPr>
          <p:nvPr/>
        </p:nvSpPr>
        <p:spPr bwMode="auto">
          <a:xfrm>
            <a:off x="5474494"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76" name="Freeform 320"/>
          <p:cNvSpPr>
            <a:spLocks/>
          </p:cNvSpPr>
          <p:nvPr/>
        </p:nvSpPr>
        <p:spPr bwMode="auto">
          <a:xfrm>
            <a:off x="4394598" y="2956322"/>
            <a:ext cx="158353" cy="108347"/>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close/>
              </a:path>
            </a:pathLst>
          </a:custGeom>
          <a:solidFill>
            <a:srgbClr val="00A0C6"/>
          </a:solidFill>
          <a:ln w="9525">
            <a:noFill/>
            <a:round/>
            <a:headEnd/>
            <a:tailEnd/>
          </a:ln>
        </p:spPr>
        <p:txBody>
          <a:bodyPr/>
          <a:lstStyle/>
          <a:p>
            <a:endParaRPr lang="en-US" sz="1350"/>
          </a:p>
        </p:txBody>
      </p:sp>
      <p:sp>
        <p:nvSpPr>
          <p:cNvPr id="250177" name="Freeform 321"/>
          <p:cNvSpPr>
            <a:spLocks/>
          </p:cNvSpPr>
          <p:nvPr/>
        </p:nvSpPr>
        <p:spPr bwMode="auto">
          <a:xfrm>
            <a:off x="4394598" y="2956322"/>
            <a:ext cx="158353" cy="108347"/>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path>
            </a:pathLst>
          </a:custGeom>
          <a:noFill/>
          <a:ln w="0">
            <a:solidFill>
              <a:srgbClr val="008837"/>
            </a:solidFill>
            <a:prstDash val="solid"/>
            <a:round/>
            <a:headEnd/>
            <a:tailEnd/>
          </a:ln>
        </p:spPr>
        <p:txBody>
          <a:bodyPr/>
          <a:lstStyle/>
          <a:p>
            <a:endParaRPr lang="en-US" sz="1350"/>
          </a:p>
        </p:txBody>
      </p:sp>
      <p:sp>
        <p:nvSpPr>
          <p:cNvPr id="250178" name="Freeform 322"/>
          <p:cNvSpPr>
            <a:spLocks/>
          </p:cNvSpPr>
          <p:nvPr/>
        </p:nvSpPr>
        <p:spPr bwMode="auto">
          <a:xfrm>
            <a:off x="3286126" y="954882"/>
            <a:ext cx="975122" cy="1421606"/>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noFill/>
          <a:ln w="9525">
            <a:solidFill>
              <a:srgbClr val="000000"/>
            </a:solidFill>
            <a:prstDash val="solid"/>
            <a:round/>
            <a:headEnd/>
            <a:tailEnd/>
          </a:ln>
        </p:spPr>
        <p:txBody>
          <a:bodyPr/>
          <a:lstStyle/>
          <a:p>
            <a:endParaRPr lang="en-US" sz="1350"/>
          </a:p>
        </p:txBody>
      </p:sp>
      <p:sp>
        <p:nvSpPr>
          <p:cNvPr id="250179" name="Freeform 323"/>
          <p:cNvSpPr>
            <a:spLocks/>
          </p:cNvSpPr>
          <p:nvPr/>
        </p:nvSpPr>
        <p:spPr bwMode="auto">
          <a:xfrm>
            <a:off x="3490913" y="1509713"/>
            <a:ext cx="613172" cy="446485"/>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noFill/>
          <a:ln w="0">
            <a:solidFill>
              <a:srgbClr val="000000"/>
            </a:solidFill>
            <a:prstDash val="solid"/>
            <a:round/>
            <a:headEnd/>
            <a:tailEnd/>
          </a:ln>
        </p:spPr>
        <p:txBody>
          <a:bodyPr/>
          <a:lstStyle/>
          <a:p>
            <a:endParaRPr lang="en-US" sz="1350"/>
          </a:p>
        </p:txBody>
      </p:sp>
      <p:sp>
        <p:nvSpPr>
          <p:cNvPr id="250180" name="Freeform 324"/>
          <p:cNvSpPr>
            <a:spLocks/>
          </p:cNvSpPr>
          <p:nvPr/>
        </p:nvSpPr>
        <p:spPr bwMode="auto">
          <a:xfrm>
            <a:off x="3649267" y="956073"/>
            <a:ext cx="250031" cy="602456"/>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noFill/>
          <a:ln w="0">
            <a:solidFill>
              <a:srgbClr val="000000"/>
            </a:solidFill>
            <a:prstDash val="solid"/>
            <a:round/>
            <a:headEnd/>
            <a:tailEnd/>
          </a:ln>
        </p:spPr>
        <p:txBody>
          <a:bodyPr/>
          <a:lstStyle/>
          <a:p>
            <a:endParaRPr lang="en-US" sz="1350"/>
          </a:p>
        </p:txBody>
      </p:sp>
      <p:sp>
        <p:nvSpPr>
          <p:cNvPr id="250181" name="Line 325"/>
          <p:cNvSpPr>
            <a:spLocks noChangeShapeType="1"/>
          </p:cNvSpPr>
          <p:nvPr/>
        </p:nvSpPr>
        <p:spPr bwMode="auto">
          <a:xfrm>
            <a:off x="3455194" y="1588294"/>
            <a:ext cx="41672" cy="1191"/>
          </a:xfrm>
          <a:prstGeom prst="line">
            <a:avLst/>
          </a:prstGeom>
          <a:noFill/>
          <a:ln w="0">
            <a:solidFill>
              <a:srgbClr val="000000"/>
            </a:solidFill>
            <a:round/>
            <a:headEnd/>
            <a:tailEnd/>
          </a:ln>
        </p:spPr>
        <p:txBody>
          <a:bodyPr/>
          <a:lstStyle/>
          <a:p>
            <a:endParaRPr lang="en-US" sz="1350"/>
          </a:p>
        </p:txBody>
      </p:sp>
      <p:sp>
        <p:nvSpPr>
          <p:cNvPr id="250182" name="Freeform 326"/>
          <p:cNvSpPr>
            <a:spLocks/>
          </p:cNvSpPr>
          <p:nvPr/>
        </p:nvSpPr>
        <p:spPr bwMode="auto">
          <a:xfrm>
            <a:off x="5842397" y="2805113"/>
            <a:ext cx="1323975" cy="1013222"/>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noFill/>
          <a:ln w="9525">
            <a:solidFill>
              <a:srgbClr val="000000"/>
            </a:solidFill>
            <a:prstDash val="solid"/>
            <a:round/>
            <a:headEnd/>
            <a:tailEnd/>
          </a:ln>
        </p:spPr>
        <p:txBody>
          <a:bodyPr/>
          <a:lstStyle/>
          <a:p>
            <a:endParaRPr lang="en-US" sz="1350"/>
          </a:p>
        </p:txBody>
      </p:sp>
      <p:sp>
        <p:nvSpPr>
          <p:cNvPr id="250183" name="Freeform 327"/>
          <p:cNvSpPr>
            <a:spLocks/>
          </p:cNvSpPr>
          <p:nvPr/>
        </p:nvSpPr>
        <p:spPr bwMode="auto">
          <a:xfrm>
            <a:off x="6274594" y="3558778"/>
            <a:ext cx="69056" cy="42863"/>
          </a:xfrm>
          <a:custGeom>
            <a:avLst/>
            <a:gdLst/>
            <a:ahLst/>
            <a:cxnLst>
              <a:cxn ang="0">
                <a:pos x="0" y="0"/>
              </a:cxn>
              <a:cxn ang="0">
                <a:pos x="68" y="0"/>
              </a:cxn>
              <a:cxn ang="0">
                <a:pos x="68" y="40"/>
              </a:cxn>
              <a:cxn ang="0">
                <a:pos x="34" y="40"/>
              </a:cxn>
              <a:cxn ang="0">
                <a:pos x="34" y="34"/>
              </a:cxn>
              <a:cxn ang="0">
                <a:pos x="11" y="34"/>
              </a:cxn>
              <a:cxn ang="0">
                <a:pos x="11" y="11"/>
              </a:cxn>
              <a:cxn ang="0">
                <a:pos x="0" y="11"/>
              </a:cxn>
              <a:cxn ang="0">
                <a:pos x="0" y="0"/>
              </a:cxn>
              <a:cxn ang="0">
                <a:pos x="0" y="0"/>
              </a:cxn>
            </a:cxnLst>
            <a:rect l="0" t="0" r="r" b="b"/>
            <a:pathLst>
              <a:path w="68" h="40">
                <a:moveTo>
                  <a:pt x="0" y="0"/>
                </a:moveTo>
                <a:lnTo>
                  <a:pt x="68" y="0"/>
                </a:lnTo>
                <a:lnTo>
                  <a:pt x="68" y="40"/>
                </a:lnTo>
                <a:lnTo>
                  <a:pt x="34" y="40"/>
                </a:lnTo>
                <a:lnTo>
                  <a:pt x="34" y="34"/>
                </a:lnTo>
                <a:lnTo>
                  <a:pt x="11" y="34"/>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84" name="Freeform 328"/>
          <p:cNvSpPr>
            <a:spLocks/>
          </p:cNvSpPr>
          <p:nvPr/>
        </p:nvSpPr>
        <p:spPr bwMode="auto">
          <a:xfrm>
            <a:off x="5941219" y="3336132"/>
            <a:ext cx="46435" cy="11906"/>
          </a:xfrm>
          <a:custGeom>
            <a:avLst/>
            <a:gdLst/>
            <a:ahLst/>
            <a:cxnLst>
              <a:cxn ang="0">
                <a:pos x="0" y="12"/>
              </a:cxn>
              <a:cxn ang="0">
                <a:pos x="0" y="0"/>
              </a:cxn>
              <a:cxn ang="0">
                <a:pos x="45" y="0"/>
              </a:cxn>
              <a:cxn ang="0">
                <a:pos x="45" y="12"/>
              </a:cxn>
              <a:cxn ang="0">
                <a:pos x="0" y="12"/>
              </a:cxn>
              <a:cxn ang="0">
                <a:pos x="0" y="12"/>
              </a:cxn>
            </a:cxnLst>
            <a:rect l="0" t="0" r="r" b="b"/>
            <a:pathLst>
              <a:path w="45" h="12">
                <a:moveTo>
                  <a:pt x="0" y="12"/>
                </a:moveTo>
                <a:lnTo>
                  <a:pt x="0" y="0"/>
                </a:lnTo>
                <a:lnTo>
                  <a:pt x="45" y="0"/>
                </a:lnTo>
                <a:lnTo>
                  <a:pt x="45" y="12"/>
                </a:lnTo>
                <a:lnTo>
                  <a:pt x="0" y="12"/>
                </a:lnTo>
                <a:lnTo>
                  <a:pt x="0" y="12"/>
                </a:lnTo>
              </a:path>
            </a:pathLst>
          </a:custGeom>
          <a:noFill/>
          <a:ln w="9525">
            <a:solidFill>
              <a:srgbClr val="000000"/>
            </a:solidFill>
            <a:prstDash val="solid"/>
            <a:round/>
            <a:headEnd/>
            <a:tailEnd/>
          </a:ln>
        </p:spPr>
        <p:txBody>
          <a:bodyPr/>
          <a:lstStyle/>
          <a:p>
            <a:endParaRPr lang="en-US" sz="1350"/>
          </a:p>
        </p:txBody>
      </p:sp>
      <p:sp>
        <p:nvSpPr>
          <p:cNvPr id="250185" name="Freeform 329"/>
          <p:cNvSpPr>
            <a:spLocks/>
          </p:cNvSpPr>
          <p:nvPr/>
        </p:nvSpPr>
        <p:spPr bwMode="auto">
          <a:xfrm>
            <a:off x="6390085" y="2890838"/>
            <a:ext cx="269081" cy="408385"/>
          </a:xfrm>
          <a:custGeom>
            <a:avLst/>
            <a:gdLst/>
            <a:ahLst/>
            <a:cxnLst>
              <a:cxn ang="0">
                <a:pos x="6" y="192"/>
              </a:cxn>
              <a:cxn ang="0">
                <a:pos x="6" y="243"/>
              </a:cxn>
              <a:cxn ang="0">
                <a:pos x="23" y="243"/>
              </a:cxn>
              <a:cxn ang="0">
                <a:pos x="23" y="266"/>
              </a:cxn>
              <a:cxn ang="0">
                <a:pos x="51" y="266"/>
              </a:cxn>
              <a:cxn ang="0">
                <a:pos x="51" y="289"/>
              </a:cxn>
              <a:cxn ang="0">
                <a:pos x="63" y="289"/>
              </a:cxn>
              <a:cxn ang="0">
                <a:pos x="63" y="340"/>
              </a:cxn>
              <a:cxn ang="0">
                <a:pos x="119" y="340"/>
              </a:cxn>
              <a:cxn ang="0">
                <a:pos x="119" y="385"/>
              </a:cxn>
              <a:cxn ang="0">
                <a:pos x="210" y="385"/>
              </a:cxn>
              <a:cxn ang="0">
                <a:pos x="210" y="340"/>
              </a:cxn>
              <a:cxn ang="0">
                <a:pos x="221" y="340"/>
              </a:cxn>
              <a:cxn ang="0">
                <a:pos x="221" y="329"/>
              </a:cxn>
              <a:cxn ang="0">
                <a:pos x="233" y="312"/>
              </a:cxn>
              <a:cxn ang="0">
                <a:pos x="250" y="312"/>
              </a:cxn>
              <a:cxn ang="0">
                <a:pos x="250" y="272"/>
              </a:cxn>
              <a:cxn ang="0">
                <a:pos x="261" y="272"/>
              </a:cxn>
              <a:cxn ang="0">
                <a:pos x="261" y="192"/>
              </a:cxn>
              <a:cxn ang="0">
                <a:pos x="210" y="192"/>
              </a:cxn>
              <a:cxn ang="0">
                <a:pos x="210" y="147"/>
              </a:cxn>
              <a:cxn ang="0">
                <a:pos x="159" y="147"/>
              </a:cxn>
              <a:cxn ang="0">
                <a:pos x="159" y="107"/>
              </a:cxn>
              <a:cxn ang="0">
                <a:pos x="108" y="107"/>
              </a:cxn>
              <a:cxn ang="0">
                <a:pos x="108" y="124"/>
              </a:cxn>
              <a:cxn ang="0">
                <a:pos x="97" y="124"/>
              </a:cxn>
              <a:cxn ang="0">
                <a:pos x="97" y="96"/>
              </a:cxn>
              <a:cxn ang="0">
                <a:pos x="68" y="79"/>
              </a:cxn>
              <a:cxn ang="0">
                <a:pos x="57" y="68"/>
              </a:cxn>
              <a:cxn ang="0">
                <a:pos x="51" y="56"/>
              </a:cxn>
              <a:cxn ang="0">
                <a:pos x="40" y="39"/>
              </a:cxn>
              <a:cxn ang="0">
                <a:pos x="34" y="17"/>
              </a:cxn>
              <a:cxn ang="0">
                <a:pos x="23" y="5"/>
              </a:cxn>
              <a:cxn ang="0">
                <a:pos x="0" y="0"/>
              </a:cxn>
            </a:cxnLst>
            <a:rect l="0" t="0" r="r" b="b"/>
            <a:pathLst>
              <a:path w="261" h="385">
                <a:moveTo>
                  <a:pt x="6" y="192"/>
                </a:moveTo>
                <a:lnTo>
                  <a:pt x="6" y="243"/>
                </a:lnTo>
                <a:lnTo>
                  <a:pt x="23" y="243"/>
                </a:lnTo>
                <a:lnTo>
                  <a:pt x="23" y="266"/>
                </a:lnTo>
                <a:lnTo>
                  <a:pt x="51" y="266"/>
                </a:lnTo>
                <a:lnTo>
                  <a:pt x="51" y="289"/>
                </a:lnTo>
                <a:lnTo>
                  <a:pt x="63" y="289"/>
                </a:lnTo>
                <a:lnTo>
                  <a:pt x="63" y="340"/>
                </a:lnTo>
                <a:lnTo>
                  <a:pt x="119" y="340"/>
                </a:lnTo>
                <a:lnTo>
                  <a:pt x="119" y="385"/>
                </a:lnTo>
                <a:lnTo>
                  <a:pt x="210" y="385"/>
                </a:lnTo>
                <a:lnTo>
                  <a:pt x="210" y="340"/>
                </a:lnTo>
                <a:lnTo>
                  <a:pt x="221" y="340"/>
                </a:lnTo>
                <a:lnTo>
                  <a:pt x="221" y="329"/>
                </a:lnTo>
                <a:lnTo>
                  <a:pt x="233" y="312"/>
                </a:lnTo>
                <a:lnTo>
                  <a:pt x="250" y="312"/>
                </a:lnTo>
                <a:lnTo>
                  <a:pt x="250" y="272"/>
                </a:lnTo>
                <a:lnTo>
                  <a:pt x="261" y="272"/>
                </a:lnTo>
                <a:lnTo>
                  <a:pt x="261" y="192"/>
                </a:lnTo>
                <a:lnTo>
                  <a:pt x="210" y="192"/>
                </a:lnTo>
                <a:lnTo>
                  <a:pt x="210" y="147"/>
                </a:lnTo>
                <a:lnTo>
                  <a:pt x="159" y="147"/>
                </a:lnTo>
                <a:lnTo>
                  <a:pt x="159" y="107"/>
                </a:lnTo>
                <a:lnTo>
                  <a:pt x="108" y="107"/>
                </a:lnTo>
                <a:lnTo>
                  <a:pt x="108" y="124"/>
                </a:lnTo>
                <a:lnTo>
                  <a:pt x="97" y="124"/>
                </a:lnTo>
                <a:lnTo>
                  <a:pt x="97" y="96"/>
                </a:lnTo>
                <a:lnTo>
                  <a:pt x="68" y="79"/>
                </a:lnTo>
                <a:lnTo>
                  <a:pt x="57" y="68"/>
                </a:lnTo>
                <a:lnTo>
                  <a:pt x="51" y="56"/>
                </a:lnTo>
                <a:lnTo>
                  <a:pt x="40" y="39"/>
                </a:lnTo>
                <a:lnTo>
                  <a:pt x="34" y="17"/>
                </a:lnTo>
                <a:lnTo>
                  <a:pt x="23" y="5"/>
                </a:lnTo>
                <a:lnTo>
                  <a:pt x="0" y="0"/>
                </a:lnTo>
              </a:path>
            </a:pathLst>
          </a:custGeom>
          <a:noFill/>
          <a:ln w="0">
            <a:solidFill>
              <a:srgbClr val="000000"/>
            </a:solidFill>
            <a:prstDash val="solid"/>
            <a:round/>
            <a:headEnd/>
            <a:tailEnd/>
          </a:ln>
        </p:spPr>
        <p:txBody>
          <a:bodyPr/>
          <a:lstStyle/>
          <a:p>
            <a:endParaRPr lang="en-US" sz="1350"/>
          </a:p>
        </p:txBody>
      </p:sp>
      <p:sp>
        <p:nvSpPr>
          <p:cNvPr id="250186" name="Freeform 330"/>
          <p:cNvSpPr>
            <a:spLocks/>
          </p:cNvSpPr>
          <p:nvPr/>
        </p:nvSpPr>
        <p:spPr bwMode="auto">
          <a:xfrm>
            <a:off x="6962775" y="3009900"/>
            <a:ext cx="198835" cy="180975"/>
          </a:xfrm>
          <a:custGeom>
            <a:avLst/>
            <a:gdLst/>
            <a:ahLst/>
            <a:cxnLst>
              <a:cxn ang="0">
                <a:pos x="193" y="0"/>
              </a:cxn>
              <a:cxn ang="0">
                <a:pos x="153" y="0"/>
              </a:cxn>
              <a:cxn ang="0">
                <a:pos x="153" y="23"/>
              </a:cxn>
              <a:cxn ang="0">
                <a:pos x="51" y="23"/>
              </a:cxn>
              <a:cxn ang="0">
                <a:pos x="51" y="17"/>
              </a:cxn>
              <a:cxn ang="0">
                <a:pos x="0" y="17"/>
              </a:cxn>
              <a:cxn ang="0">
                <a:pos x="0" y="108"/>
              </a:cxn>
              <a:cxn ang="0">
                <a:pos x="11" y="108"/>
              </a:cxn>
              <a:cxn ang="0">
                <a:pos x="11" y="119"/>
              </a:cxn>
              <a:cxn ang="0">
                <a:pos x="23" y="119"/>
              </a:cxn>
              <a:cxn ang="0">
                <a:pos x="23" y="130"/>
              </a:cxn>
              <a:cxn ang="0">
                <a:pos x="57" y="130"/>
              </a:cxn>
              <a:cxn ang="0">
                <a:pos x="57" y="148"/>
              </a:cxn>
              <a:cxn ang="0">
                <a:pos x="79" y="148"/>
              </a:cxn>
              <a:cxn ang="0">
                <a:pos x="79" y="170"/>
              </a:cxn>
              <a:cxn ang="0">
                <a:pos x="193" y="170"/>
              </a:cxn>
            </a:cxnLst>
            <a:rect l="0" t="0" r="r" b="b"/>
            <a:pathLst>
              <a:path w="193" h="170">
                <a:moveTo>
                  <a:pt x="193" y="0"/>
                </a:moveTo>
                <a:lnTo>
                  <a:pt x="153" y="0"/>
                </a:lnTo>
                <a:lnTo>
                  <a:pt x="153" y="23"/>
                </a:lnTo>
                <a:lnTo>
                  <a:pt x="51" y="23"/>
                </a:lnTo>
                <a:lnTo>
                  <a:pt x="51" y="17"/>
                </a:lnTo>
                <a:lnTo>
                  <a:pt x="0" y="17"/>
                </a:lnTo>
                <a:lnTo>
                  <a:pt x="0" y="108"/>
                </a:lnTo>
                <a:lnTo>
                  <a:pt x="11" y="108"/>
                </a:lnTo>
                <a:lnTo>
                  <a:pt x="11" y="119"/>
                </a:lnTo>
                <a:lnTo>
                  <a:pt x="23" y="119"/>
                </a:lnTo>
                <a:lnTo>
                  <a:pt x="23" y="130"/>
                </a:lnTo>
                <a:lnTo>
                  <a:pt x="57" y="130"/>
                </a:lnTo>
                <a:lnTo>
                  <a:pt x="57" y="148"/>
                </a:lnTo>
                <a:lnTo>
                  <a:pt x="79" y="148"/>
                </a:lnTo>
                <a:lnTo>
                  <a:pt x="79" y="170"/>
                </a:lnTo>
                <a:lnTo>
                  <a:pt x="193" y="170"/>
                </a:lnTo>
              </a:path>
            </a:pathLst>
          </a:custGeom>
          <a:noFill/>
          <a:ln w="0">
            <a:solidFill>
              <a:srgbClr val="000000"/>
            </a:solidFill>
            <a:prstDash val="solid"/>
            <a:round/>
            <a:headEnd/>
            <a:tailEnd/>
          </a:ln>
        </p:spPr>
        <p:txBody>
          <a:bodyPr/>
          <a:lstStyle/>
          <a:p>
            <a:endParaRPr lang="en-US" sz="1350"/>
          </a:p>
        </p:txBody>
      </p:sp>
      <p:sp>
        <p:nvSpPr>
          <p:cNvPr id="250187" name="Freeform 331"/>
          <p:cNvSpPr>
            <a:spLocks/>
          </p:cNvSpPr>
          <p:nvPr/>
        </p:nvSpPr>
        <p:spPr bwMode="auto">
          <a:xfrm>
            <a:off x="4657725" y="2594373"/>
            <a:ext cx="157163" cy="72628"/>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FFFFFF"/>
          </a:solidFill>
          <a:ln w="9525">
            <a:noFill/>
            <a:round/>
            <a:headEnd/>
            <a:tailEnd/>
          </a:ln>
        </p:spPr>
        <p:txBody>
          <a:bodyPr/>
          <a:lstStyle/>
          <a:p>
            <a:endParaRPr lang="en-US" sz="1350"/>
          </a:p>
        </p:txBody>
      </p:sp>
      <p:sp>
        <p:nvSpPr>
          <p:cNvPr id="250188" name="Line 332"/>
          <p:cNvSpPr>
            <a:spLocks noChangeShapeType="1"/>
          </p:cNvSpPr>
          <p:nvPr/>
        </p:nvSpPr>
        <p:spPr bwMode="auto">
          <a:xfrm>
            <a:off x="4488656" y="2570560"/>
            <a:ext cx="1191" cy="144065"/>
          </a:xfrm>
          <a:prstGeom prst="line">
            <a:avLst/>
          </a:prstGeom>
          <a:noFill/>
          <a:ln w="0">
            <a:solidFill>
              <a:srgbClr val="000000"/>
            </a:solidFill>
            <a:round/>
            <a:headEnd/>
            <a:tailEnd/>
          </a:ln>
        </p:spPr>
        <p:txBody>
          <a:bodyPr/>
          <a:lstStyle/>
          <a:p>
            <a:endParaRPr lang="en-US" sz="1350"/>
          </a:p>
        </p:txBody>
      </p:sp>
      <p:sp>
        <p:nvSpPr>
          <p:cNvPr id="250189" name="Freeform 333"/>
          <p:cNvSpPr>
            <a:spLocks/>
          </p:cNvSpPr>
          <p:nvPr/>
        </p:nvSpPr>
        <p:spPr bwMode="auto">
          <a:xfrm>
            <a:off x="4488656" y="2624138"/>
            <a:ext cx="23813" cy="19050"/>
          </a:xfrm>
          <a:custGeom>
            <a:avLst/>
            <a:gdLst/>
            <a:ahLst/>
            <a:cxnLst>
              <a:cxn ang="0">
                <a:pos x="0" y="17"/>
              </a:cxn>
              <a:cxn ang="0">
                <a:pos x="0" y="0"/>
              </a:cxn>
              <a:cxn ang="0">
                <a:pos x="23" y="0"/>
              </a:cxn>
              <a:cxn ang="0">
                <a:pos x="23" y="17"/>
              </a:cxn>
              <a:cxn ang="0">
                <a:pos x="0" y="17"/>
              </a:cxn>
              <a:cxn ang="0">
                <a:pos x="0" y="17"/>
              </a:cxn>
            </a:cxnLst>
            <a:rect l="0" t="0" r="r" b="b"/>
            <a:pathLst>
              <a:path w="23" h="17">
                <a:moveTo>
                  <a:pt x="0" y="17"/>
                </a:moveTo>
                <a:lnTo>
                  <a:pt x="0" y="0"/>
                </a:lnTo>
                <a:lnTo>
                  <a:pt x="23" y="0"/>
                </a:lnTo>
                <a:lnTo>
                  <a:pt x="23" y="17"/>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190" name="Freeform 334"/>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FFFF41"/>
          </a:solidFill>
          <a:ln w="9525">
            <a:noFill/>
            <a:round/>
            <a:headEnd/>
            <a:tailEnd/>
          </a:ln>
        </p:spPr>
        <p:txBody>
          <a:bodyPr/>
          <a:lstStyle/>
          <a:p>
            <a:endParaRPr lang="en-US" sz="1350"/>
          </a:p>
        </p:txBody>
      </p:sp>
      <p:sp>
        <p:nvSpPr>
          <p:cNvPr id="250191" name="Freeform 335"/>
          <p:cNvSpPr>
            <a:spLocks/>
          </p:cNvSpPr>
          <p:nvPr/>
        </p:nvSpPr>
        <p:spPr bwMode="auto">
          <a:xfrm>
            <a:off x="4488656" y="2667000"/>
            <a:ext cx="10716" cy="595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192" name="Line 336"/>
          <p:cNvSpPr>
            <a:spLocks noChangeShapeType="1"/>
          </p:cNvSpPr>
          <p:nvPr/>
        </p:nvSpPr>
        <p:spPr bwMode="auto">
          <a:xfrm flipV="1">
            <a:off x="4488656" y="2805113"/>
            <a:ext cx="1191" cy="48816"/>
          </a:xfrm>
          <a:prstGeom prst="line">
            <a:avLst/>
          </a:prstGeom>
          <a:noFill/>
          <a:ln w="9525">
            <a:solidFill>
              <a:srgbClr val="000000"/>
            </a:solidFill>
            <a:round/>
            <a:headEnd/>
            <a:tailEnd/>
          </a:ln>
        </p:spPr>
        <p:txBody>
          <a:bodyPr/>
          <a:lstStyle/>
          <a:p>
            <a:endParaRPr lang="en-US" sz="1350"/>
          </a:p>
        </p:txBody>
      </p:sp>
      <p:sp>
        <p:nvSpPr>
          <p:cNvPr id="250193" name="Freeform 337"/>
          <p:cNvSpPr>
            <a:spLocks/>
          </p:cNvSpPr>
          <p:nvPr/>
        </p:nvSpPr>
        <p:spPr bwMode="auto">
          <a:xfrm>
            <a:off x="4698207" y="2606279"/>
            <a:ext cx="59531" cy="3690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FFFF00"/>
          </a:solidFill>
          <a:ln w="9525">
            <a:noFill/>
            <a:round/>
            <a:headEnd/>
            <a:tailEnd/>
          </a:ln>
        </p:spPr>
        <p:txBody>
          <a:bodyPr/>
          <a:lstStyle/>
          <a:p>
            <a:endParaRPr lang="en-US" sz="1350"/>
          </a:p>
        </p:txBody>
      </p:sp>
      <p:sp>
        <p:nvSpPr>
          <p:cNvPr id="250194" name="Freeform 338"/>
          <p:cNvSpPr>
            <a:spLocks/>
          </p:cNvSpPr>
          <p:nvPr/>
        </p:nvSpPr>
        <p:spPr bwMode="auto">
          <a:xfrm>
            <a:off x="4698207" y="2606279"/>
            <a:ext cx="59531" cy="36909"/>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path>
            </a:pathLst>
          </a:custGeom>
          <a:noFill/>
          <a:ln w="9525">
            <a:solidFill>
              <a:srgbClr val="000000"/>
            </a:solidFill>
            <a:prstDash val="solid"/>
            <a:round/>
            <a:headEnd/>
            <a:tailEnd/>
          </a:ln>
        </p:spPr>
        <p:txBody>
          <a:bodyPr/>
          <a:lstStyle/>
          <a:p>
            <a:endParaRPr lang="en-US" sz="1350"/>
          </a:p>
        </p:txBody>
      </p:sp>
      <p:sp>
        <p:nvSpPr>
          <p:cNvPr id="250195" name="Freeform 339"/>
          <p:cNvSpPr>
            <a:spLocks/>
          </p:cNvSpPr>
          <p:nvPr/>
        </p:nvSpPr>
        <p:spPr bwMode="auto">
          <a:xfrm>
            <a:off x="4663679" y="2624138"/>
            <a:ext cx="86915" cy="60722"/>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FFFFFF"/>
          </a:solidFill>
          <a:ln w="9525">
            <a:noFill/>
            <a:round/>
            <a:headEnd/>
            <a:tailEnd/>
          </a:ln>
        </p:spPr>
        <p:txBody>
          <a:bodyPr/>
          <a:lstStyle/>
          <a:p>
            <a:endParaRPr lang="en-US" sz="1350"/>
          </a:p>
        </p:txBody>
      </p:sp>
      <p:sp>
        <p:nvSpPr>
          <p:cNvPr id="250196" name="Freeform 340"/>
          <p:cNvSpPr>
            <a:spLocks/>
          </p:cNvSpPr>
          <p:nvPr/>
        </p:nvSpPr>
        <p:spPr bwMode="auto">
          <a:xfrm>
            <a:off x="4722019" y="2583657"/>
            <a:ext cx="80963" cy="226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FFFFFF"/>
          </a:solidFill>
          <a:ln w="9525">
            <a:noFill/>
            <a:round/>
            <a:headEnd/>
            <a:tailEnd/>
          </a:ln>
        </p:spPr>
        <p:txBody>
          <a:bodyPr/>
          <a:lstStyle/>
          <a:p>
            <a:endParaRPr lang="en-US" sz="1350"/>
          </a:p>
        </p:txBody>
      </p:sp>
      <p:grpSp>
        <p:nvGrpSpPr>
          <p:cNvPr id="20" name="Group 341"/>
          <p:cNvGrpSpPr>
            <a:grpSpLocks/>
          </p:cNvGrpSpPr>
          <p:nvPr/>
        </p:nvGrpSpPr>
        <p:grpSpPr bwMode="auto">
          <a:xfrm>
            <a:off x="4191001" y="2564607"/>
            <a:ext cx="611981" cy="289322"/>
            <a:chOff x="2588" y="1973"/>
            <a:chExt cx="595" cy="272"/>
          </a:xfrm>
        </p:grpSpPr>
        <p:sp>
          <p:nvSpPr>
            <p:cNvPr id="250198" name="Freeform 342"/>
            <p:cNvSpPr>
              <a:spLocks/>
            </p:cNvSpPr>
            <p:nvPr/>
          </p:nvSpPr>
          <p:spPr bwMode="auto">
            <a:xfrm>
              <a:off x="2588" y="1973"/>
              <a:ext cx="397" cy="164"/>
            </a:xfrm>
            <a:custGeom>
              <a:avLst/>
              <a:gdLst/>
              <a:ahLst/>
              <a:cxnLst>
                <a:cxn ang="0">
                  <a:pos x="51" y="0"/>
                </a:cxn>
                <a:cxn ang="0">
                  <a:pos x="51" y="22"/>
                </a:cxn>
                <a:cxn ang="0">
                  <a:pos x="0" y="22"/>
                </a:cxn>
                <a:cxn ang="0">
                  <a:pos x="0" y="113"/>
                </a:cxn>
                <a:cxn ang="0">
                  <a:pos x="11" y="113"/>
                </a:cxn>
                <a:cxn ang="0">
                  <a:pos x="11" y="136"/>
                </a:cxn>
                <a:cxn ang="0">
                  <a:pos x="23" y="147"/>
                </a:cxn>
                <a:cxn ang="0">
                  <a:pos x="23" y="164"/>
                </a:cxn>
                <a:cxn ang="0">
                  <a:pos x="45" y="164"/>
                </a:cxn>
                <a:cxn ang="0">
                  <a:pos x="45" y="147"/>
                </a:cxn>
                <a:cxn ang="0">
                  <a:pos x="198" y="147"/>
                </a:cxn>
                <a:cxn ang="0">
                  <a:pos x="198" y="124"/>
                </a:cxn>
                <a:cxn ang="0">
                  <a:pos x="227" y="124"/>
                </a:cxn>
                <a:cxn ang="0">
                  <a:pos x="227" y="147"/>
                </a:cxn>
                <a:cxn ang="0">
                  <a:pos x="249" y="147"/>
                </a:cxn>
                <a:cxn ang="0">
                  <a:pos x="255" y="141"/>
                </a:cxn>
                <a:cxn ang="0">
                  <a:pos x="261" y="147"/>
                </a:cxn>
                <a:cxn ang="0">
                  <a:pos x="283" y="147"/>
                </a:cxn>
                <a:cxn ang="0">
                  <a:pos x="283" y="136"/>
                </a:cxn>
                <a:cxn ang="0">
                  <a:pos x="300" y="136"/>
                </a:cxn>
                <a:cxn ang="0">
                  <a:pos x="300" y="124"/>
                </a:cxn>
                <a:cxn ang="0">
                  <a:pos x="312" y="124"/>
                </a:cxn>
                <a:cxn ang="0">
                  <a:pos x="312" y="113"/>
                </a:cxn>
                <a:cxn ang="0">
                  <a:pos x="340" y="113"/>
                </a:cxn>
                <a:cxn ang="0">
                  <a:pos x="340" y="102"/>
                </a:cxn>
                <a:cxn ang="0">
                  <a:pos x="351" y="102"/>
                </a:cxn>
                <a:cxn ang="0">
                  <a:pos x="351" y="90"/>
                </a:cxn>
                <a:cxn ang="0">
                  <a:pos x="380" y="90"/>
                </a:cxn>
                <a:cxn ang="0">
                  <a:pos x="380" y="73"/>
                </a:cxn>
                <a:cxn ang="0">
                  <a:pos x="397" y="73"/>
                </a:cxn>
                <a:cxn ang="0">
                  <a:pos x="397" y="39"/>
                </a:cxn>
                <a:cxn ang="0">
                  <a:pos x="363" y="0"/>
                </a:cxn>
                <a:cxn ang="0">
                  <a:pos x="289" y="0"/>
                </a:cxn>
                <a:cxn ang="0">
                  <a:pos x="289" y="28"/>
                </a:cxn>
                <a:cxn ang="0">
                  <a:pos x="244" y="28"/>
                </a:cxn>
                <a:cxn ang="0">
                  <a:pos x="244" y="0"/>
                </a:cxn>
                <a:cxn ang="0">
                  <a:pos x="221" y="0"/>
                </a:cxn>
                <a:cxn ang="0">
                  <a:pos x="181" y="28"/>
                </a:cxn>
                <a:cxn ang="0">
                  <a:pos x="181" y="0"/>
                </a:cxn>
                <a:cxn ang="0">
                  <a:pos x="51" y="0"/>
                </a:cxn>
                <a:cxn ang="0">
                  <a:pos x="51" y="0"/>
                </a:cxn>
              </a:cxnLst>
              <a:rect l="0" t="0" r="r" b="b"/>
              <a:pathLst>
                <a:path w="397" h="164">
                  <a:moveTo>
                    <a:pt x="51" y="0"/>
                  </a:moveTo>
                  <a:lnTo>
                    <a:pt x="51" y="22"/>
                  </a:lnTo>
                  <a:lnTo>
                    <a:pt x="0" y="22"/>
                  </a:lnTo>
                  <a:lnTo>
                    <a:pt x="0" y="113"/>
                  </a:lnTo>
                  <a:lnTo>
                    <a:pt x="11" y="113"/>
                  </a:lnTo>
                  <a:lnTo>
                    <a:pt x="11" y="136"/>
                  </a:lnTo>
                  <a:lnTo>
                    <a:pt x="23" y="147"/>
                  </a:lnTo>
                  <a:lnTo>
                    <a:pt x="23" y="164"/>
                  </a:lnTo>
                  <a:lnTo>
                    <a:pt x="45" y="164"/>
                  </a:lnTo>
                  <a:lnTo>
                    <a:pt x="45" y="147"/>
                  </a:lnTo>
                  <a:lnTo>
                    <a:pt x="198" y="147"/>
                  </a:lnTo>
                  <a:lnTo>
                    <a:pt x="198" y="124"/>
                  </a:lnTo>
                  <a:lnTo>
                    <a:pt x="227" y="124"/>
                  </a:lnTo>
                  <a:lnTo>
                    <a:pt x="227" y="147"/>
                  </a:lnTo>
                  <a:lnTo>
                    <a:pt x="249" y="147"/>
                  </a:lnTo>
                  <a:lnTo>
                    <a:pt x="255" y="141"/>
                  </a:lnTo>
                  <a:lnTo>
                    <a:pt x="261" y="147"/>
                  </a:lnTo>
                  <a:lnTo>
                    <a:pt x="283" y="147"/>
                  </a:lnTo>
                  <a:lnTo>
                    <a:pt x="283" y="136"/>
                  </a:lnTo>
                  <a:lnTo>
                    <a:pt x="300" y="136"/>
                  </a:lnTo>
                  <a:lnTo>
                    <a:pt x="300" y="124"/>
                  </a:lnTo>
                  <a:lnTo>
                    <a:pt x="312" y="124"/>
                  </a:lnTo>
                  <a:lnTo>
                    <a:pt x="312" y="113"/>
                  </a:lnTo>
                  <a:lnTo>
                    <a:pt x="340" y="113"/>
                  </a:lnTo>
                  <a:lnTo>
                    <a:pt x="340" y="102"/>
                  </a:lnTo>
                  <a:lnTo>
                    <a:pt x="351" y="102"/>
                  </a:lnTo>
                  <a:lnTo>
                    <a:pt x="351" y="90"/>
                  </a:lnTo>
                  <a:lnTo>
                    <a:pt x="380" y="90"/>
                  </a:lnTo>
                  <a:lnTo>
                    <a:pt x="380" y="73"/>
                  </a:lnTo>
                  <a:lnTo>
                    <a:pt x="397" y="73"/>
                  </a:lnTo>
                  <a:lnTo>
                    <a:pt x="397" y="39"/>
                  </a:lnTo>
                  <a:lnTo>
                    <a:pt x="363" y="0"/>
                  </a:lnTo>
                  <a:lnTo>
                    <a:pt x="289" y="0"/>
                  </a:lnTo>
                  <a:lnTo>
                    <a:pt x="289" y="28"/>
                  </a:lnTo>
                  <a:lnTo>
                    <a:pt x="244" y="28"/>
                  </a:lnTo>
                  <a:lnTo>
                    <a:pt x="244" y="0"/>
                  </a:lnTo>
                  <a:lnTo>
                    <a:pt x="221" y="0"/>
                  </a:lnTo>
                  <a:lnTo>
                    <a:pt x="181" y="28"/>
                  </a:lnTo>
                  <a:lnTo>
                    <a:pt x="181" y="0"/>
                  </a:lnTo>
                  <a:lnTo>
                    <a:pt x="51" y="0"/>
                  </a:lnTo>
                  <a:lnTo>
                    <a:pt x="51" y="0"/>
                  </a:lnTo>
                </a:path>
              </a:pathLst>
            </a:custGeom>
            <a:solidFill>
              <a:srgbClr val="FFFF00"/>
            </a:solidFill>
            <a:ln w="9525">
              <a:solidFill>
                <a:srgbClr val="000000"/>
              </a:solidFill>
              <a:prstDash val="solid"/>
              <a:round/>
              <a:headEnd/>
              <a:tailEnd/>
            </a:ln>
          </p:spPr>
          <p:txBody>
            <a:bodyPr/>
            <a:lstStyle/>
            <a:p>
              <a:endParaRPr lang="en-US" sz="1350"/>
            </a:p>
          </p:txBody>
        </p:sp>
        <p:sp>
          <p:nvSpPr>
            <p:cNvPr id="250199" name="Freeform 343"/>
            <p:cNvSpPr>
              <a:spLocks/>
            </p:cNvSpPr>
            <p:nvPr/>
          </p:nvSpPr>
          <p:spPr bwMode="auto">
            <a:xfrm>
              <a:off x="2758" y="2069"/>
              <a:ext cx="323" cy="176"/>
            </a:xfrm>
            <a:custGeom>
              <a:avLst/>
              <a:gdLst/>
              <a:ahLst/>
              <a:cxnLst>
                <a:cxn ang="0">
                  <a:pos x="96" y="79"/>
                </a:cxn>
                <a:cxn ang="0">
                  <a:pos x="79" y="102"/>
                </a:cxn>
                <a:cxn ang="0">
                  <a:pos x="119" y="125"/>
                </a:cxn>
                <a:cxn ang="0">
                  <a:pos x="142" y="62"/>
                </a:cxn>
                <a:cxn ang="0">
                  <a:pos x="278" y="57"/>
                </a:cxn>
                <a:cxn ang="0">
                  <a:pos x="261" y="62"/>
                </a:cxn>
                <a:cxn ang="0">
                  <a:pos x="232" y="68"/>
                </a:cxn>
                <a:cxn ang="0">
                  <a:pos x="187" y="62"/>
                </a:cxn>
                <a:cxn ang="0">
                  <a:pos x="164" y="68"/>
                </a:cxn>
                <a:cxn ang="0">
                  <a:pos x="159" y="74"/>
                </a:cxn>
                <a:cxn ang="0">
                  <a:pos x="153" y="108"/>
                </a:cxn>
                <a:cxn ang="0">
                  <a:pos x="159" y="113"/>
                </a:cxn>
                <a:cxn ang="0">
                  <a:pos x="164" y="119"/>
                </a:cxn>
                <a:cxn ang="0">
                  <a:pos x="176" y="125"/>
                </a:cxn>
                <a:cxn ang="0">
                  <a:pos x="181" y="130"/>
                </a:cxn>
                <a:cxn ang="0">
                  <a:pos x="187" y="136"/>
                </a:cxn>
                <a:cxn ang="0">
                  <a:pos x="193" y="142"/>
                </a:cxn>
                <a:cxn ang="0">
                  <a:pos x="249" y="142"/>
                </a:cxn>
                <a:cxn ang="0">
                  <a:pos x="255" y="136"/>
                </a:cxn>
                <a:cxn ang="0">
                  <a:pos x="261" y="130"/>
                </a:cxn>
                <a:cxn ang="0">
                  <a:pos x="272" y="125"/>
                </a:cxn>
                <a:cxn ang="0">
                  <a:pos x="278" y="125"/>
                </a:cxn>
                <a:cxn ang="0">
                  <a:pos x="283" y="119"/>
                </a:cxn>
                <a:cxn ang="0">
                  <a:pos x="283" y="113"/>
                </a:cxn>
                <a:cxn ang="0">
                  <a:pos x="289" y="108"/>
                </a:cxn>
                <a:cxn ang="0">
                  <a:pos x="295" y="102"/>
                </a:cxn>
                <a:cxn ang="0">
                  <a:pos x="300" y="79"/>
                </a:cxn>
                <a:cxn ang="0">
                  <a:pos x="323" y="176"/>
                </a:cxn>
                <a:cxn ang="0">
                  <a:pos x="221" y="153"/>
                </a:cxn>
                <a:cxn ang="0">
                  <a:pos x="176" y="176"/>
                </a:cxn>
                <a:cxn ang="0">
                  <a:pos x="136" y="164"/>
                </a:cxn>
                <a:cxn ang="0">
                  <a:pos x="125" y="176"/>
                </a:cxn>
                <a:cxn ang="0">
                  <a:pos x="23" y="96"/>
                </a:cxn>
                <a:cxn ang="0">
                  <a:pos x="0" y="79"/>
                </a:cxn>
              </a:cxnLst>
              <a:rect l="0" t="0" r="r" b="b"/>
              <a:pathLst>
                <a:path w="323" h="176">
                  <a:moveTo>
                    <a:pt x="0" y="79"/>
                  </a:moveTo>
                  <a:lnTo>
                    <a:pt x="96" y="79"/>
                  </a:lnTo>
                  <a:lnTo>
                    <a:pt x="96" y="102"/>
                  </a:lnTo>
                  <a:lnTo>
                    <a:pt x="79" y="102"/>
                  </a:lnTo>
                  <a:lnTo>
                    <a:pt x="79" y="125"/>
                  </a:lnTo>
                  <a:lnTo>
                    <a:pt x="119" y="125"/>
                  </a:lnTo>
                  <a:lnTo>
                    <a:pt x="119" y="62"/>
                  </a:lnTo>
                  <a:lnTo>
                    <a:pt x="142" y="62"/>
                  </a:lnTo>
                  <a:lnTo>
                    <a:pt x="278" y="0"/>
                  </a:lnTo>
                  <a:lnTo>
                    <a:pt x="278" y="57"/>
                  </a:lnTo>
                  <a:lnTo>
                    <a:pt x="261" y="57"/>
                  </a:lnTo>
                  <a:lnTo>
                    <a:pt x="261" y="62"/>
                  </a:lnTo>
                  <a:lnTo>
                    <a:pt x="232" y="62"/>
                  </a:lnTo>
                  <a:lnTo>
                    <a:pt x="232" y="68"/>
                  </a:lnTo>
                  <a:lnTo>
                    <a:pt x="187" y="68"/>
                  </a:lnTo>
                  <a:lnTo>
                    <a:pt x="187" y="62"/>
                  </a:lnTo>
                  <a:lnTo>
                    <a:pt x="164" y="62"/>
                  </a:lnTo>
                  <a:lnTo>
                    <a:pt x="164" y="68"/>
                  </a:lnTo>
                  <a:lnTo>
                    <a:pt x="159" y="68"/>
                  </a:lnTo>
                  <a:lnTo>
                    <a:pt x="159" y="74"/>
                  </a:lnTo>
                  <a:lnTo>
                    <a:pt x="153" y="74"/>
                  </a:lnTo>
                  <a:lnTo>
                    <a:pt x="153" y="108"/>
                  </a:lnTo>
                  <a:lnTo>
                    <a:pt x="159" y="108"/>
                  </a:lnTo>
                  <a:lnTo>
                    <a:pt x="159" y="113"/>
                  </a:lnTo>
                  <a:lnTo>
                    <a:pt x="164" y="113"/>
                  </a:lnTo>
                  <a:lnTo>
                    <a:pt x="164" y="119"/>
                  </a:lnTo>
                  <a:lnTo>
                    <a:pt x="176" y="119"/>
                  </a:lnTo>
                  <a:lnTo>
                    <a:pt x="176" y="125"/>
                  </a:lnTo>
                  <a:lnTo>
                    <a:pt x="181" y="125"/>
                  </a:lnTo>
                  <a:lnTo>
                    <a:pt x="181" y="130"/>
                  </a:lnTo>
                  <a:lnTo>
                    <a:pt x="187" y="130"/>
                  </a:lnTo>
                  <a:lnTo>
                    <a:pt x="187" y="136"/>
                  </a:lnTo>
                  <a:lnTo>
                    <a:pt x="193" y="136"/>
                  </a:lnTo>
                  <a:lnTo>
                    <a:pt x="193" y="142"/>
                  </a:lnTo>
                  <a:lnTo>
                    <a:pt x="249" y="142"/>
                  </a:lnTo>
                  <a:lnTo>
                    <a:pt x="249" y="142"/>
                  </a:lnTo>
                  <a:lnTo>
                    <a:pt x="255" y="142"/>
                  </a:lnTo>
                  <a:lnTo>
                    <a:pt x="255" y="136"/>
                  </a:lnTo>
                  <a:lnTo>
                    <a:pt x="261" y="136"/>
                  </a:lnTo>
                  <a:lnTo>
                    <a:pt x="261" y="130"/>
                  </a:lnTo>
                  <a:lnTo>
                    <a:pt x="272" y="130"/>
                  </a:lnTo>
                  <a:lnTo>
                    <a:pt x="272" y="125"/>
                  </a:lnTo>
                  <a:lnTo>
                    <a:pt x="278" y="125"/>
                  </a:lnTo>
                  <a:lnTo>
                    <a:pt x="278" y="125"/>
                  </a:lnTo>
                  <a:lnTo>
                    <a:pt x="283" y="125"/>
                  </a:lnTo>
                  <a:lnTo>
                    <a:pt x="283" y="119"/>
                  </a:lnTo>
                  <a:lnTo>
                    <a:pt x="283" y="119"/>
                  </a:lnTo>
                  <a:lnTo>
                    <a:pt x="283" y="113"/>
                  </a:lnTo>
                  <a:lnTo>
                    <a:pt x="289" y="113"/>
                  </a:lnTo>
                  <a:lnTo>
                    <a:pt x="289" y="108"/>
                  </a:lnTo>
                  <a:lnTo>
                    <a:pt x="295" y="108"/>
                  </a:lnTo>
                  <a:lnTo>
                    <a:pt x="295" y="102"/>
                  </a:lnTo>
                  <a:lnTo>
                    <a:pt x="300" y="102"/>
                  </a:lnTo>
                  <a:lnTo>
                    <a:pt x="300" y="79"/>
                  </a:lnTo>
                  <a:lnTo>
                    <a:pt x="323" y="79"/>
                  </a:lnTo>
                  <a:lnTo>
                    <a:pt x="323" y="176"/>
                  </a:lnTo>
                  <a:lnTo>
                    <a:pt x="221" y="176"/>
                  </a:lnTo>
                  <a:lnTo>
                    <a:pt x="221" y="153"/>
                  </a:lnTo>
                  <a:lnTo>
                    <a:pt x="176" y="153"/>
                  </a:lnTo>
                  <a:lnTo>
                    <a:pt x="176" y="176"/>
                  </a:lnTo>
                  <a:lnTo>
                    <a:pt x="136" y="176"/>
                  </a:lnTo>
                  <a:lnTo>
                    <a:pt x="136" y="164"/>
                  </a:lnTo>
                  <a:lnTo>
                    <a:pt x="125" y="164"/>
                  </a:lnTo>
                  <a:lnTo>
                    <a:pt x="125" y="176"/>
                  </a:lnTo>
                  <a:lnTo>
                    <a:pt x="23" y="176"/>
                  </a:lnTo>
                  <a:lnTo>
                    <a:pt x="23" y="96"/>
                  </a:lnTo>
                  <a:lnTo>
                    <a:pt x="0" y="96"/>
                  </a:lnTo>
                  <a:lnTo>
                    <a:pt x="0" y="79"/>
                  </a:lnTo>
                  <a:lnTo>
                    <a:pt x="0" y="79"/>
                  </a:lnTo>
                </a:path>
              </a:pathLst>
            </a:custGeom>
            <a:solidFill>
              <a:srgbClr val="FFFF00"/>
            </a:solidFill>
            <a:ln w="9525">
              <a:solidFill>
                <a:srgbClr val="000000"/>
              </a:solidFill>
              <a:prstDash val="solid"/>
              <a:round/>
              <a:headEnd/>
              <a:tailEnd/>
            </a:ln>
          </p:spPr>
          <p:txBody>
            <a:bodyPr/>
            <a:lstStyle/>
            <a:p>
              <a:endParaRPr lang="en-US" sz="1350"/>
            </a:p>
          </p:txBody>
        </p:sp>
        <p:sp>
          <p:nvSpPr>
            <p:cNvPr id="250200" name="Freeform 344"/>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path>
              </a:pathLst>
            </a:custGeom>
            <a:solidFill>
              <a:srgbClr val="FFFF00"/>
            </a:solidFill>
            <a:ln w="9525">
              <a:solidFill>
                <a:srgbClr val="000000"/>
              </a:solidFill>
              <a:prstDash val="solid"/>
              <a:round/>
              <a:headEnd/>
              <a:tailEnd/>
            </a:ln>
          </p:spPr>
          <p:txBody>
            <a:bodyPr/>
            <a:lstStyle/>
            <a:p>
              <a:endParaRPr lang="en-US" sz="1350"/>
            </a:p>
          </p:txBody>
        </p:sp>
        <p:sp>
          <p:nvSpPr>
            <p:cNvPr id="250201" name="Freeform 345"/>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path>
              </a:pathLst>
            </a:custGeom>
            <a:solidFill>
              <a:srgbClr val="FFFF00"/>
            </a:solidFill>
            <a:ln w="9525">
              <a:solidFill>
                <a:srgbClr val="000000"/>
              </a:solidFill>
              <a:prstDash val="solid"/>
              <a:round/>
              <a:headEnd/>
              <a:tailEnd/>
            </a:ln>
          </p:spPr>
          <p:txBody>
            <a:bodyPr/>
            <a:lstStyle/>
            <a:p>
              <a:endParaRPr lang="en-US" sz="1350"/>
            </a:p>
          </p:txBody>
        </p:sp>
        <p:sp>
          <p:nvSpPr>
            <p:cNvPr id="250202" name="Freeform 346"/>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path>
              </a:pathLst>
            </a:custGeom>
            <a:solidFill>
              <a:srgbClr val="FFFF00"/>
            </a:solidFill>
            <a:ln w="9525">
              <a:solidFill>
                <a:srgbClr val="000000"/>
              </a:solidFill>
              <a:prstDash val="solid"/>
              <a:round/>
              <a:headEnd/>
              <a:tailEnd/>
            </a:ln>
          </p:spPr>
          <p:txBody>
            <a:bodyPr/>
            <a:lstStyle/>
            <a:p>
              <a:endParaRPr lang="en-US" sz="1350"/>
            </a:p>
          </p:txBody>
        </p:sp>
      </p:grpSp>
      <p:sp>
        <p:nvSpPr>
          <p:cNvPr id="250203" name="Freeform 347"/>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50204" name="Freeform 348"/>
          <p:cNvSpPr>
            <a:spLocks/>
          </p:cNvSpPr>
          <p:nvPr/>
        </p:nvSpPr>
        <p:spPr bwMode="auto">
          <a:xfrm>
            <a:off x="4285060"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50205" name="Freeform 349"/>
          <p:cNvSpPr>
            <a:spLocks/>
          </p:cNvSpPr>
          <p:nvPr/>
        </p:nvSpPr>
        <p:spPr bwMode="auto">
          <a:xfrm>
            <a:off x="4581525" y="1308498"/>
            <a:ext cx="471488" cy="939403"/>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noFill/>
          <a:ln w="9525">
            <a:solidFill>
              <a:srgbClr val="000000"/>
            </a:solidFill>
            <a:prstDash val="solid"/>
            <a:round/>
            <a:headEnd/>
            <a:tailEnd/>
          </a:ln>
        </p:spPr>
        <p:txBody>
          <a:bodyPr/>
          <a:lstStyle/>
          <a:p>
            <a:endParaRPr lang="en-US" sz="1350"/>
          </a:p>
        </p:txBody>
      </p:sp>
      <p:sp>
        <p:nvSpPr>
          <p:cNvPr id="250206" name="Line 350"/>
          <p:cNvSpPr>
            <a:spLocks noChangeShapeType="1"/>
          </p:cNvSpPr>
          <p:nvPr/>
        </p:nvSpPr>
        <p:spPr bwMode="auto">
          <a:xfrm flipV="1">
            <a:off x="5480447" y="2419351"/>
            <a:ext cx="41672" cy="40481"/>
          </a:xfrm>
          <a:prstGeom prst="line">
            <a:avLst/>
          </a:prstGeom>
          <a:noFill/>
          <a:ln w="9525">
            <a:solidFill>
              <a:srgbClr val="000000"/>
            </a:solidFill>
            <a:round/>
            <a:headEnd/>
            <a:tailEnd/>
          </a:ln>
        </p:spPr>
        <p:txBody>
          <a:bodyPr/>
          <a:lstStyle/>
          <a:p>
            <a:endParaRPr lang="en-US" sz="1350"/>
          </a:p>
        </p:txBody>
      </p:sp>
      <p:sp>
        <p:nvSpPr>
          <p:cNvPr id="250207" name="Line 351"/>
          <p:cNvSpPr>
            <a:spLocks noChangeShapeType="1"/>
          </p:cNvSpPr>
          <p:nvPr/>
        </p:nvSpPr>
        <p:spPr bwMode="auto">
          <a:xfrm flipH="1" flipV="1">
            <a:off x="3508772" y="1913335"/>
            <a:ext cx="46434" cy="48815"/>
          </a:xfrm>
          <a:prstGeom prst="line">
            <a:avLst/>
          </a:prstGeom>
          <a:noFill/>
          <a:ln w="0">
            <a:solidFill>
              <a:srgbClr val="000000"/>
            </a:solidFill>
            <a:round/>
            <a:headEnd/>
            <a:tailEnd/>
          </a:ln>
        </p:spPr>
        <p:txBody>
          <a:bodyPr/>
          <a:lstStyle/>
          <a:p>
            <a:endParaRPr lang="en-US" sz="1350"/>
          </a:p>
        </p:txBody>
      </p:sp>
      <p:sp>
        <p:nvSpPr>
          <p:cNvPr id="250208" name="Freeform 352"/>
          <p:cNvSpPr>
            <a:spLocks/>
          </p:cNvSpPr>
          <p:nvPr/>
        </p:nvSpPr>
        <p:spPr bwMode="auto">
          <a:xfrm>
            <a:off x="4593431" y="1588294"/>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FF0000"/>
          </a:solidFill>
          <a:ln w="9525">
            <a:solidFill>
              <a:srgbClr val="000000"/>
            </a:solidFill>
            <a:prstDash val="solid"/>
            <a:round/>
            <a:headEnd/>
            <a:tailEnd/>
          </a:ln>
        </p:spPr>
        <p:txBody>
          <a:bodyPr/>
          <a:lstStyle/>
          <a:p>
            <a:endParaRPr lang="en-US" sz="1350"/>
          </a:p>
        </p:txBody>
      </p:sp>
      <p:sp>
        <p:nvSpPr>
          <p:cNvPr id="250209" name="Line 353"/>
          <p:cNvSpPr>
            <a:spLocks noChangeShapeType="1"/>
          </p:cNvSpPr>
          <p:nvPr/>
        </p:nvSpPr>
        <p:spPr bwMode="auto">
          <a:xfrm flipH="1">
            <a:off x="4593432" y="1641873"/>
            <a:ext cx="11906" cy="1190"/>
          </a:xfrm>
          <a:prstGeom prst="line">
            <a:avLst/>
          </a:prstGeom>
          <a:noFill/>
          <a:ln w="9525">
            <a:solidFill>
              <a:srgbClr val="000000"/>
            </a:solidFill>
            <a:round/>
            <a:headEnd/>
            <a:tailEnd/>
          </a:ln>
        </p:spPr>
        <p:txBody>
          <a:bodyPr/>
          <a:lstStyle/>
          <a:p>
            <a:endParaRPr lang="en-US" sz="1350"/>
          </a:p>
        </p:txBody>
      </p:sp>
      <p:sp>
        <p:nvSpPr>
          <p:cNvPr id="250210" name="Line 354"/>
          <p:cNvSpPr>
            <a:spLocks noChangeShapeType="1"/>
          </p:cNvSpPr>
          <p:nvPr/>
        </p:nvSpPr>
        <p:spPr bwMode="auto">
          <a:xfrm flipH="1" flipV="1">
            <a:off x="5247085" y="3312319"/>
            <a:ext cx="17859" cy="77391"/>
          </a:xfrm>
          <a:prstGeom prst="line">
            <a:avLst/>
          </a:prstGeom>
          <a:noFill/>
          <a:ln w="9525">
            <a:solidFill>
              <a:srgbClr val="000000"/>
            </a:solidFill>
            <a:round/>
            <a:headEnd/>
            <a:tailEnd/>
          </a:ln>
        </p:spPr>
        <p:txBody>
          <a:bodyPr/>
          <a:lstStyle/>
          <a:p>
            <a:endParaRPr lang="en-US" sz="1350"/>
          </a:p>
        </p:txBody>
      </p:sp>
      <p:sp>
        <p:nvSpPr>
          <p:cNvPr id="250211" name="Freeform 355"/>
          <p:cNvSpPr>
            <a:spLocks/>
          </p:cNvSpPr>
          <p:nvPr/>
        </p:nvSpPr>
        <p:spPr bwMode="auto">
          <a:xfrm>
            <a:off x="5480448" y="2944416"/>
            <a:ext cx="1190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solidFill>
            <a:srgbClr val="FF0000"/>
          </a:solidFill>
          <a:ln w="9525">
            <a:solidFill>
              <a:srgbClr val="000000"/>
            </a:solidFill>
            <a:prstDash val="solid"/>
            <a:round/>
            <a:headEnd/>
            <a:tailEnd/>
          </a:ln>
        </p:spPr>
        <p:txBody>
          <a:bodyPr/>
          <a:lstStyle/>
          <a:p>
            <a:endParaRPr lang="en-US" sz="1350"/>
          </a:p>
        </p:txBody>
      </p:sp>
      <p:sp>
        <p:nvSpPr>
          <p:cNvPr id="250212" name="Line 356"/>
          <p:cNvSpPr>
            <a:spLocks noChangeShapeType="1"/>
          </p:cNvSpPr>
          <p:nvPr/>
        </p:nvSpPr>
        <p:spPr bwMode="auto">
          <a:xfrm>
            <a:off x="3455194" y="1588294"/>
            <a:ext cx="41672" cy="1191"/>
          </a:xfrm>
          <a:prstGeom prst="line">
            <a:avLst/>
          </a:prstGeom>
          <a:noFill/>
          <a:ln w="0">
            <a:solidFill>
              <a:srgbClr val="000000"/>
            </a:solidFill>
            <a:round/>
            <a:headEnd/>
            <a:tailEnd/>
          </a:ln>
        </p:spPr>
        <p:txBody>
          <a:bodyPr/>
          <a:lstStyle/>
          <a:p>
            <a:endParaRPr lang="en-US" sz="1350"/>
          </a:p>
        </p:txBody>
      </p:sp>
      <p:grpSp>
        <p:nvGrpSpPr>
          <p:cNvPr id="21" name="Group 357"/>
          <p:cNvGrpSpPr>
            <a:grpSpLocks/>
          </p:cNvGrpSpPr>
          <p:nvPr/>
        </p:nvGrpSpPr>
        <p:grpSpPr bwMode="auto">
          <a:xfrm>
            <a:off x="3899298" y="4466026"/>
            <a:ext cx="777478" cy="186569"/>
            <a:chOff x="2370" y="3782"/>
            <a:chExt cx="756" cy="175"/>
          </a:xfrm>
        </p:grpSpPr>
        <p:sp>
          <p:nvSpPr>
            <p:cNvPr id="250214" name="Freeform 358"/>
            <p:cNvSpPr>
              <a:spLocks/>
            </p:cNvSpPr>
            <p:nvPr/>
          </p:nvSpPr>
          <p:spPr bwMode="auto">
            <a:xfrm>
              <a:off x="2442" y="3884"/>
              <a:ext cx="584" cy="51"/>
            </a:xfrm>
            <a:custGeom>
              <a:avLst/>
              <a:gdLst/>
              <a:ahLst/>
              <a:cxnLst>
                <a:cxn ang="0">
                  <a:pos x="0" y="0"/>
                </a:cxn>
                <a:cxn ang="0">
                  <a:pos x="317" y="0"/>
                </a:cxn>
                <a:cxn ang="0">
                  <a:pos x="584" y="0"/>
                </a:cxn>
                <a:cxn ang="0">
                  <a:pos x="584" y="51"/>
                </a:cxn>
                <a:cxn ang="0">
                  <a:pos x="260" y="51"/>
                </a:cxn>
                <a:cxn ang="0">
                  <a:pos x="0" y="51"/>
                </a:cxn>
                <a:cxn ang="0">
                  <a:pos x="0" y="0"/>
                </a:cxn>
                <a:cxn ang="0">
                  <a:pos x="0" y="0"/>
                </a:cxn>
              </a:cxnLst>
              <a:rect l="0" t="0" r="r" b="b"/>
              <a:pathLst>
                <a:path w="584" h="51">
                  <a:moveTo>
                    <a:pt x="0" y="0"/>
                  </a:moveTo>
                  <a:lnTo>
                    <a:pt x="317" y="0"/>
                  </a:lnTo>
                  <a:lnTo>
                    <a:pt x="584" y="0"/>
                  </a:lnTo>
                  <a:lnTo>
                    <a:pt x="584" y="51"/>
                  </a:lnTo>
                  <a:lnTo>
                    <a:pt x="260" y="51"/>
                  </a:lnTo>
                  <a:lnTo>
                    <a:pt x="0" y="51"/>
                  </a:lnTo>
                  <a:lnTo>
                    <a:pt x="0" y="0"/>
                  </a:lnTo>
                  <a:lnTo>
                    <a:pt x="0" y="0"/>
                  </a:lnTo>
                </a:path>
              </a:pathLst>
            </a:custGeom>
            <a:solidFill>
              <a:schemeClr val="tx1"/>
            </a:solidFill>
            <a:ln w="0">
              <a:solidFill>
                <a:srgbClr val="000000"/>
              </a:solidFill>
              <a:prstDash val="solid"/>
              <a:round/>
              <a:headEnd/>
              <a:tailEnd/>
            </a:ln>
          </p:spPr>
          <p:txBody>
            <a:bodyPr/>
            <a:lstStyle/>
            <a:p>
              <a:endParaRPr lang="en-US" sz="1350"/>
            </a:p>
          </p:txBody>
        </p:sp>
        <p:sp>
          <p:nvSpPr>
            <p:cNvPr id="250215" name="Freeform 359"/>
            <p:cNvSpPr>
              <a:spLocks/>
            </p:cNvSpPr>
            <p:nvPr/>
          </p:nvSpPr>
          <p:spPr bwMode="auto">
            <a:xfrm>
              <a:off x="2634" y="3885"/>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close/>
                </a:path>
              </a:pathLst>
            </a:custGeom>
            <a:solidFill>
              <a:schemeClr val="bg1"/>
            </a:solidFill>
            <a:ln w="9525">
              <a:noFill/>
              <a:round/>
              <a:headEnd/>
              <a:tailEnd/>
            </a:ln>
          </p:spPr>
          <p:txBody>
            <a:bodyPr/>
            <a:lstStyle/>
            <a:p>
              <a:endParaRPr lang="en-US" sz="1350"/>
            </a:p>
          </p:txBody>
        </p:sp>
        <p:sp>
          <p:nvSpPr>
            <p:cNvPr id="250216" name="Freeform 360"/>
            <p:cNvSpPr>
              <a:spLocks/>
            </p:cNvSpPr>
            <p:nvPr/>
          </p:nvSpPr>
          <p:spPr bwMode="auto">
            <a:xfrm>
              <a:off x="2634" y="3885"/>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17" name="Freeform 361"/>
            <p:cNvSpPr>
              <a:spLocks/>
            </p:cNvSpPr>
            <p:nvPr/>
          </p:nvSpPr>
          <p:spPr bwMode="auto">
            <a:xfrm>
              <a:off x="2538"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close/>
                </a:path>
              </a:pathLst>
            </a:custGeom>
            <a:solidFill>
              <a:schemeClr val="bg1"/>
            </a:solidFill>
            <a:ln w="9525">
              <a:noFill/>
              <a:round/>
              <a:headEnd/>
              <a:tailEnd/>
            </a:ln>
          </p:spPr>
          <p:txBody>
            <a:bodyPr/>
            <a:lstStyle/>
            <a:p>
              <a:endParaRPr lang="en-US" sz="1350"/>
            </a:p>
          </p:txBody>
        </p:sp>
        <p:sp>
          <p:nvSpPr>
            <p:cNvPr id="250218" name="Freeform 362"/>
            <p:cNvSpPr>
              <a:spLocks/>
            </p:cNvSpPr>
            <p:nvPr/>
          </p:nvSpPr>
          <p:spPr bwMode="auto">
            <a:xfrm>
              <a:off x="2538"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19" name="Freeform 363"/>
            <p:cNvSpPr>
              <a:spLocks/>
            </p:cNvSpPr>
            <p:nvPr/>
          </p:nvSpPr>
          <p:spPr bwMode="auto">
            <a:xfrm>
              <a:off x="2447" y="3885"/>
              <a:ext cx="51" cy="23"/>
            </a:xfrm>
            <a:custGeom>
              <a:avLst/>
              <a:gdLst/>
              <a:ahLst/>
              <a:cxnLst>
                <a:cxn ang="0">
                  <a:pos x="0" y="0"/>
                </a:cxn>
                <a:cxn ang="0">
                  <a:pos x="0" y="23"/>
                </a:cxn>
                <a:cxn ang="0">
                  <a:pos x="51" y="23"/>
                </a:cxn>
                <a:cxn ang="0">
                  <a:pos x="51" y="0"/>
                </a:cxn>
                <a:cxn ang="0">
                  <a:pos x="0" y="0"/>
                </a:cxn>
                <a:cxn ang="0">
                  <a:pos x="0" y="0"/>
                </a:cxn>
              </a:cxnLst>
              <a:rect l="0" t="0" r="r" b="b"/>
              <a:pathLst>
                <a:path w="51" h="23">
                  <a:moveTo>
                    <a:pt x="0" y="0"/>
                  </a:moveTo>
                  <a:lnTo>
                    <a:pt x="0" y="23"/>
                  </a:lnTo>
                  <a:lnTo>
                    <a:pt x="51" y="23"/>
                  </a:lnTo>
                  <a:lnTo>
                    <a:pt x="51" y="0"/>
                  </a:lnTo>
                  <a:lnTo>
                    <a:pt x="0" y="0"/>
                  </a:lnTo>
                  <a:lnTo>
                    <a:pt x="0" y="0"/>
                  </a:lnTo>
                </a:path>
              </a:pathLst>
            </a:custGeom>
            <a:solidFill>
              <a:schemeClr val="bg1"/>
            </a:solidFill>
            <a:ln w="0">
              <a:solidFill>
                <a:srgbClr val="000000"/>
              </a:solidFill>
              <a:prstDash val="solid"/>
              <a:round/>
              <a:headEnd/>
              <a:tailEnd/>
            </a:ln>
          </p:spPr>
          <p:txBody>
            <a:bodyPr/>
            <a:lstStyle/>
            <a:p>
              <a:endParaRPr lang="en-US" sz="1350"/>
            </a:p>
          </p:txBody>
        </p:sp>
        <p:sp>
          <p:nvSpPr>
            <p:cNvPr id="250220" name="Freeform 364"/>
            <p:cNvSpPr>
              <a:spLocks/>
            </p:cNvSpPr>
            <p:nvPr/>
          </p:nvSpPr>
          <p:spPr bwMode="auto">
            <a:xfrm>
              <a:off x="2589"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close/>
                </a:path>
              </a:pathLst>
            </a:custGeom>
            <a:solidFill>
              <a:schemeClr val="bg1"/>
            </a:solidFill>
            <a:ln w="9525">
              <a:noFill/>
              <a:round/>
              <a:headEnd/>
              <a:tailEnd/>
            </a:ln>
          </p:spPr>
          <p:txBody>
            <a:bodyPr/>
            <a:lstStyle/>
            <a:p>
              <a:endParaRPr lang="en-US" sz="1350"/>
            </a:p>
          </p:txBody>
        </p:sp>
        <p:sp>
          <p:nvSpPr>
            <p:cNvPr id="250221" name="Freeform 365"/>
            <p:cNvSpPr>
              <a:spLocks/>
            </p:cNvSpPr>
            <p:nvPr/>
          </p:nvSpPr>
          <p:spPr bwMode="auto">
            <a:xfrm>
              <a:off x="2589"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2" name="Freeform 366"/>
            <p:cNvSpPr>
              <a:spLocks/>
            </p:cNvSpPr>
            <p:nvPr/>
          </p:nvSpPr>
          <p:spPr bwMode="auto">
            <a:xfrm>
              <a:off x="2493"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close/>
                </a:path>
              </a:pathLst>
            </a:custGeom>
            <a:solidFill>
              <a:schemeClr val="bg1"/>
            </a:solidFill>
            <a:ln w="9525">
              <a:noFill/>
              <a:round/>
              <a:headEnd/>
              <a:tailEnd/>
            </a:ln>
          </p:spPr>
          <p:txBody>
            <a:bodyPr/>
            <a:lstStyle/>
            <a:p>
              <a:endParaRPr lang="en-US" sz="1350"/>
            </a:p>
          </p:txBody>
        </p:sp>
        <p:sp>
          <p:nvSpPr>
            <p:cNvPr id="250223" name="Freeform 367"/>
            <p:cNvSpPr>
              <a:spLocks/>
            </p:cNvSpPr>
            <p:nvPr/>
          </p:nvSpPr>
          <p:spPr bwMode="auto">
            <a:xfrm>
              <a:off x="2493" y="3908"/>
              <a:ext cx="45" cy="23"/>
            </a:xfrm>
            <a:custGeom>
              <a:avLst/>
              <a:gdLst/>
              <a:ahLst/>
              <a:cxnLst>
                <a:cxn ang="0">
                  <a:pos x="0" y="0"/>
                </a:cxn>
                <a:cxn ang="0">
                  <a:pos x="0" y="23"/>
                </a:cxn>
                <a:cxn ang="0">
                  <a:pos x="45" y="23"/>
                </a:cxn>
                <a:cxn ang="0">
                  <a:pos x="45" y="0"/>
                </a:cxn>
                <a:cxn ang="0">
                  <a:pos x="0" y="0"/>
                </a:cxn>
                <a:cxn ang="0">
                  <a:pos x="0" y="0"/>
                </a:cxn>
              </a:cxnLst>
              <a:rect l="0" t="0" r="r" b="b"/>
              <a:pathLst>
                <a:path w="45" h="23">
                  <a:moveTo>
                    <a:pt x="0" y="0"/>
                  </a:moveTo>
                  <a:lnTo>
                    <a:pt x="0" y="23"/>
                  </a:lnTo>
                  <a:lnTo>
                    <a:pt x="45" y="23"/>
                  </a:lnTo>
                  <a:lnTo>
                    <a:pt x="45"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4" name="Freeform 368"/>
            <p:cNvSpPr>
              <a:spLocks/>
            </p:cNvSpPr>
            <p:nvPr/>
          </p:nvSpPr>
          <p:spPr bwMode="auto">
            <a:xfrm>
              <a:off x="2827" y="3908"/>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close/>
                </a:path>
              </a:pathLst>
            </a:custGeom>
            <a:solidFill>
              <a:schemeClr val="bg1"/>
            </a:solidFill>
            <a:ln w="9525">
              <a:noFill/>
              <a:round/>
              <a:headEnd/>
              <a:tailEnd/>
            </a:ln>
          </p:spPr>
          <p:txBody>
            <a:bodyPr/>
            <a:lstStyle/>
            <a:p>
              <a:endParaRPr lang="en-US" sz="1350"/>
            </a:p>
          </p:txBody>
        </p:sp>
        <p:sp>
          <p:nvSpPr>
            <p:cNvPr id="250225" name="Freeform 369"/>
            <p:cNvSpPr>
              <a:spLocks/>
            </p:cNvSpPr>
            <p:nvPr/>
          </p:nvSpPr>
          <p:spPr bwMode="auto">
            <a:xfrm>
              <a:off x="2827" y="3908"/>
              <a:ext cx="193" cy="23"/>
            </a:xfrm>
            <a:custGeom>
              <a:avLst/>
              <a:gdLst/>
              <a:ahLst/>
              <a:cxnLst>
                <a:cxn ang="0">
                  <a:pos x="0" y="0"/>
                </a:cxn>
                <a:cxn ang="0">
                  <a:pos x="0" y="23"/>
                </a:cxn>
                <a:cxn ang="0">
                  <a:pos x="193" y="23"/>
                </a:cxn>
                <a:cxn ang="0">
                  <a:pos x="193" y="0"/>
                </a:cxn>
                <a:cxn ang="0">
                  <a:pos x="0" y="0"/>
                </a:cxn>
                <a:cxn ang="0">
                  <a:pos x="0" y="0"/>
                </a:cxn>
              </a:cxnLst>
              <a:rect l="0" t="0" r="r" b="b"/>
              <a:pathLst>
                <a:path w="193" h="23">
                  <a:moveTo>
                    <a:pt x="0" y="0"/>
                  </a:moveTo>
                  <a:lnTo>
                    <a:pt x="0" y="23"/>
                  </a:lnTo>
                  <a:lnTo>
                    <a:pt x="193" y="23"/>
                  </a:lnTo>
                  <a:lnTo>
                    <a:pt x="193" y="0"/>
                  </a:lnTo>
                  <a:lnTo>
                    <a:pt x="0" y="0"/>
                  </a:lnTo>
                  <a:lnTo>
                    <a:pt x="0" y="0"/>
                  </a:lnTo>
                </a:path>
              </a:pathLst>
            </a:custGeom>
            <a:noFill/>
            <a:ln w="0">
              <a:solidFill>
                <a:srgbClr val="000000"/>
              </a:solidFill>
              <a:prstDash val="solid"/>
              <a:round/>
              <a:headEnd/>
              <a:tailEnd/>
            </a:ln>
          </p:spPr>
          <p:txBody>
            <a:bodyPr/>
            <a:lstStyle/>
            <a:p>
              <a:endParaRPr lang="en-US" sz="1350"/>
            </a:p>
          </p:txBody>
        </p:sp>
        <p:sp>
          <p:nvSpPr>
            <p:cNvPr id="250226" name="Text Box 370"/>
            <p:cNvSpPr txBox="1">
              <a:spLocks noChangeArrowheads="1"/>
            </p:cNvSpPr>
            <p:nvPr/>
          </p:nvSpPr>
          <p:spPr bwMode="auto">
            <a:xfrm>
              <a:off x="2370" y="3783"/>
              <a:ext cx="178" cy="173"/>
            </a:xfrm>
            <a:prstGeom prst="rect">
              <a:avLst/>
            </a:prstGeom>
            <a:noFill/>
            <a:ln w="9525">
              <a:noFill/>
              <a:miter lim="800000"/>
              <a:headEnd/>
              <a:tailEnd/>
            </a:ln>
            <a:effectLst/>
          </p:spPr>
          <p:txBody>
            <a:bodyPr>
              <a:spAutoFit/>
            </a:bodyPr>
            <a:lstStyle/>
            <a:p>
              <a:pPr>
                <a:spcBef>
                  <a:spcPct val="50000"/>
                </a:spcBef>
              </a:pPr>
              <a:r>
                <a:rPr lang="en-US" sz="600"/>
                <a:t>4</a:t>
              </a:r>
            </a:p>
          </p:txBody>
        </p:sp>
        <p:sp>
          <p:nvSpPr>
            <p:cNvPr id="250227" name="Text Box 371"/>
            <p:cNvSpPr txBox="1">
              <a:spLocks noChangeArrowheads="1"/>
            </p:cNvSpPr>
            <p:nvPr/>
          </p:nvSpPr>
          <p:spPr bwMode="auto">
            <a:xfrm>
              <a:off x="2556" y="3784"/>
              <a:ext cx="178" cy="173"/>
            </a:xfrm>
            <a:prstGeom prst="rect">
              <a:avLst/>
            </a:prstGeom>
            <a:noFill/>
            <a:ln w="9525">
              <a:noFill/>
              <a:miter lim="800000"/>
              <a:headEnd/>
              <a:tailEnd/>
            </a:ln>
            <a:effectLst/>
          </p:spPr>
          <p:txBody>
            <a:bodyPr>
              <a:spAutoFit/>
            </a:bodyPr>
            <a:lstStyle/>
            <a:p>
              <a:pPr>
                <a:spcBef>
                  <a:spcPct val="50000"/>
                </a:spcBef>
              </a:pPr>
              <a:r>
                <a:rPr lang="en-US" sz="600"/>
                <a:t>0</a:t>
              </a:r>
            </a:p>
          </p:txBody>
        </p:sp>
        <p:sp>
          <p:nvSpPr>
            <p:cNvPr id="250228" name="Text Box 372"/>
            <p:cNvSpPr txBox="1">
              <a:spLocks noChangeArrowheads="1"/>
            </p:cNvSpPr>
            <p:nvPr/>
          </p:nvSpPr>
          <p:spPr bwMode="auto">
            <a:xfrm>
              <a:off x="2752" y="3782"/>
              <a:ext cx="178" cy="173"/>
            </a:xfrm>
            <a:prstGeom prst="rect">
              <a:avLst/>
            </a:prstGeom>
            <a:noFill/>
            <a:ln w="9525">
              <a:noFill/>
              <a:miter lim="800000"/>
              <a:headEnd/>
              <a:tailEnd/>
            </a:ln>
            <a:effectLst/>
          </p:spPr>
          <p:txBody>
            <a:bodyPr>
              <a:spAutoFit/>
            </a:bodyPr>
            <a:lstStyle/>
            <a:p>
              <a:pPr>
                <a:spcBef>
                  <a:spcPct val="50000"/>
                </a:spcBef>
              </a:pPr>
              <a:r>
                <a:rPr lang="en-US" sz="600"/>
                <a:t>4</a:t>
              </a:r>
            </a:p>
          </p:txBody>
        </p:sp>
        <p:sp>
          <p:nvSpPr>
            <p:cNvPr id="250229" name="Text Box 373"/>
            <p:cNvSpPr txBox="1">
              <a:spLocks noChangeArrowheads="1"/>
            </p:cNvSpPr>
            <p:nvPr/>
          </p:nvSpPr>
          <p:spPr bwMode="auto">
            <a:xfrm>
              <a:off x="2948" y="3782"/>
              <a:ext cx="178" cy="173"/>
            </a:xfrm>
            <a:prstGeom prst="rect">
              <a:avLst/>
            </a:prstGeom>
            <a:noFill/>
            <a:ln w="9525">
              <a:noFill/>
              <a:miter lim="800000"/>
              <a:headEnd/>
              <a:tailEnd/>
            </a:ln>
            <a:effectLst/>
          </p:spPr>
          <p:txBody>
            <a:bodyPr>
              <a:spAutoFit/>
            </a:bodyPr>
            <a:lstStyle/>
            <a:p>
              <a:pPr>
                <a:spcBef>
                  <a:spcPct val="50000"/>
                </a:spcBef>
              </a:pPr>
              <a:r>
                <a:rPr lang="en-US" sz="600"/>
                <a:t>8</a:t>
              </a:r>
            </a:p>
          </p:txBody>
        </p:sp>
      </p:grpSp>
      <p:sp>
        <p:nvSpPr>
          <p:cNvPr id="250230" name="Text Box 374"/>
          <p:cNvSpPr txBox="1">
            <a:spLocks noChangeArrowheads="1"/>
          </p:cNvSpPr>
          <p:nvPr/>
        </p:nvSpPr>
        <p:spPr bwMode="auto">
          <a:xfrm>
            <a:off x="4195762" y="834628"/>
            <a:ext cx="690563" cy="276999"/>
          </a:xfrm>
          <a:prstGeom prst="rect">
            <a:avLst/>
          </a:prstGeom>
          <a:noFill/>
          <a:ln w="9525">
            <a:noFill/>
            <a:miter lim="800000"/>
            <a:headEnd/>
            <a:tailEnd/>
          </a:ln>
          <a:effectLst/>
        </p:spPr>
        <p:txBody>
          <a:bodyPr>
            <a:spAutoFit/>
          </a:bodyPr>
          <a:lstStyle/>
          <a:p>
            <a:pPr>
              <a:spcBef>
                <a:spcPct val="50000"/>
              </a:spcBef>
            </a:pPr>
            <a:r>
              <a:rPr lang="en-US" sz="600" b="1">
                <a:latin typeface="Arial Narrow" pitchFamily="34" charset="0"/>
              </a:rPr>
              <a:t>Delano-Earlimart ID</a:t>
            </a:r>
          </a:p>
        </p:txBody>
      </p:sp>
      <p:sp>
        <p:nvSpPr>
          <p:cNvPr id="250233" name="Text Box 377"/>
          <p:cNvSpPr txBox="1">
            <a:spLocks noChangeArrowheads="1"/>
          </p:cNvSpPr>
          <p:nvPr/>
        </p:nvSpPr>
        <p:spPr bwMode="auto">
          <a:xfrm>
            <a:off x="5715001" y="2343150"/>
            <a:ext cx="4595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Olcese WD</a:t>
            </a:r>
          </a:p>
        </p:txBody>
      </p:sp>
      <p:sp>
        <p:nvSpPr>
          <p:cNvPr id="250236" name="Text Box 380"/>
          <p:cNvSpPr txBox="1">
            <a:spLocks noChangeArrowheads="1"/>
          </p:cNvSpPr>
          <p:nvPr/>
        </p:nvSpPr>
        <p:spPr bwMode="auto">
          <a:xfrm>
            <a:off x="6813948" y="1028700"/>
            <a:ext cx="558403" cy="323165"/>
          </a:xfrm>
          <a:prstGeom prst="rect">
            <a:avLst/>
          </a:prstGeom>
          <a:noFill/>
          <a:ln w="9525">
            <a:noFill/>
            <a:miter lim="800000"/>
            <a:headEnd/>
            <a:tailEnd/>
          </a:ln>
          <a:effectLst/>
        </p:spPr>
        <p:txBody>
          <a:bodyPr wrap="square">
            <a:spAutoFit/>
          </a:bodyPr>
          <a:lstStyle/>
          <a:p>
            <a:pPr algn="ctr"/>
            <a:r>
              <a:rPr lang="en-US" sz="750" b="1" dirty="0">
                <a:latin typeface="Arial Narrow" pitchFamily="34" charset="0"/>
              </a:rPr>
              <a:t>Isabella</a:t>
            </a:r>
            <a:br>
              <a:rPr lang="en-US" sz="750" b="1" dirty="0">
                <a:latin typeface="Arial Narrow" pitchFamily="34" charset="0"/>
              </a:rPr>
            </a:br>
            <a:r>
              <a:rPr lang="en-US" sz="750" b="1" dirty="0">
                <a:latin typeface="Arial Narrow" pitchFamily="34" charset="0"/>
              </a:rPr>
              <a:t>Reservoir</a:t>
            </a:r>
          </a:p>
        </p:txBody>
      </p:sp>
      <p:sp>
        <p:nvSpPr>
          <p:cNvPr id="250237" name="Text Box 381"/>
          <p:cNvSpPr txBox="1">
            <a:spLocks noChangeArrowheads="1"/>
          </p:cNvSpPr>
          <p:nvPr/>
        </p:nvSpPr>
        <p:spPr bwMode="auto">
          <a:xfrm>
            <a:off x="6453188" y="1718072"/>
            <a:ext cx="4595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Kern River</a:t>
            </a:r>
          </a:p>
        </p:txBody>
      </p:sp>
      <p:grpSp>
        <p:nvGrpSpPr>
          <p:cNvPr id="22" name="Group 390"/>
          <p:cNvGrpSpPr>
            <a:grpSpLocks/>
          </p:cNvGrpSpPr>
          <p:nvPr/>
        </p:nvGrpSpPr>
        <p:grpSpPr bwMode="auto">
          <a:xfrm>
            <a:off x="4025504" y="946548"/>
            <a:ext cx="1960960" cy="2799160"/>
            <a:chOff x="3461" y="812"/>
            <a:chExt cx="1647" cy="2351"/>
          </a:xfrm>
        </p:grpSpPr>
        <p:sp>
          <p:nvSpPr>
            <p:cNvPr id="250247" name="Freeform 391"/>
            <p:cNvSpPr>
              <a:spLocks/>
            </p:cNvSpPr>
            <p:nvPr/>
          </p:nvSpPr>
          <p:spPr bwMode="auto">
            <a:xfrm>
              <a:off x="4133" y="812"/>
              <a:ext cx="123" cy="121"/>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FF00FF"/>
            </a:solidFill>
            <a:ln w="9525">
              <a:solidFill>
                <a:srgbClr val="000000"/>
              </a:solidFill>
              <a:prstDash val="solid"/>
              <a:round/>
              <a:headEnd/>
              <a:tailEnd/>
            </a:ln>
          </p:spPr>
          <p:txBody>
            <a:bodyPr/>
            <a:lstStyle/>
            <a:p>
              <a:endParaRPr lang="en-US" sz="1350"/>
            </a:p>
          </p:txBody>
        </p:sp>
        <p:sp>
          <p:nvSpPr>
            <p:cNvPr id="250248" name="Freeform 392"/>
            <p:cNvSpPr>
              <a:spLocks/>
            </p:cNvSpPr>
            <p:nvPr/>
          </p:nvSpPr>
          <p:spPr bwMode="auto">
            <a:xfrm>
              <a:off x="3957" y="816"/>
              <a:ext cx="220" cy="132"/>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sp>
          <p:nvSpPr>
            <p:cNvPr id="250249" name="Freeform 393"/>
            <p:cNvSpPr>
              <a:spLocks/>
            </p:cNvSpPr>
            <p:nvPr/>
          </p:nvSpPr>
          <p:spPr bwMode="auto">
            <a:xfrm>
              <a:off x="3594" y="816"/>
              <a:ext cx="578" cy="583"/>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FF99FF"/>
            </a:solidFill>
            <a:ln w="9525">
              <a:solidFill>
                <a:srgbClr val="000000"/>
              </a:solidFill>
              <a:prstDash val="solid"/>
              <a:round/>
              <a:headEnd/>
              <a:tailEnd/>
            </a:ln>
          </p:spPr>
          <p:txBody>
            <a:bodyPr/>
            <a:lstStyle/>
            <a:p>
              <a:endParaRPr lang="en-US" sz="1350"/>
            </a:p>
          </p:txBody>
        </p:sp>
        <p:grpSp>
          <p:nvGrpSpPr>
            <p:cNvPr id="23" name="Group 395"/>
            <p:cNvGrpSpPr>
              <a:grpSpLocks/>
            </p:cNvGrpSpPr>
            <p:nvPr/>
          </p:nvGrpSpPr>
          <p:grpSpPr bwMode="auto">
            <a:xfrm>
              <a:off x="4128" y="816"/>
              <a:ext cx="260" cy="400"/>
              <a:chOff x="3200" y="453"/>
              <a:chExt cx="301" cy="448"/>
            </a:xfrm>
          </p:grpSpPr>
          <p:sp>
            <p:nvSpPr>
              <p:cNvPr id="250252" name="Freeform 396"/>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FF00FF"/>
              </a:solidFill>
              <a:ln w="9525">
                <a:solidFill>
                  <a:srgbClr val="000000"/>
                </a:solidFill>
                <a:prstDash val="solid"/>
                <a:round/>
                <a:headEnd/>
                <a:tailEnd/>
              </a:ln>
            </p:spPr>
            <p:txBody>
              <a:bodyPr/>
              <a:lstStyle/>
              <a:p>
                <a:endParaRPr lang="en-US" sz="1350"/>
              </a:p>
            </p:txBody>
          </p:sp>
          <p:sp>
            <p:nvSpPr>
              <p:cNvPr id="250253" name="Freeform 397"/>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FF00FF"/>
              </a:solidFill>
              <a:ln w="9525">
                <a:solidFill>
                  <a:srgbClr val="000000"/>
                </a:solidFill>
                <a:prstDash val="solid"/>
                <a:round/>
                <a:headEnd/>
                <a:tailEnd/>
              </a:ln>
            </p:spPr>
            <p:txBody>
              <a:bodyPr/>
              <a:lstStyle/>
              <a:p>
                <a:endParaRPr lang="en-US" sz="1350"/>
              </a:p>
            </p:txBody>
          </p:sp>
          <p:sp>
            <p:nvSpPr>
              <p:cNvPr id="250254" name="Freeform 398"/>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solidFill>
                <a:srgbClr val="FF00FF"/>
              </a:solidFill>
              <a:ln w="9525">
                <a:solidFill>
                  <a:srgbClr val="000000"/>
                </a:solidFill>
                <a:prstDash val="solid"/>
                <a:round/>
                <a:headEnd/>
                <a:tailEnd/>
              </a:ln>
            </p:spPr>
            <p:txBody>
              <a:bodyPr/>
              <a:lstStyle/>
              <a:p>
                <a:endParaRPr lang="en-US" sz="1350"/>
              </a:p>
            </p:txBody>
          </p:sp>
          <p:sp>
            <p:nvSpPr>
              <p:cNvPr id="250255" name="Freeform 399"/>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solidFill>
                <a:srgbClr val="FF00FF"/>
              </a:solidFill>
              <a:ln w="9525">
                <a:solidFill>
                  <a:srgbClr val="000000"/>
                </a:solidFill>
                <a:prstDash val="solid"/>
                <a:round/>
                <a:headEnd/>
                <a:tailEnd/>
              </a:ln>
            </p:spPr>
            <p:txBody>
              <a:bodyPr/>
              <a:lstStyle/>
              <a:p>
                <a:endParaRPr lang="en-US" sz="1350"/>
              </a:p>
            </p:txBody>
          </p:sp>
          <p:sp>
            <p:nvSpPr>
              <p:cNvPr id="250256" name="Freeform 400"/>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FF00FF"/>
              </a:solidFill>
              <a:ln w="9525">
                <a:solidFill>
                  <a:srgbClr val="000000"/>
                </a:solidFill>
                <a:prstDash val="solid"/>
                <a:round/>
                <a:headEnd/>
                <a:tailEnd/>
              </a:ln>
            </p:spPr>
            <p:txBody>
              <a:bodyPr/>
              <a:lstStyle/>
              <a:p>
                <a:endParaRPr lang="en-US" sz="1350"/>
              </a:p>
            </p:txBody>
          </p:sp>
          <p:sp>
            <p:nvSpPr>
              <p:cNvPr id="250257" name="Freeform 401"/>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FF00FF"/>
              </a:solidFill>
              <a:ln w="9525">
                <a:solidFill>
                  <a:srgbClr val="000000"/>
                </a:solidFill>
                <a:prstDash val="solid"/>
                <a:round/>
                <a:headEnd/>
                <a:tailEnd/>
              </a:ln>
            </p:spPr>
            <p:txBody>
              <a:bodyPr/>
              <a:lstStyle/>
              <a:p>
                <a:endParaRPr lang="en-US" sz="1350"/>
              </a:p>
            </p:txBody>
          </p:sp>
        </p:grpSp>
        <p:sp>
          <p:nvSpPr>
            <p:cNvPr id="250258" name="Freeform 402"/>
            <p:cNvSpPr>
              <a:spLocks/>
            </p:cNvSpPr>
            <p:nvPr/>
          </p:nvSpPr>
          <p:spPr bwMode="auto">
            <a:xfrm>
              <a:off x="3461" y="1307"/>
              <a:ext cx="471" cy="552"/>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FF99FF"/>
            </a:solidFill>
            <a:ln w="9525">
              <a:solidFill>
                <a:srgbClr val="000000"/>
              </a:solidFill>
              <a:prstDash val="solid"/>
              <a:round/>
              <a:headEnd/>
              <a:tailEnd/>
            </a:ln>
          </p:spPr>
          <p:txBody>
            <a:bodyPr/>
            <a:lstStyle/>
            <a:p>
              <a:endParaRPr lang="en-US" sz="1350"/>
            </a:p>
          </p:txBody>
        </p:sp>
        <p:grpSp>
          <p:nvGrpSpPr>
            <p:cNvPr id="24" name="Group 403"/>
            <p:cNvGrpSpPr>
              <a:grpSpLocks/>
            </p:cNvGrpSpPr>
            <p:nvPr/>
          </p:nvGrpSpPr>
          <p:grpSpPr bwMode="auto">
            <a:xfrm>
              <a:off x="4378" y="2075"/>
              <a:ext cx="730" cy="1088"/>
              <a:chOff x="3489" y="1865"/>
              <a:chExt cx="845" cy="1219"/>
            </a:xfrm>
          </p:grpSpPr>
          <p:sp>
            <p:nvSpPr>
              <p:cNvPr id="250260" name="Freeform 4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FF99FF"/>
              </a:solidFill>
              <a:ln w="9525">
                <a:solidFill>
                  <a:srgbClr val="000000"/>
                </a:solidFill>
                <a:prstDash val="solid"/>
                <a:round/>
                <a:headEnd/>
                <a:tailEnd/>
              </a:ln>
            </p:spPr>
            <p:txBody>
              <a:bodyPr/>
              <a:lstStyle/>
              <a:p>
                <a:endParaRPr lang="en-US" sz="1350"/>
              </a:p>
            </p:txBody>
          </p:sp>
          <p:sp>
            <p:nvSpPr>
              <p:cNvPr id="250261" name="Freeform 4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FF99FF"/>
              </a:solidFill>
              <a:ln w="9525">
                <a:solidFill>
                  <a:srgbClr val="000000"/>
                </a:solidFill>
                <a:prstDash val="solid"/>
                <a:round/>
                <a:headEnd/>
                <a:tailEnd/>
              </a:ln>
            </p:spPr>
            <p:txBody>
              <a:bodyPr/>
              <a:lstStyle/>
              <a:p>
                <a:endParaRPr lang="en-US" sz="1350"/>
              </a:p>
            </p:txBody>
          </p:sp>
        </p:grpSp>
      </p:grpSp>
      <p:sp>
        <p:nvSpPr>
          <p:cNvPr id="250262" name="Text Box 406"/>
          <p:cNvSpPr txBox="1">
            <a:spLocks noChangeArrowheads="1"/>
          </p:cNvSpPr>
          <p:nvPr/>
        </p:nvSpPr>
        <p:spPr bwMode="auto">
          <a:xfrm>
            <a:off x="5232797" y="4324351"/>
            <a:ext cx="395288"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Lebec CWD</a:t>
            </a:r>
          </a:p>
        </p:txBody>
      </p:sp>
      <p:grpSp>
        <p:nvGrpSpPr>
          <p:cNvPr id="25" name="Group 408"/>
          <p:cNvGrpSpPr>
            <a:grpSpLocks/>
          </p:cNvGrpSpPr>
          <p:nvPr/>
        </p:nvGrpSpPr>
        <p:grpSpPr bwMode="auto">
          <a:xfrm>
            <a:off x="2632472" y="889397"/>
            <a:ext cx="70247" cy="89297"/>
            <a:chOff x="2843" y="2162"/>
            <a:chExt cx="68" cy="85"/>
          </a:xfrm>
        </p:grpSpPr>
        <p:sp>
          <p:nvSpPr>
            <p:cNvPr id="250265" name="Freeform 409"/>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50266" name="Freeform 410"/>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50267" name="Freeform 411"/>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50268" name="Freeform 412"/>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sp>
        <p:nvSpPr>
          <p:cNvPr id="250269" name="Freeform 413"/>
          <p:cNvSpPr>
            <a:spLocks/>
          </p:cNvSpPr>
          <p:nvPr/>
        </p:nvSpPr>
        <p:spPr bwMode="auto">
          <a:xfrm>
            <a:off x="5729288" y="2326481"/>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close/>
              </a:path>
            </a:pathLst>
          </a:custGeom>
          <a:solidFill>
            <a:schemeClr val="tx1"/>
          </a:solidFill>
          <a:ln w="9525">
            <a:noFill/>
            <a:round/>
            <a:headEnd/>
            <a:tailEnd/>
          </a:ln>
        </p:spPr>
        <p:txBody>
          <a:bodyPr/>
          <a:lstStyle/>
          <a:p>
            <a:endParaRPr lang="en-US" sz="1350"/>
          </a:p>
        </p:txBody>
      </p:sp>
      <p:sp>
        <p:nvSpPr>
          <p:cNvPr id="250270" name="Freeform 414"/>
          <p:cNvSpPr>
            <a:spLocks/>
          </p:cNvSpPr>
          <p:nvPr/>
        </p:nvSpPr>
        <p:spPr bwMode="auto">
          <a:xfrm>
            <a:off x="5729288" y="2326481"/>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path>
            </a:pathLst>
          </a:custGeom>
          <a:solidFill>
            <a:schemeClr val="tx1"/>
          </a:solidFill>
          <a:ln w="0">
            <a:solidFill>
              <a:srgbClr val="000000"/>
            </a:solidFill>
            <a:prstDash val="solid"/>
            <a:round/>
            <a:headEnd/>
            <a:tailEnd/>
          </a:ln>
        </p:spPr>
        <p:txBody>
          <a:bodyPr/>
          <a:lstStyle/>
          <a:p>
            <a:endParaRPr lang="en-US" sz="1350"/>
          </a:p>
        </p:txBody>
      </p:sp>
      <p:sp>
        <p:nvSpPr>
          <p:cNvPr id="250271" name="Freeform 415"/>
          <p:cNvSpPr>
            <a:spLocks/>
          </p:cNvSpPr>
          <p:nvPr/>
        </p:nvSpPr>
        <p:spPr bwMode="auto">
          <a:xfrm>
            <a:off x="5726907" y="2321719"/>
            <a:ext cx="75010" cy="72629"/>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path>
            </a:pathLst>
          </a:custGeom>
          <a:noFill/>
          <a:ln w="0">
            <a:solidFill>
              <a:srgbClr val="000000"/>
            </a:solidFill>
            <a:prstDash val="solid"/>
            <a:round/>
            <a:headEnd/>
            <a:tailEnd/>
          </a:ln>
        </p:spPr>
        <p:txBody>
          <a:bodyPr/>
          <a:lstStyle/>
          <a:p>
            <a:endParaRPr lang="en-US" sz="1350"/>
          </a:p>
        </p:txBody>
      </p:sp>
      <p:grpSp>
        <p:nvGrpSpPr>
          <p:cNvPr id="26" name="Group 416"/>
          <p:cNvGrpSpPr>
            <a:grpSpLocks/>
          </p:cNvGrpSpPr>
          <p:nvPr/>
        </p:nvGrpSpPr>
        <p:grpSpPr bwMode="auto">
          <a:xfrm>
            <a:off x="6463904" y="1712119"/>
            <a:ext cx="53578" cy="84535"/>
            <a:chOff x="2778" y="2162"/>
            <a:chExt cx="52" cy="80"/>
          </a:xfrm>
        </p:grpSpPr>
        <p:sp>
          <p:nvSpPr>
            <p:cNvPr id="250273" name="Freeform 417"/>
            <p:cNvSpPr>
              <a:spLocks/>
            </p:cNvSpPr>
            <p:nvPr/>
          </p:nvSpPr>
          <p:spPr bwMode="auto">
            <a:xfrm>
              <a:off x="2778" y="2162"/>
              <a:ext cx="46" cy="80"/>
            </a:xfrm>
            <a:custGeom>
              <a:avLst/>
              <a:gdLst/>
              <a:ahLst/>
              <a:cxnLst>
                <a:cxn ang="0">
                  <a:pos x="0" y="28"/>
                </a:cxn>
                <a:cxn ang="0">
                  <a:pos x="23" y="0"/>
                </a:cxn>
                <a:cxn ang="0">
                  <a:pos x="40" y="28"/>
                </a:cxn>
                <a:cxn ang="0">
                  <a:pos x="29" y="28"/>
                </a:cxn>
                <a:cxn ang="0">
                  <a:pos x="29" y="51"/>
                </a:cxn>
                <a:cxn ang="0">
                  <a:pos x="29" y="63"/>
                </a:cxn>
                <a:cxn ang="0">
                  <a:pos x="35" y="74"/>
                </a:cxn>
                <a:cxn ang="0">
                  <a:pos x="46" y="80"/>
                </a:cxn>
                <a:cxn ang="0">
                  <a:pos x="35" y="80"/>
                </a:cxn>
                <a:cxn ang="0">
                  <a:pos x="23" y="74"/>
                </a:cxn>
                <a:cxn ang="0">
                  <a:pos x="12" y="68"/>
                </a:cxn>
                <a:cxn ang="0">
                  <a:pos x="12" y="57"/>
                </a:cxn>
                <a:cxn ang="0">
                  <a:pos x="12" y="28"/>
                </a:cxn>
                <a:cxn ang="0">
                  <a:pos x="0" y="28"/>
                </a:cxn>
                <a:cxn ang="0">
                  <a:pos x="0" y="28"/>
                </a:cxn>
              </a:cxnLst>
              <a:rect l="0" t="0" r="r" b="b"/>
              <a:pathLst>
                <a:path w="46" h="80">
                  <a:moveTo>
                    <a:pt x="0" y="28"/>
                  </a:moveTo>
                  <a:lnTo>
                    <a:pt x="23" y="0"/>
                  </a:lnTo>
                  <a:lnTo>
                    <a:pt x="40" y="28"/>
                  </a:lnTo>
                  <a:lnTo>
                    <a:pt x="29" y="28"/>
                  </a:lnTo>
                  <a:lnTo>
                    <a:pt x="29" y="51"/>
                  </a:lnTo>
                  <a:lnTo>
                    <a:pt x="29" y="63"/>
                  </a:lnTo>
                  <a:lnTo>
                    <a:pt x="35" y="74"/>
                  </a:lnTo>
                  <a:lnTo>
                    <a:pt x="46" y="80"/>
                  </a:lnTo>
                  <a:lnTo>
                    <a:pt x="35" y="80"/>
                  </a:lnTo>
                  <a:lnTo>
                    <a:pt x="23" y="74"/>
                  </a:lnTo>
                  <a:lnTo>
                    <a:pt x="12" y="68"/>
                  </a:lnTo>
                  <a:lnTo>
                    <a:pt x="12" y="57"/>
                  </a:lnTo>
                  <a:lnTo>
                    <a:pt x="12" y="28"/>
                  </a:lnTo>
                  <a:lnTo>
                    <a:pt x="0" y="28"/>
                  </a:lnTo>
                  <a:lnTo>
                    <a:pt x="0" y="28"/>
                  </a:lnTo>
                  <a:close/>
                </a:path>
              </a:pathLst>
            </a:custGeom>
            <a:solidFill>
              <a:schemeClr val="tx1"/>
            </a:solidFill>
            <a:ln w="3175">
              <a:solidFill>
                <a:schemeClr val="tx1"/>
              </a:solidFill>
              <a:round/>
              <a:headEnd/>
              <a:tailEnd/>
            </a:ln>
          </p:spPr>
          <p:txBody>
            <a:bodyPr/>
            <a:lstStyle/>
            <a:p>
              <a:endParaRPr lang="en-US" sz="1350"/>
            </a:p>
          </p:txBody>
        </p:sp>
        <p:sp>
          <p:nvSpPr>
            <p:cNvPr id="250274" name="Freeform 418"/>
            <p:cNvSpPr>
              <a:spLocks/>
            </p:cNvSpPr>
            <p:nvPr/>
          </p:nvSpPr>
          <p:spPr bwMode="auto">
            <a:xfrm>
              <a:off x="2784" y="2162"/>
              <a:ext cx="46" cy="80"/>
            </a:xfrm>
            <a:custGeom>
              <a:avLst/>
              <a:gdLst/>
              <a:ahLst/>
              <a:cxnLst>
                <a:cxn ang="0">
                  <a:pos x="0" y="28"/>
                </a:cxn>
                <a:cxn ang="0">
                  <a:pos x="23" y="0"/>
                </a:cxn>
                <a:cxn ang="0">
                  <a:pos x="40" y="28"/>
                </a:cxn>
                <a:cxn ang="0">
                  <a:pos x="29" y="28"/>
                </a:cxn>
                <a:cxn ang="0">
                  <a:pos x="29" y="51"/>
                </a:cxn>
                <a:cxn ang="0">
                  <a:pos x="29" y="63"/>
                </a:cxn>
                <a:cxn ang="0">
                  <a:pos x="35" y="74"/>
                </a:cxn>
                <a:cxn ang="0">
                  <a:pos x="46" y="80"/>
                </a:cxn>
                <a:cxn ang="0">
                  <a:pos x="35" y="80"/>
                </a:cxn>
                <a:cxn ang="0">
                  <a:pos x="23" y="74"/>
                </a:cxn>
                <a:cxn ang="0">
                  <a:pos x="12" y="68"/>
                </a:cxn>
                <a:cxn ang="0">
                  <a:pos x="12" y="57"/>
                </a:cxn>
                <a:cxn ang="0">
                  <a:pos x="12" y="28"/>
                </a:cxn>
                <a:cxn ang="0">
                  <a:pos x="0" y="28"/>
                </a:cxn>
                <a:cxn ang="0">
                  <a:pos x="0" y="28"/>
                </a:cxn>
              </a:cxnLst>
              <a:rect l="0" t="0" r="r" b="b"/>
              <a:pathLst>
                <a:path w="46" h="80">
                  <a:moveTo>
                    <a:pt x="0" y="28"/>
                  </a:moveTo>
                  <a:lnTo>
                    <a:pt x="23" y="0"/>
                  </a:lnTo>
                  <a:lnTo>
                    <a:pt x="40" y="28"/>
                  </a:lnTo>
                  <a:lnTo>
                    <a:pt x="29" y="28"/>
                  </a:lnTo>
                  <a:lnTo>
                    <a:pt x="29" y="51"/>
                  </a:lnTo>
                  <a:lnTo>
                    <a:pt x="29" y="63"/>
                  </a:lnTo>
                  <a:lnTo>
                    <a:pt x="35" y="74"/>
                  </a:lnTo>
                  <a:lnTo>
                    <a:pt x="46" y="80"/>
                  </a:lnTo>
                  <a:lnTo>
                    <a:pt x="35" y="80"/>
                  </a:lnTo>
                  <a:lnTo>
                    <a:pt x="23" y="74"/>
                  </a:lnTo>
                  <a:lnTo>
                    <a:pt x="12" y="68"/>
                  </a:lnTo>
                  <a:lnTo>
                    <a:pt x="12" y="57"/>
                  </a:lnTo>
                  <a:lnTo>
                    <a:pt x="12" y="28"/>
                  </a:lnTo>
                  <a:lnTo>
                    <a:pt x="0" y="28"/>
                  </a:lnTo>
                  <a:lnTo>
                    <a:pt x="0" y="28"/>
                  </a:lnTo>
                  <a:close/>
                </a:path>
              </a:pathLst>
            </a:custGeom>
            <a:solidFill>
              <a:srgbClr val="FFFFFF"/>
            </a:solidFill>
            <a:ln w="3175">
              <a:solidFill>
                <a:schemeClr val="tx1"/>
              </a:solidFill>
              <a:round/>
              <a:headEnd/>
              <a:tailEnd/>
            </a:ln>
          </p:spPr>
          <p:txBody>
            <a:bodyPr/>
            <a:lstStyle/>
            <a:p>
              <a:endParaRPr lang="en-US" sz="1350"/>
            </a:p>
          </p:txBody>
        </p:sp>
      </p:grpSp>
      <p:grpSp>
        <p:nvGrpSpPr>
          <p:cNvPr id="27" name="Group 419"/>
          <p:cNvGrpSpPr>
            <a:grpSpLocks/>
          </p:cNvGrpSpPr>
          <p:nvPr/>
        </p:nvGrpSpPr>
        <p:grpSpPr bwMode="auto">
          <a:xfrm>
            <a:off x="2268141" y="978694"/>
            <a:ext cx="53578" cy="83344"/>
            <a:chOff x="2864" y="2192"/>
            <a:chExt cx="52" cy="79"/>
          </a:xfrm>
        </p:grpSpPr>
        <p:sp>
          <p:nvSpPr>
            <p:cNvPr id="250276" name="Freeform 420"/>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chemeClr val="tx1"/>
            </a:solidFill>
            <a:ln w="9525">
              <a:noFill/>
              <a:round/>
              <a:headEnd/>
              <a:tailEnd/>
            </a:ln>
          </p:spPr>
          <p:txBody>
            <a:bodyPr/>
            <a:lstStyle/>
            <a:p>
              <a:endParaRPr lang="en-US" sz="1350"/>
            </a:p>
          </p:txBody>
        </p:sp>
        <p:sp>
          <p:nvSpPr>
            <p:cNvPr id="250277" name="Freeform 421"/>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solidFill>
              <a:schemeClr val="tx1"/>
            </a:solidFill>
            <a:ln w="0">
              <a:solidFill>
                <a:srgbClr val="000000"/>
              </a:solidFill>
              <a:prstDash val="solid"/>
              <a:round/>
              <a:headEnd/>
              <a:tailEnd/>
            </a:ln>
          </p:spPr>
          <p:txBody>
            <a:bodyPr/>
            <a:lstStyle/>
            <a:p>
              <a:endParaRPr lang="en-US" sz="1350"/>
            </a:p>
          </p:txBody>
        </p:sp>
        <p:sp>
          <p:nvSpPr>
            <p:cNvPr id="250278" name="Freeform 422"/>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rgbClr val="FFFFFF"/>
            </a:solidFill>
            <a:ln w="9525">
              <a:noFill/>
              <a:round/>
              <a:headEnd/>
              <a:tailEnd/>
            </a:ln>
          </p:spPr>
          <p:txBody>
            <a:bodyPr/>
            <a:lstStyle/>
            <a:p>
              <a:endParaRPr lang="en-US" sz="1350"/>
            </a:p>
          </p:txBody>
        </p:sp>
        <p:sp>
          <p:nvSpPr>
            <p:cNvPr id="250279" name="Freeform 423"/>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noFill/>
            <a:ln w="0">
              <a:solidFill>
                <a:srgbClr val="000000"/>
              </a:solidFill>
              <a:prstDash val="solid"/>
              <a:round/>
              <a:headEnd/>
              <a:tailEnd/>
            </a:ln>
          </p:spPr>
          <p:txBody>
            <a:bodyPr/>
            <a:lstStyle/>
            <a:p>
              <a:endParaRPr lang="en-US" sz="1350"/>
            </a:p>
          </p:txBody>
        </p:sp>
      </p:grpSp>
      <p:grpSp>
        <p:nvGrpSpPr>
          <p:cNvPr id="28" name="Group 424"/>
          <p:cNvGrpSpPr>
            <a:grpSpLocks/>
          </p:cNvGrpSpPr>
          <p:nvPr/>
        </p:nvGrpSpPr>
        <p:grpSpPr bwMode="auto">
          <a:xfrm>
            <a:off x="5874544" y="4123135"/>
            <a:ext cx="60722" cy="75009"/>
            <a:chOff x="2846" y="2210"/>
            <a:chExt cx="59" cy="71"/>
          </a:xfrm>
        </p:grpSpPr>
        <p:sp>
          <p:nvSpPr>
            <p:cNvPr id="250281" name="Freeform 425"/>
            <p:cNvSpPr>
              <a:spLocks/>
            </p:cNvSpPr>
            <p:nvPr/>
          </p:nvSpPr>
          <p:spPr bwMode="auto">
            <a:xfrm>
              <a:off x="2846" y="2210"/>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close/>
                </a:path>
              </a:pathLst>
            </a:custGeom>
            <a:solidFill>
              <a:schemeClr val="tx1"/>
            </a:solidFill>
            <a:ln w="9525">
              <a:noFill/>
              <a:round/>
              <a:headEnd/>
              <a:tailEnd/>
            </a:ln>
          </p:spPr>
          <p:txBody>
            <a:bodyPr/>
            <a:lstStyle/>
            <a:p>
              <a:endParaRPr lang="en-US" sz="1350"/>
            </a:p>
          </p:txBody>
        </p:sp>
        <p:sp>
          <p:nvSpPr>
            <p:cNvPr id="250282" name="Freeform 426"/>
            <p:cNvSpPr>
              <a:spLocks/>
            </p:cNvSpPr>
            <p:nvPr/>
          </p:nvSpPr>
          <p:spPr bwMode="auto">
            <a:xfrm>
              <a:off x="2846" y="2210"/>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path>
              </a:pathLst>
            </a:custGeom>
            <a:solidFill>
              <a:schemeClr val="tx1"/>
            </a:solidFill>
            <a:ln w="0">
              <a:solidFill>
                <a:srgbClr val="000000"/>
              </a:solidFill>
              <a:prstDash val="solid"/>
              <a:round/>
              <a:headEnd/>
              <a:tailEnd/>
            </a:ln>
          </p:spPr>
          <p:txBody>
            <a:bodyPr/>
            <a:lstStyle/>
            <a:p>
              <a:endParaRPr lang="en-US" sz="1350"/>
            </a:p>
          </p:txBody>
        </p:sp>
        <p:sp>
          <p:nvSpPr>
            <p:cNvPr id="250283" name="Freeform 427"/>
            <p:cNvSpPr>
              <a:spLocks/>
            </p:cNvSpPr>
            <p:nvPr/>
          </p:nvSpPr>
          <p:spPr bwMode="auto">
            <a:xfrm>
              <a:off x="2849" y="2213"/>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close/>
                </a:path>
              </a:pathLst>
            </a:custGeom>
            <a:solidFill>
              <a:srgbClr val="FFFFFF"/>
            </a:solidFill>
            <a:ln w="9525">
              <a:noFill/>
              <a:round/>
              <a:headEnd/>
              <a:tailEnd/>
            </a:ln>
          </p:spPr>
          <p:txBody>
            <a:bodyPr/>
            <a:lstStyle/>
            <a:p>
              <a:endParaRPr lang="en-US" sz="1350"/>
            </a:p>
          </p:txBody>
        </p:sp>
        <p:sp>
          <p:nvSpPr>
            <p:cNvPr id="250284" name="Freeform 428"/>
            <p:cNvSpPr>
              <a:spLocks/>
            </p:cNvSpPr>
            <p:nvPr/>
          </p:nvSpPr>
          <p:spPr bwMode="auto">
            <a:xfrm>
              <a:off x="2849" y="2213"/>
              <a:ext cx="56" cy="68"/>
            </a:xfrm>
            <a:custGeom>
              <a:avLst/>
              <a:gdLst/>
              <a:ahLst/>
              <a:cxnLst>
                <a:cxn ang="0">
                  <a:pos x="0" y="34"/>
                </a:cxn>
                <a:cxn ang="0">
                  <a:pos x="11" y="68"/>
                </a:cxn>
                <a:cxn ang="0">
                  <a:pos x="39" y="46"/>
                </a:cxn>
                <a:cxn ang="0">
                  <a:pos x="23" y="46"/>
                </a:cxn>
                <a:cxn ang="0">
                  <a:pos x="28" y="23"/>
                </a:cxn>
                <a:cxn ang="0">
                  <a:pos x="34" y="11"/>
                </a:cxn>
                <a:cxn ang="0">
                  <a:pos x="45" y="6"/>
                </a:cxn>
                <a:cxn ang="0">
                  <a:pos x="56" y="0"/>
                </a:cxn>
                <a:cxn ang="0">
                  <a:pos x="45" y="0"/>
                </a:cxn>
                <a:cxn ang="0">
                  <a:pos x="34" y="0"/>
                </a:cxn>
                <a:cxn ang="0">
                  <a:pos x="23" y="6"/>
                </a:cxn>
                <a:cxn ang="0">
                  <a:pos x="17" y="11"/>
                </a:cxn>
                <a:cxn ang="0">
                  <a:pos x="11" y="40"/>
                </a:cxn>
                <a:cxn ang="0">
                  <a:pos x="0" y="34"/>
                </a:cxn>
                <a:cxn ang="0">
                  <a:pos x="0" y="34"/>
                </a:cxn>
              </a:cxnLst>
              <a:rect l="0" t="0" r="r" b="b"/>
              <a:pathLst>
                <a:path w="56" h="68">
                  <a:moveTo>
                    <a:pt x="0" y="34"/>
                  </a:moveTo>
                  <a:lnTo>
                    <a:pt x="11" y="68"/>
                  </a:lnTo>
                  <a:lnTo>
                    <a:pt x="39" y="46"/>
                  </a:lnTo>
                  <a:lnTo>
                    <a:pt x="23" y="46"/>
                  </a:lnTo>
                  <a:lnTo>
                    <a:pt x="28" y="23"/>
                  </a:lnTo>
                  <a:lnTo>
                    <a:pt x="34" y="11"/>
                  </a:lnTo>
                  <a:lnTo>
                    <a:pt x="45" y="6"/>
                  </a:lnTo>
                  <a:lnTo>
                    <a:pt x="56" y="0"/>
                  </a:lnTo>
                  <a:lnTo>
                    <a:pt x="45" y="0"/>
                  </a:lnTo>
                  <a:lnTo>
                    <a:pt x="34" y="0"/>
                  </a:lnTo>
                  <a:lnTo>
                    <a:pt x="23" y="6"/>
                  </a:lnTo>
                  <a:lnTo>
                    <a:pt x="17" y="11"/>
                  </a:lnTo>
                  <a:lnTo>
                    <a:pt x="11" y="40"/>
                  </a:lnTo>
                  <a:lnTo>
                    <a:pt x="0" y="34"/>
                  </a:lnTo>
                  <a:lnTo>
                    <a:pt x="0" y="34"/>
                  </a:lnTo>
                </a:path>
              </a:pathLst>
            </a:custGeom>
            <a:noFill/>
            <a:ln w="0">
              <a:solidFill>
                <a:srgbClr val="000000"/>
              </a:solidFill>
              <a:prstDash val="solid"/>
              <a:round/>
              <a:headEnd/>
              <a:tailEnd/>
            </a:ln>
          </p:spPr>
          <p:txBody>
            <a:bodyPr/>
            <a:lstStyle/>
            <a:p>
              <a:endParaRPr lang="en-US" sz="1350"/>
            </a:p>
          </p:txBody>
        </p:sp>
      </p:grpSp>
      <p:grpSp>
        <p:nvGrpSpPr>
          <p:cNvPr id="29" name="Group 429"/>
          <p:cNvGrpSpPr>
            <a:grpSpLocks/>
          </p:cNvGrpSpPr>
          <p:nvPr/>
        </p:nvGrpSpPr>
        <p:grpSpPr bwMode="auto">
          <a:xfrm>
            <a:off x="5503069" y="4373167"/>
            <a:ext cx="75010" cy="67865"/>
            <a:chOff x="2843" y="2174"/>
            <a:chExt cx="73" cy="64"/>
          </a:xfrm>
        </p:grpSpPr>
        <p:sp>
          <p:nvSpPr>
            <p:cNvPr id="250286" name="Freeform 430"/>
            <p:cNvSpPr>
              <a:spLocks/>
            </p:cNvSpPr>
            <p:nvPr/>
          </p:nvSpPr>
          <p:spPr bwMode="auto">
            <a:xfrm>
              <a:off x="2848" y="2176"/>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close/>
                </a:path>
              </a:pathLst>
            </a:custGeom>
            <a:solidFill>
              <a:schemeClr val="tx1"/>
            </a:solidFill>
            <a:ln w="9525">
              <a:noFill/>
              <a:round/>
              <a:headEnd/>
              <a:tailEnd/>
            </a:ln>
          </p:spPr>
          <p:txBody>
            <a:bodyPr/>
            <a:lstStyle/>
            <a:p>
              <a:endParaRPr lang="en-US" sz="1350"/>
            </a:p>
          </p:txBody>
        </p:sp>
        <p:sp>
          <p:nvSpPr>
            <p:cNvPr id="250287" name="Freeform 431"/>
            <p:cNvSpPr>
              <a:spLocks/>
            </p:cNvSpPr>
            <p:nvPr/>
          </p:nvSpPr>
          <p:spPr bwMode="auto">
            <a:xfrm>
              <a:off x="2848" y="2176"/>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path>
              </a:pathLst>
            </a:custGeom>
            <a:solidFill>
              <a:schemeClr val="tx1"/>
            </a:solidFill>
            <a:ln w="0">
              <a:solidFill>
                <a:srgbClr val="000000"/>
              </a:solidFill>
              <a:prstDash val="solid"/>
              <a:round/>
              <a:headEnd/>
              <a:tailEnd/>
            </a:ln>
          </p:spPr>
          <p:txBody>
            <a:bodyPr/>
            <a:lstStyle/>
            <a:p>
              <a:endParaRPr lang="en-US" sz="1350"/>
            </a:p>
          </p:txBody>
        </p:sp>
        <p:sp>
          <p:nvSpPr>
            <p:cNvPr id="250288" name="Freeform 432"/>
            <p:cNvSpPr>
              <a:spLocks/>
            </p:cNvSpPr>
            <p:nvPr/>
          </p:nvSpPr>
          <p:spPr bwMode="auto">
            <a:xfrm>
              <a:off x="2843" y="2174"/>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close/>
                </a:path>
              </a:pathLst>
            </a:custGeom>
            <a:solidFill>
              <a:srgbClr val="FFFFFF"/>
            </a:solidFill>
            <a:ln w="9525">
              <a:noFill/>
              <a:round/>
              <a:headEnd/>
              <a:tailEnd/>
            </a:ln>
          </p:spPr>
          <p:txBody>
            <a:bodyPr/>
            <a:lstStyle/>
            <a:p>
              <a:endParaRPr lang="en-US" sz="1350"/>
            </a:p>
          </p:txBody>
        </p:sp>
        <p:sp>
          <p:nvSpPr>
            <p:cNvPr id="250289" name="Freeform 433"/>
            <p:cNvSpPr>
              <a:spLocks/>
            </p:cNvSpPr>
            <p:nvPr/>
          </p:nvSpPr>
          <p:spPr bwMode="auto">
            <a:xfrm>
              <a:off x="2843" y="2174"/>
              <a:ext cx="68" cy="62"/>
            </a:xfrm>
            <a:custGeom>
              <a:avLst/>
              <a:gdLst/>
              <a:ahLst/>
              <a:cxnLst>
                <a:cxn ang="0">
                  <a:pos x="68" y="34"/>
                </a:cxn>
                <a:cxn ang="0">
                  <a:pos x="63" y="0"/>
                </a:cxn>
                <a:cxn ang="0">
                  <a:pos x="34" y="11"/>
                </a:cxn>
                <a:cxn ang="0">
                  <a:pos x="46" y="17"/>
                </a:cxn>
                <a:cxn ang="0">
                  <a:pos x="34" y="34"/>
                </a:cxn>
                <a:cxn ang="0">
                  <a:pos x="23" y="45"/>
                </a:cxn>
                <a:cxn ang="0">
                  <a:pos x="17" y="51"/>
                </a:cxn>
                <a:cxn ang="0">
                  <a:pos x="0" y="51"/>
                </a:cxn>
                <a:cxn ang="0">
                  <a:pos x="11" y="57"/>
                </a:cxn>
                <a:cxn ang="0">
                  <a:pos x="23" y="62"/>
                </a:cxn>
                <a:cxn ang="0">
                  <a:pos x="34" y="57"/>
                </a:cxn>
                <a:cxn ang="0">
                  <a:pos x="46" y="51"/>
                </a:cxn>
                <a:cxn ang="0">
                  <a:pos x="57" y="28"/>
                </a:cxn>
                <a:cxn ang="0">
                  <a:pos x="68" y="34"/>
                </a:cxn>
                <a:cxn ang="0">
                  <a:pos x="68" y="34"/>
                </a:cxn>
              </a:cxnLst>
              <a:rect l="0" t="0" r="r" b="b"/>
              <a:pathLst>
                <a:path w="68" h="62">
                  <a:moveTo>
                    <a:pt x="68" y="34"/>
                  </a:moveTo>
                  <a:lnTo>
                    <a:pt x="63" y="0"/>
                  </a:lnTo>
                  <a:lnTo>
                    <a:pt x="34" y="11"/>
                  </a:lnTo>
                  <a:lnTo>
                    <a:pt x="46" y="17"/>
                  </a:lnTo>
                  <a:lnTo>
                    <a:pt x="34" y="34"/>
                  </a:lnTo>
                  <a:lnTo>
                    <a:pt x="23" y="45"/>
                  </a:lnTo>
                  <a:lnTo>
                    <a:pt x="17" y="51"/>
                  </a:lnTo>
                  <a:lnTo>
                    <a:pt x="0" y="51"/>
                  </a:lnTo>
                  <a:lnTo>
                    <a:pt x="11" y="57"/>
                  </a:lnTo>
                  <a:lnTo>
                    <a:pt x="23" y="62"/>
                  </a:lnTo>
                  <a:lnTo>
                    <a:pt x="34" y="57"/>
                  </a:lnTo>
                  <a:lnTo>
                    <a:pt x="46" y="51"/>
                  </a:lnTo>
                  <a:lnTo>
                    <a:pt x="57" y="28"/>
                  </a:lnTo>
                  <a:lnTo>
                    <a:pt x="68" y="34"/>
                  </a:lnTo>
                  <a:lnTo>
                    <a:pt x="68" y="34"/>
                  </a:lnTo>
                </a:path>
              </a:pathLst>
            </a:custGeom>
            <a:noFill/>
            <a:ln w="0">
              <a:solidFill>
                <a:srgbClr val="000000"/>
              </a:solidFill>
              <a:prstDash val="solid"/>
              <a:round/>
              <a:headEnd/>
              <a:tailEnd/>
            </a:ln>
          </p:spPr>
          <p:txBody>
            <a:bodyPr/>
            <a:lstStyle/>
            <a:p>
              <a:endParaRPr lang="en-US" sz="1350"/>
            </a:p>
          </p:txBody>
        </p:sp>
      </p:grpSp>
      <p:sp>
        <p:nvSpPr>
          <p:cNvPr id="250290" name="Freeform 434"/>
          <p:cNvSpPr>
            <a:spLocks/>
          </p:cNvSpPr>
          <p:nvPr/>
        </p:nvSpPr>
        <p:spPr bwMode="auto">
          <a:xfrm>
            <a:off x="4582716" y="2576513"/>
            <a:ext cx="75009" cy="36910"/>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FFFF00"/>
          </a:solidFill>
          <a:ln w="9525">
            <a:noFill/>
            <a:round/>
            <a:headEnd/>
            <a:tailEnd/>
          </a:ln>
        </p:spPr>
        <p:txBody>
          <a:bodyPr/>
          <a:lstStyle/>
          <a:p>
            <a:endParaRPr lang="en-US" sz="1350"/>
          </a:p>
        </p:txBody>
      </p:sp>
      <p:sp>
        <p:nvSpPr>
          <p:cNvPr id="250291" name="Line 435"/>
          <p:cNvSpPr>
            <a:spLocks noChangeShapeType="1"/>
          </p:cNvSpPr>
          <p:nvPr/>
        </p:nvSpPr>
        <p:spPr bwMode="auto">
          <a:xfrm flipH="1">
            <a:off x="4067175" y="3594498"/>
            <a:ext cx="246460" cy="1190"/>
          </a:xfrm>
          <a:prstGeom prst="line">
            <a:avLst/>
          </a:prstGeom>
          <a:noFill/>
          <a:ln w="9525">
            <a:solidFill>
              <a:srgbClr val="000000"/>
            </a:solidFill>
            <a:round/>
            <a:headEnd/>
            <a:tailEnd/>
          </a:ln>
        </p:spPr>
        <p:txBody>
          <a:bodyPr/>
          <a:lstStyle/>
          <a:p>
            <a:endParaRPr lang="en-US" sz="1350"/>
          </a:p>
        </p:txBody>
      </p:sp>
      <p:sp>
        <p:nvSpPr>
          <p:cNvPr id="250292" name="Freeform 436"/>
          <p:cNvSpPr>
            <a:spLocks/>
          </p:cNvSpPr>
          <p:nvPr/>
        </p:nvSpPr>
        <p:spPr bwMode="auto">
          <a:xfrm>
            <a:off x="3414713" y="2353866"/>
            <a:ext cx="257175" cy="319088"/>
          </a:xfrm>
          <a:custGeom>
            <a:avLst/>
            <a:gdLst/>
            <a:ahLst/>
            <a:cxnLst>
              <a:cxn ang="0">
                <a:pos x="0" y="300"/>
              </a:cxn>
              <a:cxn ang="0">
                <a:pos x="6" y="289"/>
              </a:cxn>
              <a:cxn ang="0">
                <a:pos x="12" y="272"/>
              </a:cxn>
              <a:cxn ang="0">
                <a:pos x="34" y="232"/>
              </a:cxn>
              <a:cxn ang="0">
                <a:pos x="51" y="198"/>
              </a:cxn>
              <a:cxn ang="0">
                <a:pos x="57" y="181"/>
              </a:cxn>
              <a:cxn ang="0">
                <a:pos x="63" y="176"/>
              </a:cxn>
              <a:cxn ang="0">
                <a:pos x="80" y="164"/>
              </a:cxn>
              <a:cxn ang="0">
                <a:pos x="97" y="153"/>
              </a:cxn>
              <a:cxn ang="0">
                <a:pos x="148" y="113"/>
              </a:cxn>
              <a:cxn ang="0">
                <a:pos x="199" y="56"/>
              </a:cxn>
              <a:cxn ang="0">
                <a:pos x="250" y="0"/>
              </a:cxn>
            </a:cxnLst>
            <a:rect l="0" t="0" r="r" b="b"/>
            <a:pathLst>
              <a:path w="250" h="300">
                <a:moveTo>
                  <a:pt x="0" y="300"/>
                </a:moveTo>
                <a:lnTo>
                  <a:pt x="6" y="289"/>
                </a:lnTo>
                <a:lnTo>
                  <a:pt x="12" y="272"/>
                </a:lnTo>
                <a:lnTo>
                  <a:pt x="34" y="232"/>
                </a:lnTo>
                <a:lnTo>
                  <a:pt x="51" y="198"/>
                </a:lnTo>
                <a:lnTo>
                  <a:pt x="57" y="181"/>
                </a:lnTo>
                <a:lnTo>
                  <a:pt x="63" y="176"/>
                </a:lnTo>
                <a:lnTo>
                  <a:pt x="80" y="164"/>
                </a:lnTo>
                <a:lnTo>
                  <a:pt x="97" y="153"/>
                </a:lnTo>
                <a:lnTo>
                  <a:pt x="148" y="113"/>
                </a:lnTo>
                <a:lnTo>
                  <a:pt x="199" y="56"/>
                </a:lnTo>
                <a:lnTo>
                  <a:pt x="250" y="0"/>
                </a:lnTo>
              </a:path>
            </a:pathLst>
          </a:custGeom>
          <a:noFill/>
          <a:ln w="9525">
            <a:solidFill>
              <a:srgbClr val="000000"/>
            </a:solidFill>
            <a:prstDash val="solid"/>
            <a:round/>
            <a:headEnd/>
            <a:tailEnd/>
          </a:ln>
        </p:spPr>
        <p:txBody>
          <a:bodyPr/>
          <a:lstStyle/>
          <a:p>
            <a:endParaRPr lang="en-US" sz="1350"/>
          </a:p>
        </p:txBody>
      </p:sp>
      <p:sp>
        <p:nvSpPr>
          <p:cNvPr id="250293" name="Freeform 437"/>
          <p:cNvSpPr>
            <a:spLocks/>
          </p:cNvSpPr>
          <p:nvPr/>
        </p:nvSpPr>
        <p:spPr bwMode="auto">
          <a:xfrm>
            <a:off x="4989910" y="2232423"/>
            <a:ext cx="134540" cy="511969"/>
          </a:xfrm>
          <a:custGeom>
            <a:avLst/>
            <a:gdLst/>
            <a:ahLst/>
            <a:cxnLst>
              <a:cxn ang="0">
                <a:pos x="0" y="0"/>
              </a:cxn>
              <a:cxn ang="0">
                <a:pos x="29" y="29"/>
              </a:cxn>
              <a:cxn ang="0">
                <a:pos x="57" y="51"/>
              </a:cxn>
              <a:cxn ang="0">
                <a:pos x="63" y="63"/>
              </a:cxn>
              <a:cxn ang="0">
                <a:pos x="63" y="80"/>
              </a:cxn>
              <a:cxn ang="0">
                <a:pos x="74" y="91"/>
              </a:cxn>
              <a:cxn ang="0">
                <a:pos x="85" y="108"/>
              </a:cxn>
              <a:cxn ang="0">
                <a:pos x="97" y="119"/>
              </a:cxn>
              <a:cxn ang="0">
                <a:pos x="102" y="125"/>
              </a:cxn>
              <a:cxn ang="0">
                <a:pos x="108" y="210"/>
              </a:cxn>
              <a:cxn ang="0">
                <a:pos x="108" y="284"/>
              </a:cxn>
              <a:cxn ang="0">
                <a:pos x="108" y="341"/>
              </a:cxn>
              <a:cxn ang="0">
                <a:pos x="108" y="380"/>
              </a:cxn>
              <a:cxn ang="0">
                <a:pos x="114" y="392"/>
              </a:cxn>
              <a:cxn ang="0">
                <a:pos x="131" y="482"/>
              </a:cxn>
            </a:cxnLst>
            <a:rect l="0" t="0" r="r" b="b"/>
            <a:pathLst>
              <a:path w="131" h="482">
                <a:moveTo>
                  <a:pt x="0" y="0"/>
                </a:moveTo>
                <a:lnTo>
                  <a:pt x="29" y="29"/>
                </a:lnTo>
                <a:lnTo>
                  <a:pt x="57" y="51"/>
                </a:lnTo>
                <a:lnTo>
                  <a:pt x="63" y="63"/>
                </a:lnTo>
                <a:lnTo>
                  <a:pt x="63" y="80"/>
                </a:lnTo>
                <a:lnTo>
                  <a:pt x="74" y="91"/>
                </a:lnTo>
                <a:lnTo>
                  <a:pt x="85" y="108"/>
                </a:lnTo>
                <a:lnTo>
                  <a:pt x="97" y="119"/>
                </a:lnTo>
                <a:lnTo>
                  <a:pt x="102" y="125"/>
                </a:lnTo>
                <a:lnTo>
                  <a:pt x="108" y="210"/>
                </a:lnTo>
                <a:lnTo>
                  <a:pt x="108" y="284"/>
                </a:lnTo>
                <a:lnTo>
                  <a:pt x="108" y="341"/>
                </a:lnTo>
                <a:lnTo>
                  <a:pt x="108" y="380"/>
                </a:lnTo>
                <a:lnTo>
                  <a:pt x="114" y="392"/>
                </a:lnTo>
                <a:lnTo>
                  <a:pt x="131" y="482"/>
                </a:lnTo>
              </a:path>
            </a:pathLst>
          </a:custGeom>
          <a:noFill/>
          <a:ln w="9525">
            <a:solidFill>
              <a:srgbClr val="000000"/>
            </a:solidFill>
            <a:prstDash val="solid"/>
            <a:round/>
            <a:headEnd/>
            <a:tailEnd/>
          </a:ln>
        </p:spPr>
        <p:txBody>
          <a:bodyPr/>
          <a:lstStyle/>
          <a:p>
            <a:endParaRPr lang="en-US" sz="1350"/>
          </a:p>
        </p:txBody>
      </p:sp>
      <p:sp>
        <p:nvSpPr>
          <p:cNvPr id="250294" name="Line 438"/>
          <p:cNvSpPr>
            <a:spLocks noChangeShapeType="1"/>
          </p:cNvSpPr>
          <p:nvPr/>
        </p:nvSpPr>
        <p:spPr bwMode="auto">
          <a:xfrm flipH="1" flipV="1">
            <a:off x="5124451" y="2407444"/>
            <a:ext cx="297656" cy="96441"/>
          </a:xfrm>
          <a:prstGeom prst="line">
            <a:avLst/>
          </a:prstGeom>
          <a:noFill/>
          <a:ln w="9525">
            <a:solidFill>
              <a:srgbClr val="000000"/>
            </a:solidFill>
            <a:round/>
            <a:headEnd/>
            <a:tailEnd/>
          </a:ln>
        </p:spPr>
        <p:txBody>
          <a:bodyPr/>
          <a:lstStyle/>
          <a:p>
            <a:endParaRPr lang="en-US" sz="1350"/>
          </a:p>
        </p:txBody>
      </p:sp>
      <p:sp>
        <p:nvSpPr>
          <p:cNvPr id="250295" name="Line 439"/>
          <p:cNvSpPr>
            <a:spLocks noChangeShapeType="1"/>
          </p:cNvSpPr>
          <p:nvPr/>
        </p:nvSpPr>
        <p:spPr bwMode="auto">
          <a:xfrm>
            <a:off x="3910013" y="2365772"/>
            <a:ext cx="572691" cy="0"/>
          </a:xfrm>
          <a:prstGeom prst="line">
            <a:avLst/>
          </a:prstGeom>
          <a:noFill/>
          <a:ln w="9525">
            <a:solidFill>
              <a:srgbClr val="000000"/>
            </a:solidFill>
            <a:round/>
            <a:headEnd/>
            <a:tailEnd/>
          </a:ln>
        </p:spPr>
        <p:txBody>
          <a:bodyPr/>
          <a:lstStyle/>
          <a:p>
            <a:endParaRPr lang="en-US" sz="1350"/>
          </a:p>
        </p:txBody>
      </p:sp>
      <p:sp>
        <p:nvSpPr>
          <p:cNvPr id="250296" name="Freeform 440"/>
          <p:cNvSpPr>
            <a:spLocks/>
          </p:cNvSpPr>
          <p:nvPr/>
        </p:nvSpPr>
        <p:spPr bwMode="auto">
          <a:xfrm>
            <a:off x="4470798" y="2336006"/>
            <a:ext cx="11906" cy="366713"/>
          </a:xfrm>
          <a:custGeom>
            <a:avLst/>
            <a:gdLst/>
            <a:ahLst/>
            <a:cxnLst>
              <a:cxn ang="0">
                <a:pos x="0" y="0"/>
              </a:cxn>
              <a:cxn ang="0">
                <a:pos x="11" y="11"/>
              </a:cxn>
              <a:cxn ang="0">
                <a:pos x="11" y="22"/>
              </a:cxn>
              <a:cxn ang="0">
                <a:pos x="11" y="346"/>
              </a:cxn>
            </a:cxnLst>
            <a:rect l="0" t="0" r="r" b="b"/>
            <a:pathLst>
              <a:path w="11" h="346">
                <a:moveTo>
                  <a:pt x="0" y="0"/>
                </a:moveTo>
                <a:lnTo>
                  <a:pt x="11" y="11"/>
                </a:lnTo>
                <a:lnTo>
                  <a:pt x="11" y="22"/>
                </a:lnTo>
                <a:lnTo>
                  <a:pt x="11" y="346"/>
                </a:lnTo>
              </a:path>
            </a:pathLst>
          </a:custGeom>
          <a:noFill/>
          <a:ln w="9525">
            <a:solidFill>
              <a:srgbClr val="000000"/>
            </a:solidFill>
            <a:prstDash val="solid"/>
            <a:round/>
            <a:headEnd/>
            <a:tailEnd/>
          </a:ln>
        </p:spPr>
        <p:txBody>
          <a:bodyPr/>
          <a:lstStyle/>
          <a:p>
            <a:endParaRPr lang="en-US" sz="1350"/>
          </a:p>
        </p:txBody>
      </p:sp>
      <p:sp>
        <p:nvSpPr>
          <p:cNvPr id="250297" name="Line 441"/>
          <p:cNvSpPr>
            <a:spLocks noChangeShapeType="1"/>
          </p:cNvSpPr>
          <p:nvPr/>
        </p:nvSpPr>
        <p:spPr bwMode="auto">
          <a:xfrm>
            <a:off x="4074319" y="2365772"/>
            <a:ext cx="326231" cy="270272"/>
          </a:xfrm>
          <a:prstGeom prst="line">
            <a:avLst/>
          </a:prstGeom>
          <a:noFill/>
          <a:ln w="9525">
            <a:solidFill>
              <a:srgbClr val="000000"/>
            </a:solidFill>
            <a:round/>
            <a:headEnd/>
            <a:tailEnd/>
          </a:ln>
        </p:spPr>
        <p:txBody>
          <a:bodyPr/>
          <a:lstStyle/>
          <a:p>
            <a:endParaRPr lang="en-US" sz="1350"/>
          </a:p>
        </p:txBody>
      </p:sp>
      <p:sp>
        <p:nvSpPr>
          <p:cNvPr id="250298" name="Line 442"/>
          <p:cNvSpPr>
            <a:spLocks noChangeShapeType="1"/>
          </p:cNvSpPr>
          <p:nvPr/>
        </p:nvSpPr>
        <p:spPr bwMode="auto">
          <a:xfrm flipH="1">
            <a:off x="3664744" y="2365772"/>
            <a:ext cx="245269" cy="0"/>
          </a:xfrm>
          <a:prstGeom prst="line">
            <a:avLst/>
          </a:prstGeom>
          <a:noFill/>
          <a:ln w="9525">
            <a:solidFill>
              <a:srgbClr val="000000"/>
            </a:solidFill>
            <a:round/>
            <a:headEnd/>
            <a:tailEnd/>
          </a:ln>
        </p:spPr>
        <p:txBody>
          <a:bodyPr/>
          <a:lstStyle/>
          <a:p>
            <a:endParaRPr lang="en-US" sz="1350"/>
          </a:p>
        </p:txBody>
      </p:sp>
      <p:sp>
        <p:nvSpPr>
          <p:cNvPr id="250299" name="Freeform 443"/>
          <p:cNvSpPr>
            <a:spLocks/>
          </p:cNvSpPr>
          <p:nvPr/>
        </p:nvSpPr>
        <p:spPr bwMode="auto">
          <a:xfrm>
            <a:off x="3338513" y="1582341"/>
            <a:ext cx="146447" cy="209550"/>
          </a:xfrm>
          <a:custGeom>
            <a:avLst/>
            <a:gdLst/>
            <a:ahLst/>
            <a:cxnLst>
              <a:cxn ang="0">
                <a:pos x="0" y="0"/>
              </a:cxn>
              <a:cxn ang="0">
                <a:pos x="73" y="119"/>
              </a:cxn>
              <a:cxn ang="0">
                <a:pos x="142" y="198"/>
              </a:cxn>
            </a:cxnLst>
            <a:rect l="0" t="0" r="r" b="b"/>
            <a:pathLst>
              <a:path w="142" h="198">
                <a:moveTo>
                  <a:pt x="0" y="0"/>
                </a:moveTo>
                <a:lnTo>
                  <a:pt x="73" y="119"/>
                </a:lnTo>
                <a:lnTo>
                  <a:pt x="142" y="198"/>
                </a:lnTo>
              </a:path>
            </a:pathLst>
          </a:custGeom>
          <a:noFill/>
          <a:ln w="9525">
            <a:solidFill>
              <a:srgbClr val="000000"/>
            </a:solidFill>
            <a:prstDash val="solid"/>
            <a:round/>
            <a:headEnd/>
            <a:tailEnd/>
          </a:ln>
        </p:spPr>
        <p:txBody>
          <a:bodyPr/>
          <a:lstStyle/>
          <a:p>
            <a:endParaRPr lang="en-US" sz="1350"/>
          </a:p>
        </p:txBody>
      </p:sp>
      <p:sp>
        <p:nvSpPr>
          <p:cNvPr id="250300" name="Line 444"/>
          <p:cNvSpPr>
            <a:spLocks noChangeShapeType="1"/>
          </p:cNvSpPr>
          <p:nvPr/>
        </p:nvSpPr>
        <p:spPr bwMode="auto">
          <a:xfrm>
            <a:off x="4797029" y="3106341"/>
            <a:ext cx="88106" cy="102394"/>
          </a:xfrm>
          <a:prstGeom prst="line">
            <a:avLst/>
          </a:prstGeom>
          <a:noFill/>
          <a:ln w="0">
            <a:solidFill>
              <a:srgbClr val="000000"/>
            </a:solidFill>
            <a:round/>
            <a:headEnd/>
            <a:tailEnd/>
          </a:ln>
        </p:spPr>
        <p:txBody>
          <a:bodyPr/>
          <a:lstStyle/>
          <a:p>
            <a:endParaRPr lang="en-US" sz="1350"/>
          </a:p>
        </p:txBody>
      </p:sp>
      <p:sp>
        <p:nvSpPr>
          <p:cNvPr id="250301" name="Line 445"/>
          <p:cNvSpPr>
            <a:spLocks noChangeShapeType="1"/>
          </p:cNvSpPr>
          <p:nvPr/>
        </p:nvSpPr>
        <p:spPr bwMode="auto">
          <a:xfrm flipH="1">
            <a:off x="4616054" y="1098948"/>
            <a:ext cx="180975" cy="392906"/>
          </a:xfrm>
          <a:prstGeom prst="line">
            <a:avLst/>
          </a:prstGeom>
          <a:noFill/>
          <a:ln w="0">
            <a:solidFill>
              <a:srgbClr val="000000"/>
            </a:solidFill>
            <a:round/>
            <a:headEnd/>
            <a:tailEnd/>
          </a:ln>
        </p:spPr>
        <p:txBody>
          <a:bodyPr/>
          <a:lstStyle/>
          <a:p>
            <a:endParaRPr lang="en-US" sz="1350"/>
          </a:p>
        </p:txBody>
      </p:sp>
      <p:sp>
        <p:nvSpPr>
          <p:cNvPr id="250302" name="Freeform 446"/>
          <p:cNvSpPr>
            <a:spLocks/>
          </p:cNvSpPr>
          <p:nvPr/>
        </p:nvSpPr>
        <p:spPr bwMode="auto">
          <a:xfrm>
            <a:off x="4482703" y="937022"/>
            <a:ext cx="80963" cy="536972"/>
          </a:xfrm>
          <a:custGeom>
            <a:avLst/>
            <a:gdLst/>
            <a:ahLst/>
            <a:cxnLst>
              <a:cxn ang="0">
                <a:pos x="0" y="0"/>
              </a:cxn>
              <a:cxn ang="0">
                <a:pos x="17" y="210"/>
              </a:cxn>
              <a:cxn ang="0">
                <a:pos x="79" y="505"/>
              </a:cxn>
            </a:cxnLst>
            <a:rect l="0" t="0" r="r" b="b"/>
            <a:pathLst>
              <a:path w="79" h="505">
                <a:moveTo>
                  <a:pt x="0" y="0"/>
                </a:moveTo>
                <a:lnTo>
                  <a:pt x="17" y="210"/>
                </a:lnTo>
                <a:lnTo>
                  <a:pt x="79" y="505"/>
                </a:lnTo>
              </a:path>
            </a:pathLst>
          </a:custGeom>
          <a:noFill/>
          <a:ln w="9525">
            <a:solidFill>
              <a:srgbClr val="000000"/>
            </a:solidFill>
            <a:prstDash val="solid"/>
            <a:round/>
            <a:headEnd/>
            <a:tailEnd/>
          </a:ln>
        </p:spPr>
        <p:txBody>
          <a:bodyPr/>
          <a:lstStyle/>
          <a:p>
            <a:endParaRPr lang="en-US" sz="1350"/>
          </a:p>
        </p:txBody>
      </p:sp>
      <p:sp>
        <p:nvSpPr>
          <p:cNvPr id="250304" name="Line 448"/>
          <p:cNvSpPr>
            <a:spLocks noChangeShapeType="1"/>
          </p:cNvSpPr>
          <p:nvPr/>
        </p:nvSpPr>
        <p:spPr bwMode="auto">
          <a:xfrm flipH="1">
            <a:off x="4255294" y="1316831"/>
            <a:ext cx="3572" cy="325041"/>
          </a:xfrm>
          <a:prstGeom prst="line">
            <a:avLst/>
          </a:prstGeom>
          <a:noFill/>
          <a:ln w="9525">
            <a:solidFill>
              <a:srgbClr val="000000"/>
            </a:solidFill>
            <a:round/>
            <a:headEnd/>
            <a:tailEnd/>
          </a:ln>
        </p:spPr>
        <p:txBody>
          <a:bodyPr/>
          <a:lstStyle/>
          <a:p>
            <a:endParaRPr lang="en-US" sz="1350"/>
          </a:p>
        </p:txBody>
      </p:sp>
      <p:sp>
        <p:nvSpPr>
          <p:cNvPr id="250305" name="Line 449"/>
          <p:cNvSpPr>
            <a:spLocks noChangeShapeType="1"/>
          </p:cNvSpPr>
          <p:nvPr/>
        </p:nvSpPr>
        <p:spPr bwMode="auto">
          <a:xfrm flipH="1">
            <a:off x="4587478" y="1484710"/>
            <a:ext cx="23813" cy="97631"/>
          </a:xfrm>
          <a:prstGeom prst="line">
            <a:avLst/>
          </a:prstGeom>
          <a:noFill/>
          <a:ln w="9525">
            <a:solidFill>
              <a:srgbClr val="000000"/>
            </a:solidFill>
            <a:round/>
            <a:headEnd/>
            <a:tailEnd/>
          </a:ln>
        </p:spPr>
        <p:txBody>
          <a:bodyPr/>
          <a:lstStyle/>
          <a:p>
            <a:endParaRPr lang="en-US" sz="1350"/>
          </a:p>
        </p:txBody>
      </p:sp>
      <p:sp>
        <p:nvSpPr>
          <p:cNvPr id="250306" name="Line 450"/>
          <p:cNvSpPr>
            <a:spLocks noChangeShapeType="1"/>
          </p:cNvSpPr>
          <p:nvPr/>
        </p:nvSpPr>
        <p:spPr bwMode="auto">
          <a:xfrm>
            <a:off x="4563666" y="1473994"/>
            <a:ext cx="23813" cy="108347"/>
          </a:xfrm>
          <a:prstGeom prst="line">
            <a:avLst/>
          </a:prstGeom>
          <a:noFill/>
          <a:ln w="9525">
            <a:solidFill>
              <a:srgbClr val="000000"/>
            </a:solidFill>
            <a:round/>
            <a:headEnd/>
            <a:tailEnd/>
          </a:ln>
        </p:spPr>
        <p:txBody>
          <a:bodyPr/>
          <a:lstStyle/>
          <a:p>
            <a:endParaRPr lang="en-US" sz="1350"/>
          </a:p>
        </p:txBody>
      </p:sp>
      <p:sp>
        <p:nvSpPr>
          <p:cNvPr id="250307" name="Line 451"/>
          <p:cNvSpPr>
            <a:spLocks noChangeShapeType="1"/>
          </p:cNvSpPr>
          <p:nvPr/>
        </p:nvSpPr>
        <p:spPr bwMode="auto">
          <a:xfrm>
            <a:off x="4720829" y="1991916"/>
            <a:ext cx="158353" cy="138113"/>
          </a:xfrm>
          <a:prstGeom prst="line">
            <a:avLst/>
          </a:prstGeom>
          <a:noFill/>
          <a:ln w="9525">
            <a:solidFill>
              <a:srgbClr val="000000"/>
            </a:solidFill>
            <a:round/>
            <a:headEnd/>
            <a:tailEnd/>
          </a:ln>
        </p:spPr>
        <p:txBody>
          <a:bodyPr/>
          <a:lstStyle/>
          <a:p>
            <a:endParaRPr lang="en-US" sz="1350"/>
          </a:p>
        </p:txBody>
      </p:sp>
      <p:sp>
        <p:nvSpPr>
          <p:cNvPr id="250308" name="Line 452"/>
          <p:cNvSpPr>
            <a:spLocks noChangeShapeType="1"/>
          </p:cNvSpPr>
          <p:nvPr/>
        </p:nvSpPr>
        <p:spPr bwMode="auto">
          <a:xfrm flipH="1">
            <a:off x="4255294" y="1635919"/>
            <a:ext cx="332185" cy="1191"/>
          </a:xfrm>
          <a:prstGeom prst="line">
            <a:avLst/>
          </a:prstGeom>
          <a:noFill/>
          <a:ln w="9525">
            <a:solidFill>
              <a:srgbClr val="000000"/>
            </a:solidFill>
            <a:round/>
            <a:headEnd/>
            <a:tailEnd/>
          </a:ln>
        </p:spPr>
        <p:txBody>
          <a:bodyPr/>
          <a:lstStyle/>
          <a:p>
            <a:endParaRPr lang="en-US" sz="1350"/>
          </a:p>
        </p:txBody>
      </p:sp>
      <p:sp>
        <p:nvSpPr>
          <p:cNvPr id="250309" name="Freeform 453"/>
          <p:cNvSpPr>
            <a:spLocks/>
          </p:cNvSpPr>
          <p:nvPr/>
        </p:nvSpPr>
        <p:spPr bwMode="auto">
          <a:xfrm>
            <a:off x="4943475" y="1629966"/>
            <a:ext cx="10716" cy="84534"/>
          </a:xfrm>
          <a:custGeom>
            <a:avLst/>
            <a:gdLst/>
            <a:ahLst/>
            <a:cxnLst>
              <a:cxn ang="0">
                <a:pos x="6" y="0"/>
              </a:cxn>
              <a:cxn ang="0">
                <a:pos x="0" y="57"/>
              </a:cxn>
              <a:cxn ang="0">
                <a:pos x="11" y="80"/>
              </a:cxn>
            </a:cxnLst>
            <a:rect l="0" t="0" r="r" b="b"/>
            <a:pathLst>
              <a:path w="11" h="80">
                <a:moveTo>
                  <a:pt x="6" y="0"/>
                </a:moveTo>
                <a:lnTo>
                  <a:pt x="0" y="57"/>
                </a:lnTo>
                <a:lnTo>
                  <a:pt x="11" y="80"/>
                </a:lnTo>
              </a:path>
            </a:pathLst>
          </a:custGeom>
          <a:noFill/>
          <a:ln w="0">
            <a:solidFill>
              <a:srgbClr val="000000"/>
            </a:solidFill>
            <a:prstDash val="solid"/>
            <a:round/>
            <a:headEnd/>
            <a:tailEnd/>
          </a:ln>
        </p:spPr>
        <p:txBody>
          <a:bodyPr/>
          <a:lstStyle/>
          <a:p>
            <a:endParaRPr lang="en-US" sz="1350"/>
          </a:p>
        </p:txBody>
      </p:sp>
      <p:sp>
        <p:nvSpPr>
          <p:cNvPr id="250310" name="Freeform 454"/>
          <p:cNvSpPr>
            <a:spLocks/>
          </p:cNvSpPr>
          <p:nvPr/>
        </p:nvSpPr>
        <p:spPr bwMode="auto">
          <a:xfrm>
            <a:off x="4961335" y="1394223"/>
            <a:ext cx="10715" cy="54769"/>
          </a:xfrm>
          <a:custGeom>
            <a:avLst/>
            <a:gdLst/>
            <a:ahLst/>
            <a:cxnLst>
              <a:cxn ang="0">
                <a:pos x="11" y="0"/>
              </a:cxn>
              <a:cxn ang="0">
                <a:pos x="0" y="23"/>
              </a:cxn>
              <a:cxn ang="0">
                <a:pos x="11" y="51"/>
              </a:cxn>
            </a:cxnLst>
            <a:rect l="0" t="0" r="r" b="b"/>
            <a:pathLst>
              <a:path w="11" h="51">
                <a:moveTo>
                  <a:pt x="11" y="0"/>
                </a:moveTo>
                <a:lnTo>
                  <a:pt x="0" y="23"/>
                </a:lnTo>
                <a:lnTo>
                  <a:pt x="11" y="51"/>
                </a:lnTo>
              </a:path>
            </a:pathLst>
          </a:custGeom>
          <a:noFill/>
          <a:ln w="9525">
            <a:solidFill>
              <a:srgbClr val="000000"/>
            </a:solidFill>
            <a:prstDash val="solid"/>
            <a:round/>
            <a:headEnd/>
            <a:tailEnd/>
          </a:ln>
        </p:spPr>
        <p:txBody>
          <a:bodyPr/>
          <a:lstStyle/>
          <a:p>
            <a:endParaRPr lang="en-US" sz="1350"/>
          </a:p>
        </p:txBody>
      </p:sp>
      <p:sp>
        <p:nvSpPr>
          <p:cNvPr id="250311" name="Line 455"/>
          <p:cNvSpPr>
            <a:spLocks noChangeShapeType="1"/>
          </p:cNvSpPr>
          <p:nvPr/>
        </p:nvSpPr>
        <p:spPr bwMode="auto">
          <a:xfrm flipH="1">
            <a:off x="4967287" y="1509713"/>
            <a:ext cx="4763" cy="17860"/>
          </a:xfrm>
          <a:prstGeom prst="line">
            <a:avLst/>
          </a:prstGeom>
          <a:noFill/>
          <a:ln w="9525">
            <a:solidFill>
              <a:srgbClr val="000000"/>
            </a:solidFill>
            <a:round/>
            <a:headEnd/>
            <a:tailEnd/>
          </a:ln>
        </p:spPr>
        <p:txBody>
          <a:bodyPr/>
          <a:lstStyle/>
          <a:p>
            <a:endParaRPr lang="en-US" sz="1350"/>
          </a:p>
        </p:txBody>
      </p:sp>
      <p:sp>
        <p:nvSpPr>
          <p:cNvPr id="250312" name="Freeform 456"/>
          <p:cNvSpPr>
            <a:spLocks/>
          </p:cNvSpPr>
          <p:nvPr/>
        </p:nvSpPr>
        <p:spPr bwMode="auto">
          <a:xfrm>
            <a:off x="4587478" y="1582341"/>
            <a:ext cx="23813"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313" name="Line 457"/>
          <p:cNvSpPr>
            <a:spLocks noChangeShapeType="1"/>
          </p:cNvSpPr>
          <p:nvPr/>
        </p:nvSpPr>
        <p:spPr bwMode="auto">
          <a:xfrm flipH="1">
            <a:off x="4587479" y="1635919"/>
            <a:ext cx="10715" cy="1191"/>
          </a:xfrm>
          <a:prstGeom prst="line">
            <a:avLst/>
          </a:prstGeom>
          <a:noFill/>
          <a:ln w="9525">
            <a:solidFill>
              <a:srgbClr val="000000"/>
            </a:solidFill>
            <a:round/>
            <a:headEnd/>
            <a:tailEnd/>
          </a:ln>
        </p:spPr>
        <p:txBody>
          <a:bodyPr/>
          <a:lstStyle/>
          <a:p>
            <a:endParaRPr lang="en-US" sz="1350"/>
          </a:p>
        </p:txBody>
      </p:sp>
      <p:sp>
        <p:nvSpPr>
          <p:cNvPr id="250314" name="Freeform 458"/>
          <p:cNvSpPr>
            <a:spLocks/>
          </p:cNvSpPr>
          <p:nvPr/>
        </p:nvSpPr>
        <p:spPr bwMode="auto">
          <a:xfrm>
            <a:off x="4943475" y="1629966"/>
            <a:ext cx="5954" cy="71438"/>
          </a:xfrm>
          <a:custGeom>
            <a:avLst/>
            <a:gdLst/>
            <a:ahLst/>
            <a:cxnLst>
              <a:cxn ang="0">
                <a:pos x="6" y="0"/>
              </a:cxn>
              <a:cxn ang="0">
                <a:pos x="0" y="57"/>
              </a:cxn>
              <a:cxn ang="0">
                <a:pos x="6" y="68"/>
              </a:cxn>
            </a:cxnLst>
            <a:rect l="0" t="0" r="r" b="b"/>
            <a:pathLst>
              <a:path w="6" h="68">
                <a:moveTo>
                  <a:pt x="6" y="0"/>
                </a:moveTo>
                <a:lnTo>
                  <a:pt x="0" y="57"/>
                </a:lnTo>
                <a:lnTo>
                  <a:pt x="6" y="68"/>
                </a:lnTo>
              </a:path>
            </a:pathLst>
          </a:custGeom>
          <a:noFill/>
          <a:ln w="9525">
            <a:solidFill>
              <a:srgbClr val="000000"/>
            </a:solidFill>
            <a:prstDash val="solid"/>
            <a:round/>
            <a:headEnd/>
            <a:tailEnd/>
          </a:ln>
        </p:spPr>
        <p:txBody>
          <a:bodyPr/>
          <a:lstStyle/>
          <a:p>
            <a:endParaRPr lang="en-US" sz="1350"/>
          </a:p>
        </p:txBody>
      </p:sp>
      <p:sp>
        <p:nvSpPr>
          <p:cNvPr id="250315" name="Freeform 459"/>
          <p:cNvSpPr>
            <a:spLocks/>
          </p:cNvSpPr>
          <p:nvPr/>
        </p:nvSpPr>
        <p:spPr bwMode="auto">
          <a:xfrm>
            <a:off x="4879182" y="2130028"/>
            <a:ext cx="116681" cy="108347"/>
          </a:xfrm>
          <a:custGeom>
            <a:avLst/>
            <a:gdLst/>
            <a:ahLst/>
            <a:cxnLst>
              <a:cxn ang="0">
                <a:pos x="0" y="0"/>
              </a:cxn>
              <a:cxn ang="0">
                <a:pos x="85" y="74"/>
              </a:cxn>
              <a:cxn ang="0">
                <a:pos x="113" y="102"/>
              </a:cxn>
            </a:cxnLst>
            <a:rect l="0" t="0" r="r" b="b"/>
            <a:pathLst>
              <a:path w="113" h="102">
                <a:moveTo>
                  <a:pt x="0" y="0"/>
                </a:moveTo>
                <a:lnTo>
                  <a:pt x="85" y="74"/>
                </a:lnTo>
                <a:lnTo>
                  <a:pt x="113" y="102"/>
                </a:lnTo>
              </a:path>
            </a:pathLst>
          </a:custGeom>
          <a:noFill/>
          <a:ln w="9525">
            <a:solidFill>
              <a:srgbClr val="000000"/>
            </a:solidFill>
            <a:prstDash val="solid"/>
            <a:round/>
            <a:headEnd/>
            <a:tailEnd/>
          </a:ln>
        </p:spPr>
        <p:txBody>
          <a:bodyPr/>
          <a:lstStyle/>
          <a:p>
            <a:endParaRPr lang="en-US" sz="1350"/>
          </a:p>
        </p:txBody>
      </p:sp>
      <p:sp>
        <p:nvSpPr>
          <p:cNvPr id="250316" name="Line 460"/>
          <p:cNvSpPr>
            <a:spLocks noChangeShapeType="1"/>
          </p:cNvSpPr>
          <p:nvPr/>
        </p:nvSpPr>
        <p:spPr bwMode="auto">
          <a:xfrm>
            <a:off x="4255294" y="1582342"/>
            <a:ext cx="1191" cy="78581"/>
          </a:xfrm>
          <a:prstGeom prst="line">
            <a:avLst/>
          </a:prstGeom>
          <a:noFill/>
          <a:ln w="0">
            <a:solidFill>
              <a:srgbClr val="000000"/>
            </a:solidFill>
            <a:round/>
            <a:headEnd/>
            <a:tailEnd/>
          </a:ln>
        </p:spPr>
        <p:txBody>
          <a:bodyPr/>
          <a:lstStyle/>
          <a:p>
            <a:endParaRPr lang="en-US" sz="1350"/>
          </a:p>
        </p:txBody>
      </p:sp>
      <p:sp>
        <p:nvSpPr>
          <p:cNvPr id="250317" name="Line 461"/>
          <p:cNvSpPr>
            <a:spLocks noChangeShapeType="1"/>
          </p:cNvSpPr>
          <p:nvPr/>
        </p:nvSpPr>
        <p:spPr bwMode="auto">
          <a:xfrm>
            <a:off x="4020741" y="1635919"/>
            <a:ext cx="234553" cy="1191"/>
          </a:xfrm>
          <a:prstGeom prst="line">
            <a:avLst/>
          </a:prstGeom>
          <a:noFill/>
          <a:ln w="9525">
            <a:solidFill>
              <a:srgbClr val="000000"/>
            </a:solidFill>
            <a:round/>
            <a:headEnd/>
            <a:tailEnd/>
          </a:ln>
        </p:spPr>
        <p:txBody>
          <a:bodyPr/>
          <a:lstStyle/>
          <a:p>
            <a:endParaRPr lang="en-US" sz="1350"/>
          </a:p>
        </p:txBody>
      </p:sp>
      <p:sp>
        <p:nvSpPr>
          <p:cNvPr id="250318" name="Freeform 462"/>
          <p:cNvSpPr>
            <a:spLocks/>
          </p:cNvSpPr>
          <p:nvPr/>
        </p:nvSpPr>
        <p:spPr bwMode="auto">
          <a:xfrm>
            <a:off x="4249342" y="1635919"/>
            <a:ext cx="221456" cy="548879"/>
          </a:xfrm>
          <a:custGeom>
            <a:avLst/>
            <a:gdLst/>
            <a:ahLst/>
            <a:cxnLst>
              <a:cxn ang="0">
                <a:pos x="216" y="516"/>
              </a:cxn>
              <a:cxn ang="0">
                <a:pos x="210" y="505"/>
              </a:cxn>
              <a:cxn ang="0">
                <a:pos x="204" y="493"/>
              </a:cxn>
              <a:cxn ang="0">
                <a:pos x="204" y="386"/>
              </a:cxn>
              <a:cxn ang="0">
                <a:pos x="0" y="193"/>
              </a:cxn>
              <a:cxn ang="0">
                <a:pos x="0" y="57"/>
              </a:cxn>
              <a:cxn ang="0">
                <a:pos x="6" y="40"/>
              </a:cxn>
              <a:cxn ang="0">
                <a:pos x="6" y="0"/>
              </a:cxn>
            </a:cxnLst>
            <a:rect l="0" t="0" r="r" b="b"/>
            <a:pathLst>
              <a:path w="216" h="516">
                <a:moveTo>
                  <a:pt x="216" y="516"/>
                </a:moveTo>
                <a:lnTo>
                  <a:pt x="210" y="505"/>
                </a:lnTo>
                <a:lnTo>
                  <a:pt x="204" y="493"/>
                </a:lnTo>
                <a:lnTo>
                  <a:pt x="204" y="386"/>
                </a:lnTo>
                <a:lnTo>
                  <a:pt x="0" y="193"/>
                </a:lnTo>
                <a:lnTo>
                  <a:pt x="0" y="57"/>
                </a:lnTo>
                <a:lnTo>
                  <a:pt x="6" y="40"/>
                </a:lnTo>
                <a:lnTo>
                  <a:pt x="6" y="0"/>
                </a:lnTo>
              </a:path>
            </a:pathLst>
          </a:custGeom>
          <a:noFill/>
          <a:ln w="9525">
            <a:solidFill>
              <a:srgbClr val="000000"/>
            </a:solidFill>
            <a:prstDash val="solid"/>
            <a:round/>
            <a:headEnd/>
            <a:tailEnd/>
          </a:ln>
        </p:spPr>
        <p:txBody>
          <a:bodyPr/>
          <a:lstStyle/>
          <a:p>
            <a:endParaRPr lang="en-US" sz="1350"/>
          </a:p>
        </p:txBody>
      </p:sp>
      <p:sp>
        <p:nvSpPr>
          <p:cNvPr id="250319" name="Line 463"/>
          <p:cNvSpPr>
            <a:spLocks noChangeShapeType="1"/>
          </p:cNvSpPr>
          <p:nvPr/>
        </p:nvSpPr>
        <p:spPr bwMode="auto">
          <a:xfrm flipH="1">
            <a:off x="4313635" y="3594498"/>
            <a:ext cx="997744" cy="1190"/>
          </a:xfrm>
          <a:prstGeom prst="line">
            <a:avLst/>
          </a:prstGeom>
          <a:noFill/>
          <a:ln w="9525">
            <a:solidFill>
              <a:srgbClr val="000000"/>
            </a:solidFill>
            <a:round/>
            <a:headEnd/>
            <a:tailEnd/>
          </a:ln>
        </p:spPr>
        <p:txBody>
          <a:bodyPr/>
          <a:lstStyle/>
          <a:p>
            <a:endParaRPr lang="en-US" sz="1350"/>
          </a:p>
        </p:txBody>
      </p:sp>
      <p:sp>
        <p:nvSpPr>
          <p:cNvPr id="250320" name="Freeform 464"/>
          <p:cNvSpPr>
            <a:spLocks/>
          </p:cNvSpPr>
          <p:nvPr/>
        </p:nvSpPr>
        <p:spPr bwMode="auto">
          <a:xfrm>
            <a:off x="5356623" y="3505201"/>
            <a:ext cx="88106" cy="270272"/>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50321" name="Line 465"/>
          <p:cNvSpPr>
            <a:spLocks noChangeShapeType="1"/>
          </p:cNvSpPr>
          <p:nvPr/>
        </p:nvSpPr>
        <p:spPr bwMode="auto">
          <a:xfrm flipH="1" flipV="1">
            <a:off x="5257800" y="3383757"/>
            <a:ext cx="94060" cy="360760"/>
          </a:xfrm>
          <a:prstGeom prst="line">
            <a:avLst/>
          </a:prstGeom>
          <a:noFill/>
          <a:ln w="9525">
            <a:solidFill>
              <a:srgbClr val="000000"/>
            </a:solidFill>
            <a:round/>
            <a:headEnd/>
            <a:tailEnd/>
          </a:ln>
        </p:spPr>
        <p:txBody>
          <a:bodyPr/>
          <a:lstStyle/>
          <a:p>
            <a:endParaRPr lang="en-US" sz="1350"/>
          </a:p>
        </p:txBody>
      </p:sp>
      <p:sp>
        <p:nvSpPr>
          <p:cNvPr id="250322" name="Line 466"/>
          <p:cNvSpPr>
            <a:spLocks noChangeShapeType="1"/>
          </p:cNvSpPr>
          <p:nvPr/>
        </p:nvSpPr>
        <p:spPr bwMode="auto">
          <a:xfrm flipH="1" flipV="1">
            <a:off x="5241132" y="3306367"/>
            <a:ext cx="16669" cy="77390"/>
          </a:xfrm>
          <a:prstGeom prst="line">
            <a:avLst/>
          </a:prstGeom>
          <a:noFill/>
          <a:ln w="9525">
            <a:solidFill>
              <a:srgbClr val="000000"/>
            </a:solidFill>
            <a:round/>
            <a:headEnd/>
            <a:tailEnd/>
          </a:ln>
        </p:spPr>
        <p:txBody>
          <a:bodyPr/>
          <a:lstStyle/>
          <a:p>
            <a:endParaRPr lang="en-US" sz="1350"/>
          </a:p>
        </p:txBody>
      </p:sp>
      <p:sp>
        <p:nvSpPr>
          <p:cNvPr id="250323" name="Freeform 467"/>
          <p:cNvSpPr>
            <a:spLocks/>
          </p:cNvSpPr>
          <p:nvPr/>
        </p:nvSpPr>
        <p:spPr bwMode="auto">
          <a:xfrm>
            <a:off x="5339954" y="2480072"/>
            <a:ext cx="1050131" cy="427434"/>
          </a:xfrm>
          <a:custGeom>
            <a:avLst/>
            <a:gdLst/>
            <a:ahLst/>
            <a:cxnLst>
              <a:cxn ang="0">
                <a:pos x="0" y="0"/>
              </a:cxn>
              <a:cxn ang="0">
                <a:pos x="437" y="130"/>
              </a:cxn>
              <a:cxn ang="0">
                <a:pos x="528" y="232"/>
              </a:cxn>
              <a:cxn ang="0">
                <a:pos x="579" y="261"/>
              </a:cxn>
              <a:cxn ang="0">
                <a:pos x="618" y="283"/>
              </a:cxn>
              <a:cxn ang="0">
                <a:pos x="652" y="300"/>
              </a:cxn>
              <a:cxn ang="0">
                <a:pos x="681" y="312"/>
              </a:cxn>
              <a:cxn ang="0">
                <a:pos x="726" y="323"/>
              </a:cxn>
              <a:cxn ang="0">
                <a:pos x="766" y="329"/>
              </a:cxn>
              <a:cxn ang="0">
                <a:pos x="811" y="334"/>
              </a:cxn>
              <a:cxn ang="0">
                <a:pos x="857" y="340"/>
              </a:cxn>
              <a:cxn ang="0">
                <a:pos x="891" y="351"/>
              </a:cxn>
              <a:cxn ang="0">
                <a:pos x="925" y="363"/>
              </a:cxn>
              <a:cxn ang="0">
                <a:pos x="970" y="380"/>
              </a:cxn>
              <a:cxn ang="0">
                <a:pos x="1021" y="402"/>
              </a:cxn>
            </a:cxnLst>
            <a:rect l="0" t="0" r="r" b="b"/>
            <a:pathLst>
              <a:path w="1021" h="402">
                <a:moveTo>
                  <a:pt x="0" y="0"/>
                </a:moveTo>
                <a:lnTo>
                  <a:pt x="437" y="130"/>
                </a:lnTo>
                <a:lnTo>
                  <a:pt x="528" y="232"/>
                </a:lnTo>
                <a:lnTo>
                  <a:pt x="579" y="261"/>
                </a:lnTo>
                <a:lnTo>
                  <a:pt x="618" y="283"/>
                </a:lnTo>
                <a:lnTo>
                  <a:pt x="652" y="300"/>
                </a:lnTo>
                <a:lnTo>
                  <a:pt x="681" y="312"/>
                </a:lnTo>
                <a:lnTo>
                  <a:pt x="726" y="323"/>
                </a:lnTo>
                <a:lnTo>
                  <a:pt x="766" y="329"/>
                </a:lnTo>
                <a:lnTo>
                  <a:pt x="811" y="334"/>
                </a:lnTo>
                <a:lnTo>
                  <a:pt x="857" y="340"/>
                </a:lnTo>
                <a:lnTo>
                  <a:pt x="891" y="351"/>
                </a:lnTo>
                <a:lnTo>
                  <a:pt x="925" y="363"/>
                </a:lnTo>
                <a:lnTo>
                  <a:pt x="970" y="380"/>
                </a:lnTo>
                <a:lnTo>
                  <a:pt x="1021" y="402"/>
                </a:lnTo>
              </a:path>
            </a:pathLst>
          </a:custGeom>
          <a:noFill/>
          <a:ln w="9525">
            <a:solidFill>
              <a:srgbClr val="000000"/>
            </a:solidFill>
            <a:prstDash val="solid"/>
            <a:round/>
            <a:headEnd/>
            <a:tailEnd/>
          </a:ln>
        </p:spPr>
        <p:txBody>
          <a:bodyPr/>
          <a:lstStyle/>
          <a:p>
            <a:endParaRPr lang="en-US" sz="1350"/>
          </a:p>
        </p:txBody>
      </p:sp>
      <p:sp>
        <p:nvSpPr>
          <p:cNvPr id="250324" name="Line 468"/>
          <p:cNvSpPr>
            <a:spLocks noChangeShapeType="1"/>
          </p:cNvSpPr>
          <p:nvPr/>
        </p:nvSpPr>
        <p:spPr bwMode="auto">
          <a:xfrm>
            <a:off x="5607844" y="3046810"/>
            <a:ext cx="327422" cy="1190"/>
          </a:xfrm>
          <a:prstGeom prst="line">
            <a:avLst/>
          </a:prstGeom>
          <a:noFill/>
          <a:ln w="9525">
            <a:solidFill>
              <a:srgbClr val="000000"/>
            </a:solidFill>
            <a:round/>
            <a:headEnd/>
            <a:tailEnd/>
          </a:ln>
        </p:spPr>
        <p:txBody>
          <a:bodyPr/>
          <a:lstStyle/>
          <a:p>
            <a:endParaRPr lang="en-US" sz="1350"/>
          </a:p>
        </p:txBody>
      </p:sp>
      <p:sp>
        <p:nvSpPr>
          <p:cNvPr id="250325" name="Freeform 469"/>
          <p:cNvSpPr>
            <a:spLocks/>
          </p:cNvSpPr>
          <p:nvPr/>
        </p:nvSpPr>
        <p:spPr bwMode="auto">
          <a:xfrm>
            <a:off x="5444729" y="3251598"/>
            <a:ext cx="17859" cy="253603"/>
          </a:xfrm>
          <a:custGeom>
            <a:avLst/>
            <a:gdLst/>
            <a:ahLst/>
            <a:cxnLst>
              <a:cxn ang="0">
                <a:pos x="17" y="0"/>
              </a:cxn>
              <a:cxn ang="0">
                <a:pos x="17" y="204"/>
              </a:cxn>
              <a:cxn ang="0">
                <a:pos x="0" y="238"/>
              </a:cxn>
            </a:cxnLst>
            <a:rect l="0" t="0" r="r" b="b"/>
            <a:pathLst>
              <a:path w="17" h="238">
                <a:moveTo>
                  <a:pt x="17" y="0"/>
                </a:moveTo>
                <a:lnTo>
                  <a:pt x="17" y="204"/>
                </a:lnTo>
                <a:lnTo>
                  <a:pt x="0" y="238"/>
                </a:lnTo>
              </a:path>
            </a:pathLst>
          </a:custGeom>
          <a:noFill/>
          <a:ln w="9525">
            <a:solidFill>
              <a:srgbClr val="000000"/>
            </a:solidFill>
            <a:prstDash val="solid"/>
            <a:round/>
            <a:headEnd/>
            <a:tailEnd/>
          </a:ln>
        </p:spPr>
        <p:txBody>
          <a:bodyPr/>
          <a:lstStyle/>
          <a:p>
            <a:endParaRPr lang="en-US" sz="1350"/>
          </a:p>
        </p:txBody>
      </p:sp>
      <p:sp>
        <p:nvSpPr>
          <p:cNvPr id="250326" name="Line 470"/>
          <p:cNvSpPr>
            <a:spLocks noChangeShapeType="1"/>
          </p:cNvSpPr>
          <p:nvPr/>
        </p:nvSpPr>
        <p:spPr bwMode="auto">
          <a:xfrm>
            <a:off x="5136356" y="3498057"/>
            <a:ext cx="133350" cy="151210"/>
          </a:xfrm>
          <a:prstGeom prst="line">
            <a:avLst/>
          </a:prstGeom>
          <a:noFill/>
          <a:ln w="9525">
            <a:solidFill>
              <a:srgbClr val="000000"/>
            </a:solidFill>
            <a:round/>
            <a:headEnd/>
            <a:tailEnd/>
          </a:ln>
        </p:spPr>
        <p:txBody>
          <a:bodyPr/>
          <a:lstStyle/>
          <a:p>
            <a:endParaRPr lang="en-US" sz="1350"/>
          </a:p>
        </p:txBody>
      </p:sp>
      <p:sp>
        <p:nvSpPr>
          <p:cNvPr id="250327" name="Freeform 471"/>
          <p:cNvSpPr>
            <a:spLocks/>
          </p:cNvSpPr>
          <p:nvPr/>
        </p:nvSpPr>
        <p:spPr bwMode="auto">
          <a:xfrm>
            <a:off x="5422106" y="1413272"/>
            <a:ext cx="1720454" cy="1090613"/>
          </a:xfrm>
          <a:custGeom>
            <a:avLst/>
            <a:gdLst/>
            <a:ahLst/>
            <a:cxnLst>
              <a:cxn ang="0">
                <a:pos x="51" y="975"/>
              </a:cxn>
              <a:cxn ang="0">
                <a:pos x="221" y="856"/>
              </a:cxn>
              <a:cxn ang="0">
                <a:pos x="408" y="737"/>
              </a:cxn>
              <a:cxn ang="0">
                <a:pos x="487" y="664"/>
              </a:cxn>
              <a:cxn ang="0">
                <a:pos x="499" y="647"/>
              </a:cxn>
              <a:cxn ang="0">
                <a:pos x="527" y="635"/>
              </a:cxn>
              <a:cxn ang="0">
                <a:pos x="578" y="647"/>
              </a:cxn>
              <a:cxn ang="0">
                <a:pos x="601" y="635"/>
              </a:cxn>
              <a:cxn ang="0">
                <a:pos x="612" y="607"/>
              </a:cxn>
              <a:cxn ang="0">
                <a:pos x="618" y="584"/>
              </a:cxn>
              <a:cxn ang="0">
                <a:pos x="657" y="545"/>
              </a:cxn>
              <a:cxn ang="0">
                <a:pos x="669" y="511"/>
              </a:cxn>
              <a:cxn ang="0">
                <a:pos x="703" y="482"/>
              </a:cxn>
              <a:cxn ang="0">
                <a:pos x="777" y="443"/>
              </a:cxn>
              <a:cxn ang="0">
                <a:pos x="833" y="420"/>
              </a:cxn>
              <a:cxn ang="0">
                <a:pos x="867" y="386"/>
              </a:cxn>
              <a:cxn ang="0">
                <a:pos x="890" y="346"/>
              </a:cxn>
              <a:cxn ang="0">
                <a:pos x="913" y="340"/>
              </a:cxn>
              <a:cxn ang="0">
                <a:pos x="935" y="340"/>
              </a:cxn>
              <a:cxn ang="0">
                <a:pos x="947" y="323"/>
              </a:cxn>
              <a:cxn ang="0">
                <a:pos x="986" y="278"/>
              </a:cxn>
              <a:cxn ang="0">
                <a:pos x="1026" y="255"/>
              </a:cxn>
              <a:cxn ang="0">
                <a:pos x="1054" y="255"/>
              </a:cxn>
              <a:cxn ang="0">
                <a:pos x="1117" y="233"/>
              </a:cxn>
              <a:cxn ang="0">
                <a:pos x="1202" y="176"/>
              </a:cxn>
              <a:cxn ang="0">
                <a:pos x="1241" y="125"/>
              </a:cxn>
              <a:cxn ang="0">
                <a:pos x="1253" y="80"/>
              </a:cxn>
              <a:cxn ang="0">
                <a:pos x="1281" y="57"/>
              </a:cxn>
              <a:cxn ang="0">
                <a:pos x="1321" y="46"/>
              </a:cxn>
              <a:cxn ang="0">
                <a:pos x="1377" y="40"/>
              </a:cxn>
              <a:cxn ang="0">
                <a:pos x="1429" y="57"/>
              </a:cxn>
              <a:cxn ang="0">
                <a:pos x="1451" y="74"/>
              </a:cxn>
              <a:cxn ang="0">
                <a:pos x="1480" y="85"/>
              </a:cxn>
              <a:cxn ang="0">
                <a:pos x="1536" y="68"/>
              </a:cxn>
              <a:cxn ang="0">
                <a:pos x="1593" y="23"/>
              </a:cxn>
              <a:cxn ang="0">
                <a:pos x="1672" y="0"/>
              </a:cxn>
            </a:cxnLst>
            <a:rect l="0" t="0" r="r" b="b"/>
            <a:pathLst>
              <a:path w="1672" h="1027">
                <a:moveTo>
                  <a:pt x="0" y="1027"/>
                </a:moveTo>
                <a:lnTo>
                  <a:pt x="51" y="975"/>
                </a:lnTo>
                <a:lnTo>
                  <a:pt x="108" y="936"/>
                </a:lnTo>
                <a:lnTo>
                  <a:pt x="221" y="856"/>
                </a:lnTo>
                <a:lnTo>
                  <a:pt x="346" y="777"/>
                </a:lnTo>
                <a:lnTo>
                  <a:pt x="408" y="737"/>
                </a:lnTo>
                <a:lnTo>
                  <a:pt x="476" y="686"/>
                </a:lnTo>
                <a:lnTo>
                  <a:pt x="487" y="664"/>
                </a:lnTo>
                <a:lnTo>
                  <a:pt x="493" y="652"/>
                </a:lnTo>
                <a:lnTo>
                  <a:pt x="499" y="647"/>
                </a:lnTo>
                <a:lnTo>
                  <a:pt x="510" y="641"/>
                </a:lnTo>
                <a:lnTo>
                  <a:pt x="527" y="635"/>
                </a:lnTo>
                <a:lnTo>
                  <a:pt x="555" y="641"/>
                </a:lnTo>
                <a:lnTo>
                  <a:pt x="578" y="647"/>
                </a:lnTo>
                <a:lnTo>
                  <a:pt x="589" y="647"/>
                </a:lnTo>
                <a:lnTo>
                  <a:pt x="601" y="635"/>
                </a:lnTo>
                <a:lnTo>
                  <a:pt x="606" y="624"/>
                </a:lnTo>
                <a:lnTo>
                  <a:pt x="612" y="607"/>
                </a:lnTo>
                <a:lnTo>
                  <a:pt x="612" y="596"/>
                </a:lnTo>
                <a:lnTo>
                  <a:pt x="618" y="584"/>
                </a:lnTo>
                <a:lnTo>
                  <a:pt x="640" y="567"/>
                </a:lnTo>
                <a:lnTo>
                  <a:pt x="657" y="545"/>
                </a:lnTo>
                <a:lnTo>
                  <a:pt x="663" y="522"/>
                </a:lnTo>
                <a:lnTo>
                  <a:pt x="669" y="511"/>
                </a:lnTo>
                <a:lnTo>
                  <a:pt x="680" y="499"/>
                </a:lnTo>
                <a:lnTo>
                  <a:pt x="703" y="482"/>
                </a:lnTo>
                <a:lnTo>
                  <a:pt x="725" y="465"/>
                </a:lnTo>
                <a:lnTo>
                  <a:pt x="777" y="443"/>
                </a:lnTo>
                <a:lnTo>
                  <a:pt x="805" y="431"/>
                </a:lnTo>
                <a:lnTo>
                  <a:pt x="833" y="420"/>
                </a:lnTo>
                <a:lnTo>
                  <a:pt x="856" y="403"/>
                </a:lnTo>
                <a:lnTo>
                  <a:pt x="867" y="386"/>
                </a:lnTo>
                <a:lnTo>
                  <a:pt x="879" y="363"/>
                </a:lnTo>
                <a:lnTo>
                  <a:pt x="890" y="346"/>
                </a:lnTo>
                <a:lnTo>
                  <a:pt x="901" y="340"/>
                </a:lnTo>
                <a:lnTo>
                  <a:pt x="913" y="340"/>
                </a:lnTo>
                <a:lnTo>
                  <a:pt x="924" y="340"/>
                </a:lnTo>
                <a:lnTo>
                  <a:pt x="935" y="340"/>
                </a:lnTo>
                <a:lnTo>
                  <a:pt x="941" y="335"/>
                </a:lnTo>
                <a:lnTo>
                  <a:pt x="947" y="323"/>
                </a:lnTo>
                <a:lnTo>
                  <a:pt x="958" y="301"/>
                </a:lnTo>
                <a:lnTo>
                  <a:pt x="986" y="278"/>
                </a:lnTo>
                <a:lnTo>
                  <a:pt x="1009" y="261"/>
                </a:lnTo>
                <a:lnTo>
                  <a:pt x="1026" y="255"/>
                </a:lnTo>
                <a:lnTo>
                  <a:pt x="1043" y="255"/>
                </a:lnTo>
                <a:lnTo>
                  <a:pt x="1054" y="255"/>
                </a:lnTo>
                <a:lnTo>
                  <a:pt x="1071" y="250"/>
                </a:lnTo>
                <a:lnTo>
                  <a:pt x="1117" y="233"/>
                </a:lnTo>
                <a:lnTo>
                  <a:pt x="1162" y="204"/>
                </a:lnTo>
                <a:lnTo>
                  <a:pt x="1202" y="176"/>
                </a:lnTo>
                <a:lnTo>
                  <a:pt x="1230" y="142"/>
                </a:lnTo>
                <a:lnTo>
                  <a:pt x="1241" y="125"/>
                </a:lnTo>
                <a:lnTo>
                  <a:pt x="1247" y="102"/>
                </a:lnTo>
                <a:lnTo>
                  <a:pt x="1253" y="80"/>
                </a:lnTo>
                <a:lnTo>
                  <a:pt x="1264" y="63"/>
                </a:lnTo>
                <a:lnTo>
                  <a:pt x="1281" y="57"/>
                </a:lnTo>
                <a:lnTo>
                  <a:pt x="1298" y="57"/>
                </a:lnTo>
                <a:lnTo>
                  <a:pt x="1321" y="46"/>
                </a:lnTo>
                <a:lnTo>
                  <a:pt x="1338" y="40"/>
                </a:lnTo>
                <a:lnTo>
                  <a:pt x="1377" y="40"/>
                </a:lnTo>
                <a:lnTo>
                  <a:pt x="1417" y="51"/>
                </a:lnTo>
                <a:lnTo>
                  <a:pt x="1429" y="57"/>
                </a:lnTo>
                <a:lnTo>
                  <a:pt x="1440" y="63"/>
                </a:lnTo>
                <a:lnTo>
                  <a:pt x="1451" y="74"/>
                </a:lnTo>
                <a:lnTo>
                  <a:pt x="1463" y="80"/>
                </a:lnTo>
                <a:lnTo>
                  <a:pt x="1480" y="85"/>
                </a:lnTo>
                <a:lnTo>
                  <a:pt x="1502" y="85"/>
                </a:lnTo>
                <a:lnTo>
                  <a:pt x="1536" y="68"/>
                </a:lnTo>
                <a:lnTo>
                  <a:pt x="1565" y="46"/>
                </a:lnTo>
                <a:lnTo>
                  <a:pt x="1593" y="23"/>
                </a:lnTo>
                <a:lnTo>
                  <a:pt x="1633" y="12"/>
                </a:lnTo>
                <a:lnTo>
                  <a:pt x="1672" y="0"/>
                </a:lnTo>
              </a:path>
            </a:pathLst>
          </a:custGeom>
          <a:noFill/>
          <a:ln w="9525">
            <a:solidFill>
              <a:srgbClr val="000000"/>
            </a:solidFill>
            <a:prstDash val="solid"/>
            <a:round/>
            <a:headEnd/>
            <a:tailEnd/>
          </a:ln>
        </p:spPr>
        <p:txBody>
          <a:bodyPr/>
          <a:lstStyle/>
          <a:p>
            <a:endParaRPr lang="en-US" sz="1350"/>
          </a:p>
        </p:txBody>
      </p:sp>
      <p:sp>
        <p:nvSpPr>
          <p:cNvPr id="250328" name="Line 472"/>
          <p:cNvSpPr>
            <a:spLocks noChangeShapeType="1"/>
          </p:cNvSpPr>
          <p:nvPr/>
        </p:nvSpPr>
        <p:spPr bwMode="auto">
          <a:xfrm flipV="1">
            <a:off x="5462588" y="2316957"/>
            <a:ext cx="1191" cy="133350"/>
          </a:xfrm>
          <a:prstGeom prst="line">
            <a:avLst/>
          </a:prstGeom>
          <a:noFill/>
          <a:ln w="9525">
            <a:solidFill>
              <a:srgbClr val="000000"/>
            </a:solidFill>
            <a:round/>
            <a:headEnd/>
            <a:tailEnd/>
          </a:ln>
        </p:spPr>
        <p:txBody>
          <a:bodyPr/>
          <a:lstStyle/>
          <a:p>
            <a:endParaRPr lang="en-US" sz="1350"/>
          </a:p>
        </p:txBody>
      </p:sp>
      <p:sp>
        <p:nvSpPr>
          <p:cNvPr id="250329" name="Line 473"/>
          <p:cNvSpPr>
            <a:spLocks noChangeShapeType="1"/>
          </p:cNvSpPr>
          <p:nvPr/>
        </p:nvSpPr>
        <p:spPr bwMode="auto">
          <a:xfrm flipH="1">
            <a:off x="5182791" y="3046810"/>
            <a:ext cx="425053" cy="1190"/>
          </a:xfrm>
          <a:prstGeom prst="line">
            <a:avLst/>
          </a:prstGeom>
          <a:noFill/>
          <a:ln w="9525">
            <a:solidFill>
              <a:srgbClr val="000000"/>
            </a:solidFill>
            <a:round/>
            <a:headEnd/>
            <a:tailEnd/>
          </a:ln>
        </p:spPr>
        <p:txBody>
          <a:bodyPr/>
          <a:lstStyle/>
          <a:p>
            <a:endParaRPr lang="en-US" sz="1350"/>
          </a:p>
        </p:txBody>
      </p:sp>
      <p:sp>
        <p:nvSpPr>
          <p:cNvPr id="250330" name="Line 474"/>
          <p:cNvSpPr>
            <a:spLocks noChangeShapeType="1"/>
          </p:cNvSpPr>
          <p:nvPr/>
        </p:nvSpPr>
        <p:spPr bwMode="auto">
          <a:xfrm>
            <a:off x="4336256" y="2840831"/>
            <a:ext cx="806054" cy="1191"/>
          </a:xfrm>
          <a:prstGeom prst="line">
            <a:avLst/>
          </a:prstGeom>
          <a:noFill/>
          <a:ln w="9525">
            <a:solidFill>
              <a:srgbClr val="000000"/>
            </a:solidFill>
            <a:round/>
            <a:headEnd/>
            <a:tailEnd/>
          </a:ln>
        </p:spPr>
        <p:txBody>
          <a:bodyPr/>
          <a:lstStyle/>
          <a:p>
            <a:endParaRPr lang="en-US" sz="1350"/>
          </a:p>
        </p:txBody>
      </p:sp>
      <p:sp>
        <p:nvSpPr>
          <p:cNvPr id="250331" name="Freeform 475"/>
          <p:cNvSpPr>
            <a:spLocks/>
          </p:cNvSpPr>
          <p:nvPr/>
        </p:nvSpPr>
        <p:spPr bwMode="auto">
          <a:xfrm>
            <a:off x="3274219" y="1582341"/>
            <a:ext cx="746522" cy="53578"/>
          </a:xfrm>
          <a:custGeom>
            <a:avLst/>
            <a:gdLst/>
            <a:ahLst/>
            <a:cxnLst>
              <a:cxn ang="0">
                <a:pos x="0" y="0"/>
              </a:cxn>
              <a:cxn ang="0">
                <a:pos x="210" y="0"/>
              </a:cxn>
              <a:cxn ang="0">
                <a:pos x="284" y="51"/>
              </a:cxn>
              <a:cxn ang="0">
                <a:pos x="726" y="51"/>
              </a:cxn>
            </a:cxnLst>
            <a:rect l="0" t="0" r="r" b="b"/>
            <a:pathLst>
              <a:path w="726" h="51">
                <a:moveTo>
                  <a:pt x="0" y="0"/>
                </a:moveTo>
                <a:lnTo>
                  <a:pt x="210" y="0"/>
                </a:lnTo>
                <a:lnTo>
                  <a:pt x="284" y="51"/>
                </a:lnTo>
                <a:lnTo>
                  <a:pt x="726" y="51"/>
                </a:lnTo>
              </a:path>
            </a:pathLst>
          </a:custGeom>
          <a:noFill/>
          <a:ln w="9525">
            <a:solidFill>
              <a:srgbClr val="000000"/>
            </a:solidFill>
            <a:prstDash val="solid"/>
            <a:round/>
            <a:headEnd/>
            <a:tailEnd/>
          </a:ln>
        </p:spPr>
        <p:txBody>
          <a:bodyPr/>
          <a:lstStyle/>
          <a:p>
            <a:endParaRPr lang="en-US" sz="1350"/>
          </a:p>
        </p:txBody>
      </p:sp>
      <p:sp>
        <p:nvSpPr>
          <p:cNvPr id="250332" name="Line 476"/>
          <p:cNvSpPr>
            <a:spLocks noChangeShapeType="1"/>
          </p:cNvSpPr>
          <p:nvPr/>
        </p:nvSpPr>
        <p:spPr bwMode="auto">
          <a:xfrm>
            <a:off x="3274219" y="1479948"/>
            <a:ext cx="64294" cy="102394"/>
          </a:xfrm>
          <a:prstGeom prst="line">
            <a:avLst/>
          </a:prstGeom>
          <a:noFill/>
          <a:ln w="9525">
            <a:solidFill>
              <a:srgbClr val="000000"/>
            </a:solidFill>
            <a:round/>
            <a:headEnd/>
            <a:tailEnd/>
          </a:ln>
        </p:spPr>
        <p:txBody>
          <a:bodyPr/>
          <a:lstStyle/>
          <a:p>
            <a:endParaRPr lang="en-US" sz="1350"/>
          </a:p>
        </p:txBody>
      </p:sp>
      <p:sp>
        <p:nvSpPr>
          <p:cNvPr id="250333" name="Line 477"/>
          <p:cNvSpPr>
            <a:spLocks noChangeShapeType="1"/>
          </p:cNvSpPr>
          <p:nvPr/>
        </p:nvSpPr>
        <p:spPr bwMode="auto">
          <a:xfrm>
            <a:off x="3449242" y="1582342"/>
            <a:ext cx="40481" cy="1190"/>
          </a:xfrm>
          <a:prstGeom prst="line">
            <a:avLst/>
          </a:prstGeom>
          <a:noFill/>
          <a:ln w="0">
            <a:solidFill>
              <a:srgbClr val="000000"/>
            </a:solidFill>
            <a:round/>
            <a:headEnd/>
            <a:tailEnd/>
          </a:ln>
        </p:spPr>
        <p:txBody>
          <a:bodyPr/>
          <a:lstStyle/>
          <a:p>
            <a:endParaRPr lang="en-US" sz="1350"/>
          </a:p>
        </p:txBody>
      </p:sp>
      <p:sp>
        <p:nvSpPr>
          <p:cNvPr id="250334" name="Freeform 478"/>
          <p:cNvSpPr>
            <a:spLocks/>
          </p:cNvSpPr>
          <p:nvPr/>
        </p:nvSpPr>
        <p:spPr bwMode="auto">
          <a:xfrm>
            <a:off x="6384131" y="2907507"/>
            <a:ext cx="776288" cy="511969"/>
          </a:xfrm>
          <a:custGeom>
            <a:avLst/>
            <a:gdLst/>
            <a:ahLst/>
            <a:cxnLst>
              <a:cxn ang="0">
                <a:pos x="754" y="482"/>
              </a:cxn>
              <a:cxn ang="0">
                <a:pos x="715" y="465"/>
              </a:cxn>
              <a:cxn ang="0">
                <a:pos x="681" y="460"/>
              </a:cxn>
              <a:cxn ang="0">
                <a:pos x="641" y="460"/>
              </a:cxn>
              <a:cxn ang="0">
                <a:pos x="601" y="454"/>
              </a:cxn>
              <a:cxn ang="0">
                <a:pos x="584" y="448"/>
              </a:cxn>
              <a:cxn ang="0">
                <a:pos x="567" y="437"/>
              </a:cxn>
              <a:cxn ang="0">
                <a:pos x="533" y="397"/>
              </a:cxn>
              <a:cxn ang="0">
                <a:pos x="516" y="375"/>
              </a:cxn>
              <a:cxn ang="0">
                <a:pos x="488" y="358"/>
              </a:cxn>
              <a:cxn ang="0">
                <a:pos x="454" y="352"/>
              </a:cxn>
              <a:cxn ang="0">
                <a:pos x="420" y="352"/>
              </a:cxn>
              <a:cxn ang="0">
                <a:pos x="391" y="346"/>
              </a:cxn>
              <a:cxn ang="0">
                <a:pos x="374" y="341"/>
              </a:cxn>
              <a:cxn ang="0">
                <a:pos x="363" y="324"/>
              </a:cxn>
              <a:cxn ang="0">
                <a:pos x="357" y="295"/>
              </a:cxn>
              <a:cxn ang="0">
                <a:pos x="346" y="256"/>
              </a:cxn>
              <a:cxn ang="0">
                <a:pos x="329" y="239"/>
              </a:cxn>
              <a:cxn ang="0">
                <a:pos x="306" y="227"/>
              </a:cxn>
              <a:cxn ang="0">
                <a:pos x="284" y="216"/>
              </a:cxn>
              <a:cxn ang="0">
                <a:pos x="227" y="176"/>
              </a:cxn>
              <a:cxn ang="0">
                <a:pos x="182" y="136"/>
              </a:cxn>
              <a:cxn ang="0">
                <a:pos x="165" y="119"/>
              </a:cxn>
              <a:cxn ang="0">
                <a:pos x="136" y="102"/>
              </a:cxn>
              <a:cxn ang="0">
                <a:pos x="114" y="97"/>
              </a:cxn>
              <a:cxn ang="0">
                <a:pos x="91" y="85"/>
              </a:cxn>
              <a:cxn ang="0">
                <a:pos x="68" y="68"/>
              </a:cxn>
              <a:cxn ang="0">
                <a:pos x="57" y="57"/>
              </a:cxn>
              <a:cxn ang="0">
                <a:pos x="40" y="40"/>
              </a:cxn>
              <a:cxn ang="0">
                <a:pos x="23" y="23"/>
              </a:cxn>
              <a:cxn ang="0">
                <a:pos x="12" y="12"/>
              </a:cxn>
              <a:cxn ang="0">
                <a:pos x="0" y="0"/>
              </a:cxn>
            </a:cxnLst>
            <a:rect l="0" t="0" r="r" b="b"/>
            <a:pathLst>
              <a:path w="754" h="482">
                <a:moveTo>
                  <a:pt x="754" y="482"/>
                </a:moveTo>
                <a:lnTo>
                  <a:pt x="715" y="465"/>
                </a:lnTo>
                <a:lnTo>
                  <a:pt x="681" y="460"/>
                </a:lnTo>
                <a:lnTo>
                  <a:pt x="641" y="460"/>
                </a:lnTo>
                <a:lnTo>
                  <a:pt x="601" y="454"/>
                </a:lnTo>
                <a:lnTo>
                  <a:pt x="584" y="448"/>
                </a:lnTo>
                <a:lnTo>
                  <a:pt x="567" y="437"/>
                </a:lnTo>
                <a:lnTo>
                  <a:pt x="533" y="397"/>
                </a:lnTo>
                <a:lnTo>
                  <a:pt x="516" y="375"/>
                </a:lnTo>
                <a:lnTo>
                  <a:pt x="488" y="358"/>
                </a:lnTo>
                <a:lnTo>
                  <a:pt x="454" y="352"/>
                </a:lnTo>
                <a:lnTo>
                  <a:pt x="420" y="352"/>
                </a:lnTo>
                <a:lnTo>
                  <a:pt x="391" y="346"/>
                </a:lnTo>
                <a:lnTo>
                  <a:pt x="374" y="341"/>
                </a:lnTo>
                <a:lnTo>
                  <a:pt x="363" y="324"/>
                </a:lnTo>
                <a:lnTo>
                  <a:pt x="357" y="295"/>
                </a:lnTo>
                <a:lnTo>
                  <a:pt x="346" y="256"/>
                </a:lnTo>
                <a:lnTo>
                  <a:pt x="329" y="239"/>
                </a:lnTo>
                <a:lnTo>
                  <a:pt x="306" y="227"/>
                </a:lnTo>
                <a:lnTo>
                  <a:pt x="284" y="216"/>
                </a:lnTo>
                <a:lnTo>
                  <a:pt x="227" y="176"/>
                </a:lnTo>
                <a:lnTo>
                  <a:pt x="182" y="136"/>
                </a:lnTo>
                <a:lnTo>
                  <a:pt x="165" y="119"/>
                </a:lnTo>
                <a:lnTo>
                  <a:pt x="136" y="102"/>
                </a:lnTo>
                <a:lnTo>
                  <a:pt x="114" y="97"/>
                </a:lnTo>
                <a:lnTo>
                  <a:pt x="91" y="85"/>
                </a:lnTo>
                <a:lnTo>
                  <a:pt x="68" y="68"/>
                </a:lnTo>
                <a:lnTo>
                  <a:pt x="57" y="57"/>
                </a:lnTo>
                <a:lnTo>
                  <a:pt x="40" y="40"/>
                </a:lnTo>
                <a:lnTo>
                  <a:pt x="23" y="23"/>
                </a:lnTo>
                <a:lnTo>
                  <a:pt x="12" y="12"/>
                </a:lnTo>
                <a:lnTo>
                  <a:pt x="0" y="0"/>
                </a:lnTo>
              </a:path>
            </a:pathLst>
          </a:custGeom>
          <a:noFill/>
          <a:ln w="9525">
            <a:solidFill>
              <a:srgbClr val="000000"/>
            </a:solidFill>
            <a:prstDash val="solid"/>
            <a:round/>
            <a:headEnd/>
            <a:tailEnd/>
          </a:ln>
        </p:spPr>
        <p:txBody>
          <a:bodyPr/>
          <a:lstStyle/>
          <a:p>
            <a:endParaRPr lang="en-US" sz="1350"/>
          </a:p>
        </p:txBody>
      </p:sp>
      <p:grpSp>
        <p:nvGrpSpPr>
          <p:cNvPr id="30" name="Group 480"/>
          <p:cNvGrpSpPr>
            <a:grpSpLocks/>
          </p:cNvGrpSpPr>
          <p:nvPr/>
        </p:nvGrpSpPr>
        <p:grpSpPr bwMode="auto">
          <a:xfrm rot="10800000">
            <a:off x="4529137" y="3523674"/>
            <a:ext cx="138113" cy="138606"/>
            <a:chOff x="2003" y="1530"/>
            <a:chExt cx="216" cy="211"/>
          </a:xfrm>
        </p:grpSpPr>
        <p:sp>
          <p:nvSpPr>
            <p:cNvPr id="250337" name="AutoShape 481"/>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38" name="Text Box 482"/>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31" name="Group 483"/>
          <p:cNvGrpSpPr>
            <a:grpSpLocks/>
          </p:cNvGrpSpPr>
          <p:nvPr/>
        </p:nvGrpSpPr>
        <p:grpSpPr bwMode="auto">
          <a:xfrm rot="10800000">
            <a:off x="5393531" y="3352352"/>
            <a:ext cx="138113" cy="138462"/>
            <a:chOff x="2003" y="1528"/>
            <a:chExt cx="216" cy="213"/>
          </a:xfrm>
        </p:grpSpPr>
        <p:sp>
          <p:nvSpPr>
            <p:cNvPr id="250340" name="AutoShape 48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1" name="Text Box 485"/>
            <p:cNvSpPr txBox="1">
              <a:spLocks noChangeArrowheads="1"/>
            </p:cNvSpPr>
            <p:nvPr/>
          </p:nvSpPr>
          <p:spPr bwMode="auto">
            <a:xfrm>
              <a:off x="2003" y="1528"/>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0" name="Group 486"/>
          <p:cNvGrpSpPr>
            <a:grpSpLocks/>
          </p:cNvGrpSpPr>
          <p:nvPr/>
        </p:nvGrpSpPr>
        <p:grpSpPr bwMode="auto">
          <a:xfrm rot="10800000">
            <a:off x="5142310" y="3147436"/>
            <a:ext cx="136922" cy="138606"/>
            <a:chOff x="2003" y="1530"/>
            <a:chExt cx="214" cy="211"/>
          </a:xfrm>
        </p:grpSpPr>
        <p:sp>
          <p:nvSpPr>
            <p:cNvPr id="250343" name="AutoShape 48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4" name="Text Box 488"/>
            <p:cNvSpPr txBox="1">
              <a:spLocks noChangeArrowheads="1"/>
            </p:cNvSpPr>
            <p:nvPr/>
          </p:nvSpPr>
          <p:spPr bwMode="auto">
            <a:xfrm>
              <a:off x="2003" y="153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1" name="Group 489"/>
          <p:cNvGrpSpPr>
            <a:grpSpLocks/>
          </p:cNvGrpSpPr>
          <p:nvPr/>
        </p:nvGrpSpPr>
        <p:grpSpPr bwMode="auto">
          <a:xfrm rot="10800000">
            <a:off x="4083844" y="2885104"/>
            <a:ext cx="139304" cy="138329"/>
            <a:chOff x="2003" y="1529"/>
            <a:chExt cx="216" cy="213"/>
          </a:xfrm>
        </p:grpSpPr>
        <p:sp>
          <p:nvSpPr>
            <p:cNvPr id="250346" name="AutoShape 490"/>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47" name="Text Box 491"/>
            <p:cNvSpPr txBox="1">
              <a:spLocks noChangeArrowheads="1"/>
            </p:cNvSpPr>
            <p:nvPr/>
          </p:nvSpPr>
          <p:spPr bwMode="auto">
            <a:xfrm>
              <a:off x="2003" y="1529"/>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2" name="Group 492"/>
          <p:cNvGrpSpPr>
            <a:grpSpLocks/>
          </p:cNvGrpSpPr>
          <p:nvPr/>
        </p:nvGrpSpPr>
        <p:grpSpPr bwMode="auto">
          <a:xfrm rot="10800000">
            <a:off x="4400550" y="2231451"/>
            <a:ext cx="139304" cy="138329"/>
            <a:chOff x="2003" y="1531"/>
            <a:chExt cx="216" cy="213"/>
          </a:xfrm>
        </p:grpSpPr>
        <p:sp>
          <p:nvSpPr>
            <p:cNvPr id="250349" name="AutoShape 493"/>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0" name="Text Box 494"/>
            <p:cNvSpPr txBox="1">
              <a:spLocks noChangeArrowheads="1"/>
            </p:cNvSpPr>
            <p:nvPr/>
          </p:nvSpPr>
          <p:spPr bwMode="auto">
            <a:xfrm>
              <a:off x="2003" y="1531"/>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3" name="Group 495"/>
          <p:cNvGrpSpPr>
            <a:grpSpLocks/>
          </p:cNvGrpSpPr>
          <p:nvPr/>
        </p:nvGrpSpPr>
        <p:grpSpPr bwMode="auto">
          <a:xfrm rot="10800000">
            <a:off x="4189810" y="1443652"/>
            <a:ext cx="138113" cy="138606"/>
            <a:chOff x="2001" y="1532"/>
            <a:chExt cx="216" cy="211"/>
          </a:xfrm>
        </p:grpSpPr>
        <p:sp>
          <p:nvSpPr>
            <p:cNvPr id="250352" name="AutoShape 496"/>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3" name="Text Box 497"/>
            <p:cNvSpPr txBox="1">
              <a:spLocks noChangeArrowheads="1"/>
            </p:cNvSpPr>
            <p:nvPr/>
          </p:nvSpPr>
          <p:spPr bwMode="auto">
            <a:xfrm>
              <a:off x="2001" y="1532"/>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4" name="Group 498"/>
          <p:cNvGrpSpPr>
            <a:grpSpLocks/>
          </p:cNvGrpSpPr>
          <p:nvPr/>
        </p:nvGrpSpPr>
        <p:grpSpPr bwMode="auto">
          <a:xfrm rot="10800000">
            <a:off x="3901678" y="1559271"/>
            <a:ext cx="138113" cy="138462"/>
            <a:chOff x="2001" y="1530"/>
            <a:chExt cx="216" cy="213"/>
          </a:xfrm>
        </p:grpSpPr>
        <p:sp>
          <p:nvSpPr>
            <p:cNvPr id="250355" name="AutoShape 499"/>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6" name="Text Box 500"/>
            <p:cNvSpPr txBox="1">
              <a:spLocks noChangeArrowheads="1"/>
            </p:cNvSpPr>
            <p:nvPr/>
          </p:nvSpPr>
          <p:spPr bwMode="auto">
            <a:xfrm>
              <a:off x="2001" y="1530"/>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5" name="Group 501"/>
          <p:cNvGrpSpPr>
            <a:grpSpLocks/>
          </p:cNvGrpSpPr>
          <p:nvPr/>
        </p:nvGrpSpPr>
        <p:grpSpPr bwMode="auto">
          <a:xfrm rot="10800000">
            <a:off x="6005512" y="1861166"/>
            <a:ext cx="138113" cy="138329"/>
            <a:chOff x="2001" y="1531"/>
            <a:chExt cx="216" cy="213"/>
          </a:xfrm>
        </p:grpSpPr>
        <p:sp>
          <p:nvSpPr>
            <p:cNvPr id="250358" name="AutoShape 502"/>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59" name="Text Box 503"/>
            <p:cNvSpPr txBox="1">
              <a:spLocks noChangeArrowheads="1"/>
            </p:cNvSpPr>
            <p:nvPr/>
          </p:nvSpPr>
          <p:spPr bwMode="auto">
            <a:xfrm>
              <a:off x="2001" y="1531"/>
              <a:ext cx="216" cy="21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46" name="Group 504"/>
          <p:cNvGrpSpPr>
            <a:grpSpLocks/>
          </p:cNvGrpSpPr>
          <p:nvPr/>
        </p:nvGrpSpPr>
        <p:grpSpPr bwMode="auto">
          <a:xfrm rot="10800000">
            <a:off x="3431381" y="2454493"/>
            <a:ext cx="139304" cy="138606"/>
            <a:chOff x="2003" y="1530"/>
            <a:chExt cx="216" cy="211"/>
          </a:xfrm>
        </p:grpSpPr>
        <p:sp>
          <p:nvSpPr>
            <p:cNvPr id="250361" name="AutoShape 505"/>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2" name="Text Box 506"/>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0" name="Group 507"/>
          <p:cNvGrpSpPr>
            <a:grpSpLocks/>
          </p:cNvGrpSpPr>
          <p:nvPr/>
        </p:nvGrpSpPr>
        <p:grpSpPr bwMode="auto">
          <a:xfrm rot="10800000">
            <a:off x="3462337" y="2892643"/>
            <a:ext cx="139304" cy="138606"/>
            <a:chOff x="2003" y="1530"/>
            <a:chExt cx="216" cy="211"/>
          </a:xfrm>
        </p:grpSpPr>
        <p:sp>
          <p:nvSpPr>
            <p:cNvPr id="250364" name="AutoShape 508"/>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5" name="Text Box 509"/>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1" name="Group 510"/>
          <p:cNvGrpSpPr>
            <a:grpSpLocks/>
          </p:cNvGrpSpPr>
          <p:nvPr/>
        </p:nvGrpSpPr>
        <p:grpSpPr bwMode="auto">
          <a:xfrm rot="10800000">
            <a:off x="2987278" y="2575936"/>
            <a:ext cx="136922" cy="138606"/>
            <a:chOff x="2003" y="1530"/>
            <a:chExt cx="214" cy="211"/>
          </a:xfrm>
        </p:grpSpPr>
        <p:sp>
          <p:nvSpPr>
            <p:cNvPr id="250367" name="AutoShape 511"/>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68" name="Text Box 512"/>
            <p:cNvSpPr txBox="1">
              <a:spLocks noChangeArrowheads="1"/>
            </p:cNvSpPr>
            <p:nvPr/>
          </p:nvSpPr>
          <p:spPr bwMode="auto">
            <a:xfrm>
              <a:off x="2003" y="153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59" name="Group 513"/>
          <p:cNvGrpSpPr>
            <a:grpSpLocks/>
          </p:cNvGrpSpPr>
          <p:nvPr/>
        </p:nvGrpSpPr>
        <p:grpSpPr bwMode="auto">
          <a:xfrm rot="10800000">
            <a:off x="2746772" y="1615102"/>
            <a:ext cx="138113" cy="138606"/>
            <a:chOff x="2003" y="1530"/>
            <a:chExt cx="216" cy="211"/>
          </a:xfrm>
        </p:grpSpPr>
        <p:sp>
          <p:nvSpPr>
            <p:cNvPr id="250370" name="AutoShape 51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71" name="Text Box 515"/>
            <p:cNvSpPr txBox="1">
              <a:spLocks noChangeArrowheads="1"/>
            </p:cNvSpPr>
            <p:nvPr/>
          </p:nvSpPr>
          <p:spPr bwMode="auto">
            <a:xfrm>
              <a:off x="2003" y="153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264" name="Group 516"/>
          <p:cNvGrpSpPr>
            <a:grpSpLocks/>
          </p:cNvGrpSpPr>
          <p:nvPr/>
        </p:nvGrpSpPr>
        <p:grpSpPr bwMode="auto">
          <a:xfrm rot="10800000">
            <a:off x="2456260" y="1500931"/>
            <a:ext cx="136922" cy="138462"/>
            <a:chOff x="2003" y="1528"/>
            <a:chExt cx="214" cy="213"/>
          </a:xfrm>
        </p:grpSpPr>
        <p:sp>
          <p:nvSpPr>
            <p:cNvPr id="250373" name="AutoShape 51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74" name="Text Box 518"/>
            <p:cNvSpPr txBox="1">
              <a:spLocks noChangeArrowheads="1"/>
            </p:cNvSpPr>
            <p:nvPr/>
          </p:nvSpPr>
          <p:spPr bwMode="auto">
            <a:xfrm>
              <a:off x="2003" y="1528"/>
              <a:ext cx="214" cy="213"/>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375" name="Text Box 519"/>
          <p:cNvSpPr txBox="1">
            <a:spLocks noChangeArrowheads="1"/>
          </p:cNvSpPr>
          <p:nvPr/>
        </p:nvSpPr>
        <p:spPr bwMode="auto">
          <a:xfrm>
            <a:off x="4856560" y="3203973"/>
            <a:ext cx="14763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76" name="Text Box 520"/>
          <p:cNvSpPr txBox="1">
            <a:spLocks noChangeArrowheads="1"/>
          </p:cNvSpPr>
          <p:nvPr/>
        </p:nvSpPr>
        <p:spPr bwMode="auto">
          <a:xfrm>
            <a:off x="3818335" y="2138363"/>
            <a:ext cx="14882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77" name="Text Box 521"/>
          <p:cNvSpPr txBox="1">
            <a:spLocks noChangeArrowheads="1"/>
          </p:cNvSpPr>
          <p:nvPr/>
        </p:nvSpPr>
        <p:spPr bwMode="auto">
          <a:xfrm>
            <a:off x="4385073" y="2245519"/>
            <a:ext cx="186928"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50378" name="Text Box 522"/>
          <p:cNvSpPr txBox="1">
            <a:spLocks noChangeArrowheads="1"/>
          </p:cNvSpPr>
          <p:nvPr/>
        </p:nvSpPr>
        <p:spPr bwMode="auto">
          <a:xfrm>
            <a:off x="4063604" y="2906317"/>
            <a:ext cx="246459" cy="138499"/>
          </a:xfrm>
          <a:prstGeom prst="rect">
            <a:avLst/>
          </a:prstGeom>
          <a:noFill/>
          <a:ln w="9525">
            <a:noFill/>
            <a:miter lim="800000"/>
            <a:headEnd/>
            <a:tailEnd/>
          </a:ln>
          <a:effectLst/>
        </p:spPr>
        <p:txBody>
          <a:bodyPr>
            <a:spAutoFit/>
          </a:bodyPr>
          <a:lstStyle/>
          <a:p>
            <a:pPr>
              <a:spcBef>
                <a:spcPct val="50000"/>
              </a:spcBef>
            </a:pPr>
            <a:r>
              <a:rPr lang="en-US" sz="300" b="1"/>
              <a:t>119</a:t>
            </a:r>
          </a:p>
        </p:txBody>
      </p:sp>
      <p:sp>
        <p:nvSpPr>
          <p:cNvPr id="250379" name="Text Box 523"/>
          <p:cNvSpPr txBox="1">
            <a:spLocks noChangeArrowheads="1"/>
          </p:cNvSpPr>
          <p:nvPr/>
        </p:nvSpPr>
        <p:spPr bwMode="auto">
          <a:xfrm>
            <a:off x="4507706" y="3545682"/>
            <a:ext cx="247650" cy="138499"/>
          </a:xfrm>
          <a:prstGeom prst="rect">
            <a:avLst/>
          </a:prstGeom>
          <a:noFill/>
          <a:ln w="9525">
            <a:noFill/>
            <a:miter lim="800000"/>
            <a:headEnd/>
            <a:tailEnd/>
          </a:ln>
          <a:effectLst/>
        </p:spPr>
        <p:txBody>
          <a:bodyPr>
            <a:spAutoFit/>
          </a:bodyPr>
          <a:lstStyle/>
          <a:p>
            <a:pPr>
              <a:spcBef>
                <a:spcPct val="50000"/>
              </a:spcBef>
            </a:pPr>
            <a:r>
              <a:rPr lang="en-US" sz="300" b="1"/>
              <a:t>166</a:t>
            </a:r>
          </a:p>
        </p:txBody>
      </p:sp>
      <p:grpSp>
        <p:nvGrpSpPr>
          <p:cNvPr id="250272" name="Group 524"/>
          <p:cNvGrpSpPr>
            <a:grpSpLocks/>
          </p:cNvGrpSpPr>
          <p:nvPr/>
        </p:nvGrpSpPr>
        <p:grpSpPr bwMode="auto">
          <a:xfrm>
            <a:off x="5313760" y="3775474"/>
            <a:ext cx="138113" cy="138606"/>
            <a:chOff x="2001" y="1550"/>
            <a:chExt cx="216" cy="211"/>
          </a:xfrm>
        </p:grpSpPr>
        <p:sp>
          <p:nvSpPr>
            <p:cNvPr id="250381" name="AutoShape 525"/>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382" name="Text Box 526"/>
            <p:cNvSpPr txBox="1">
              <a:spLocks noChangeArrowheads="1"/>
            </p:cNvSpPr>
            <p:nvPr/>
          </p:nvSpPr>
          <p:spPr bwMode="auto">
            <a:xfrm>
              <a:off x="2001" y="155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383" name="Text Box 527"/>
          <p:cNvSpPr txBox="1">
            <a:spLocks noChangeArrowheads="1"/>
          </p:cNvSpPr>
          <p:nvPr/>
        </p:nvSpPr>
        <p:spPr bwMode="auto">
          <a:xfrm>
            <a:off x="5312569" y="3762376"/>
            <a:ext cx="148829"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50384" name="Text Box 528"/>
          <p:cNvSpPr txBox="1">
            <a:spLocks noChangeArrowheads="1"/>
          </p:cNvSpPr>
          <p:nvPr/>
        </p:nvSpPr>
        <p:spPr bwMode="auto">
          <a:xfrm>
            <a:off x="4168379" y="1456135"/>
            <a:ext cx="197644"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50385" name="Text Box 529"/>
          <p:cNvSpPr txBox="1">
            <a:spLocks noChangeArrowheads="1"/>
          </p:cNvSpPr>
          <p:nvPr/>
        </p:nvSpPr>
        <p:spPr bwMode="auto">
          <a:xfrm>
            <a:off x="3880248" y="1569244"/>
            <a:ext cx="197644" cy="230832"/>
          </a:xfrm>
          <a:prstGeom prst="rect">
            <a:avLst/>
          </a:prstGeom>
          <a:noFill/>
          <a:ln w="9525">
            <a:noFill/>
            <a:miter lim="800000"/>
            <a:headEnd/>
            <a:tailEnd/>
          </a:ln>
          <a:effectLst/>
        </p:spPr>
        <p:txBody>
          <a:bodyPr>
            <a:spAutoFit/>
          </a:bodyPr>
          <a:lstStyle/>
          <a:p>
            <a:pPr>
              <a:spcBef>
                <a:spcPct val="50000"/>
              </a:spcBef>
            </a:pPr>
            <a:r>
              <a:rPr lang="en-US" sz="450" b="1"/>
              <a:t>46</a:t>
            </a:r>
          </a:p>
        </p:txBody>
      </p:sp>
      <p:sp>
        <p:nvSpPr>
          <p:cNvPr id="250386" name="Text Box 530"/>
          <p:cNvSpPr txBox="1">
            <a:spLocks noChangeArrowheads="1"/>
          </p:cNvSpPr>
          <p:nvPr/>
        </p:nvSpPr>
        <p:spPr bwMode="auto">
          <a:xfrm>
            <a:off x="3444479" y="2903935"/>
            <a:ext cx="197644" cy="230832"/>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50387" name="Text Box 531"/>
          <p:cNvSpPr txBox="1">
            <a:spLocks noChangeArrowheads="1"/>
          </p:cNvSpPr>
          <p:nvPr/>
        </p:nvSpPr>
        <p:spPr bwMode="auto">
          <a:xfrm>
            <a:off x="3414713" y="2465785"/>
            <a:ext cx="197644"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50388" name="Text Box 532"/>
          <p:cNvSpPr txBox="1">
            <a:spLocks noChangeArrowheads="1"/>
          </p:cNvSpPr>
          <p:nvPr/>
        </p:nvSpPr>
        <p:spPr bwMode="auto">
          <a:xfrm>
            <a:off x="2968229" y="2587229"/>
            <a:ext cx="197644"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50389" name="Freeform 533"/>
          <p:cNvSpPr>
            <a:spLocks/>
          </p:cNvSpPr>
          <p:nvPr/>
        </p:nvSpPr>
        <p:spPr bwMode="auto">
          <a:xfrm>
            <a:off x="4277916" y="2328862"/>
            <a:ext cx="46434" cy="42863"/>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50390" name="Line 534"/>
          <p:cNvSpPr>
            <a:spLocks noChangeShapeType="1"/>
          </p:cNvSpPr>
          <p:nvPr/>
        </p:nvSpPr>
        <p:spPr bwMode="auto">
          <a:xfrm flipH="1" flipV="1">
            <a:off x="3502819" y="1913335"/>
            <a:ext cx="46435" cy="50006"/>
          </a:xfrm>
          <a:prstGeom prst="line">
            <a:avLst/>
          </a:prstGeom>
          <a:noFill/>
          <a:ln w="0">
            <a:solidFill>
              <a:srgbClr val="000000"/>
            </a:solidFill>
            <a:round/>
            <a:headEnd/>
            <a:tailEnd/>
          </a:ln>
        </p:spPr>
        <p:txBody>
          <a:bodyPr/>
          <a:lstStyle/>
          <a:p>
            <a:endParaRPr lang="en-US" sz="1350"/>
          </a:p>
        </p:txBody>
      </p:sp>
      <p:sp>
        <p:nvSpPr>
          <p:cNvPr id="250391" name="Freeform 535"/>
          <p:cNvSpPr>
            <a:spLocks/>
          </p:cNvSpPr>
          <p:nvPr/>
        </p:nvSpPr>
        <p:spPr bwMode="auto">
          <a:xfrm>
            <a:off x="4587478" y="1588294"/>
            <a:ext cx="22622" cy="108347"/>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50392" name="Line 536"/>
          <p:cNvSpPr>
            <a:spLocks noChangeShapeType="1"/>
          </p:cNvSpPr>
          <p:nvPr/>
        </p:nvSpPr>
        <p:spPr bwMode="auto">
          <a:xfrm flipH="1">
            <a:off x="4587479" y="1643063"/>
            <a:ext cx="10715" cy="1191"/>
          </a:xfrm>
          <a:prstGeom prst="line">
            <a:avLst/>
          </a:prstGeom>
          <a:noFill/>
          <a:ln w="9525">
            <a:solidFill>
              <a:srgbClr val="000000"/>
            </a:solidFill>
            <a:round/>
            <a:headEnd/>
            <a:tailEnd/>
          </a:ln>
        </p:spPr>
        <p:txBody>
          <a:bodyPr/>
          <a:lstStyle/>
          <a:p>
            <a:endParaRPr lang="en-US" sz="1350"/>
          </a:p>
        </p:txBody>
      </p:sp>
      <p:sp>
        <p:nvSpPr>
          <p:cNvPr id="250393" name="Line 537"/>
          <p:cNvSpPr>
            <a:spLocks noChangeShapeType="1"/>
          </p:cNvSpPr>
          <p:nvPr/>
        </p:nvSpPr>
        <p:spPr bwMode="auto">
          <a:xfrm flipH="1" flipV="1">
            <a:off x="5239941" y="3312319"/>
            <a:ext cx="17859" cy="77391"/>
          </a:xfrm>
          <a:prstGeom prst="line">
            <a:avLst/>
          </a:prstGeom>
          <a:noFill/>
          <a:ln w="9525">
            <a:solidFill>
              <a:srgbClr val="000000"/>
            </a:solidFill>
            <a:round/>
            <a:headEnd/>
            <a:tailEnd/>
          </a:ln>
        </p:spPr>
        <p:txBody>
          <a:bodyPr/>
          <a:lstStyle/>
          <a:p>
            <a:endParaRPr lang="en-US" sz="1350"/>
          </a:p>
        </p:txBody>
      </p:sp>
      <p:sp>
        <p:nvSpPr>
          <p:cNvPr id="250394" name="Freeform 538"/>
          <p:cNvSpPr>
            <a:spLocks/>
          </p:cNvSpPr>
          <p:nvPr/>
        </p:nvSpPr>
        <p:spPr bwMode="auto">
          <a:xfrm>
            <a:off x="5106591" y="2805113"/>
            <a:ext cx="122634" cy="78581"/>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50395" name="Freeform 539"/>
          <p:cNvSpPr>
            <a:spLocks/>
          </p:cNvSpPr>
          <p:nvPr/>
        </p:nvSpPr>
        <p:spPr bwMode="auto">
          <a:xfrm>
            <a:off x="5450681" y="2938463"/>
            <a:ext cx="10716" cy="11906"/>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6" name="Freeform 540"/>
          <p:cNvSpPr>
            <a:spLocks/>
          </p:cNvSpPr>
          <p:nvPr/>
        </p:nvSpPr>
        <p:spPr bwMode="auto">
          <a:xfrm>
            <a:off x="5461397" y="2944416"/>
            <a:ext cx="13097" cy="17859"/>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7" name="Freeform 541"/>
          <p:cNvSpPr>
            <a:spLocks/>
          </p:cNvSpPr>
          <p:nvPr/>
        </p:nvSpPr>
        <p:spPr bwMode="auto">
          <a:xfrm>
            <a:off x="5474494" y="2944416"/>
            <a:ext cx="10716"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8" name="Freeform 542"/>
          <p:cNvSpPr>
            <a:spLocks/>
          </p:cNvSpPr>
          <p:nvPr/>
        </p:nvSpPr>
        <p:spPr bwMode="auto">
          <a:xfrm>
            <a:off x="5467350" y="3003947"/>
            <a:ext cx="23813"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50399" name="Line 543"/>
          <p:cNvSpPr>
            <a:spLocks noChangeShapeType="1"/>
          </p:cNvSpPr>
          <p:nvPr/>
        </p:nvSpPr>
        <p:spPr bwMode="auto">
          <a:xfrm>
            <a:off x="3449242" y="1588294"/>
            <a:ext cx="40481" cy="1191"/>
          </a:xfrm>
          <a:prstGeom prst="line">
            <a:avLst/>
          </a:prstGeom>
          <a:noFill/>
          <a:ln w="0">
            <a:solidFill>
              <a:srgbClr val="000000"/>
            </a:solidFill>
            <a:round/>
            <a:headEnd/>
            <a:tailEnd/>
          </a:ln>
        </p:spPr>
        <p:txBody>
          <a:bodyPr/>
          <a:lstStyle/>
          <a:p>
            <a:endParaRPr lang="en-US" sz="1350"/>
          </a:p>
        </p:txBody>
      </p:sp>
      <p:sp>
        <p:nvSpPr>
          <p:cNvPr id="250400" name="Freeform 544"/>
          <p:cNvSpPr>
            <a:spLocks/>
          </p:cNvSpPr>
          <p:nvPr/>
        </p:nvSpPr>
        <p:spPr bwMode="auto">
          <a:xfrm>
            <a:off x="4277916" y="2328862"/>
            <a:ext cx="46434" cy="42863"/>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50401" name="Freeform 545"/>
          <p:cNvSpPr>
            <a:spLocks/>
          </p:cNvSpPr>
          <p:nvPr/>
        </p:nvSpPr>
        <p:spPr bwMode="auto">
          <a:xfrm>
            <a:off x="4277916" y="2328862"/>
            <a:ext cx="46434" cy="42863"/>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50402" name="Rectangle 546"/>
          <p:cNvSpPr>
            <a:spLocks noChangeArrowheads="1"/>
          </p:cNvSpPr>
          <p:nvPr/>
        </p:nvSpPr>
        <p:spPr bwMode="auto">
          <a:xfrm>
            <a:off x="5981700" y="1885951"/>
            <a:ext cx="242374" cy="138499"/>
          </a:xfrm>
          <a:prstGeom prst="rect">
            <a:avLst/>
          </a:prstGeom>
          <a:noFill/>
          <a:ln w="9525">
            <a:noFill/>
            <a:miter lim="800000"/>
            <a:headEnd/>
            <a:tailEnd/>
          </a:ln>
          <a:effectLst/>
        </p:spPr>
        <p:txBody>
          <a:bodyPr wrap="none">
            <a:spAutoFit/>
          </a:bodyPr>
          <a:lstStyle/>
          <a:p>
            <a:r>
              <a:rPr lang="en-US" sz="300" b="1" dirty="0"/>
              <a:t>178</a:t>
            </a:r>
          </a:p>
        </p:txBody>
      </p:sp>
      <p:grpSp>
        <p:nvGrpSpPr>
          <p:cNvPr id="250275" name="Group 547"/>
          <p:cNvGrpSpPr>
            <a:grpSpLocks/>
          </p:cNvGrpSpPr>
          <p:nvPr/>
        </p:nvGrpSpPr>
        <p:grpSpPr bwMode="auto">
          <a:xfrm>
            <a:off x="4820841" y="948929"/>
            <a:ext cx="309563" cy="476250"/>
            <a:chOff x="3200" y="452"/>
            <a:chExt cx="301" cy="448"/>
          </a:xfrm>
        </p:grpSpPr>
        <p:sp>
          <p:nvSpPr>
            <p:cNvPr id="250404" name="Freeform 548" descr="Large checker board"/>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grpSp>
          <p:nvGrpSpPr>
            <p:cNvPr id="250280" name="Group 549" descr="Large checker board"/>
            <p:cNvGrpSpPr>
              <a:grpSpLocks/>
            </p:cNvGrpSpPr>
            <p:nvPr/>
          </p:nvGrpSpPr>
          <p:grpSpPr bwMode="auto">
            <a:xfrm>
              <a:off x="3200" y="452"/>
              <a:ext cx="301" cy="448"/>
              <a:chOff x="3200" y="452"/>
              <a:chExt cx="301" cy="448"/>
            </a:xfrm>
          </p:grpSpPr>
          <p:sp>
            <p:nvSpPr>
              <p:cNvPr id="250406" name="Freeform 550" descr="Large checker board"/>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250407" name="Freeform 551" descr="Large checker board"/>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250408" name="Freeform 552" descr="Large checker board"/>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sp>
            <p:nvSpPr>
              <p:cNvPr id="250409" name="Freeform 553" descr="Large checker board"/>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pattFill prst="lgCheck">
                <a:fgClr>
                  <a:schemeClr val="accent1"/>
                </a:fgClr>
                <a:bgClr>
                  <a:srgbClr val="FF00FF"/>
                </a:bgClr>
              </a:pattFill>
              <a:ln w="9525">
                <a:solidFill>
                  <a:srgbClr val="000000"/>
                </a:solidFill>
                <a:prstDash val="solid"/>
                <a:round/>
                <a:headEnd/>
                <a:tailEnd/>
              </a:ln>
            </p:spPr>
            <p:txBody>
              <a:bodyPr/>
              <a:lstStyle/>
              <a:p>
                <a:endParaRPr lang="en-US" sz="1350"/>
              </a:p>
            </p:txBody>
          </p:sp>
        </p:grpSp>
      </p:grpSp>
      <p:sp>
        <p:nvSpPr>
          <p:cNvPr id="250431" name="Text Box 575"/>
          <p:cNvSpPr txBox="1">
            <a:spLocks noChangeArrowheads="1"/>
          </p:cNvSpPr>
          <p:nvPr/>
        </p:nvSpPr>
        <p:spPr bwMode="auto">
          <a:xfrm>
            <a:off x="4885135" y="2339578"/>
            <a:ext cx="592931" cy="184666"/>
          </a:xfrm>
          <a:prstGeom prst="rect">
            <a:avLst/>
          </a:prstGeom>
          <a:noFill/>
          <a:ln w="9525">
            <a:noFill/>
            <a:miter lim="800000"/>
            <a:headEnd/>
            <a:tailEnd/>
          </a:ln>
          <a:effectLst/>
        </p:spPr>
        <p:txBody>
          <a:bodyPr>
            <a:spAutoFit/>
          </a:bodyPr>
          <a:lstStyle/>
          <a:p>
            <a:pPr algn="ctr">
              <a:spcBef>
                <a:spcPct val="50000"/>
              </a:spcBef>
            </a:pPr>
            <a:r>
              <a:rPr lang="en-US" sz="600" b="1" i="1">
                <a:latin typeface="Arial Narrow" pitchFamily="34" charset="0"/>
              </a:rPr>
              <a:t>Bakersfield</a:t>
            </a:r>
          </a:p>
        </p:txBody>
      </p:sp>
      <p:grpSp>
        <p:nvGrpSpPr>
          <p:cNvPr id="250285" name="Group 580"/>
          <p:cNvGrpSpPr>
            <a:grpSpLocks/>
          </p:cNvGrpSpPr>
          <p:nvPr/>
        </p:nvGrpSpPr>
        <p:grpSpPr bwMode="auto">
          <a:xfrm>
            <a:off x="4789885" y="917972"/>
            <a:ext cx="83344" cy="104775"/>
            <a:chOff x="2832" y="2157"/>
            <a:chExt cx="81" cy="99"/>
          </a:xfrm>
        </p:grpSpPr>
        <p:sp>
          <p:nvSpPr>
            <p:cNvPr id="250437" name="Freeform 581"/>
            <p:cNvSpPr>
              <a:spLocks/>
            </p:cNvSpPr>
            <p:nvPr/>
          </p:nvSpPr>
          <p:spPr bwMode="auto">
            <a:xfrm>
              <a:off x="2840" y="2157"/>
              <a:ext cx="73" cy="96"/>
            </a:xfrm>
            <a:custGeom>
              <a:avLst/>
              <a:gdLst/>
              <a:ahLst/>
              <a:cxnLst>
                <a:cxn ang="0">
                  <a:pos x="73" y="57"/>
                </a:cxn>
                <a:cxn ang="0">
                  <a:pos x="56" y="57"/>
                </a:cxn>
                <a:cxn ang="0">
                  <a:pos x="56" y="28"/>
                </a:cxn>
                <a:cxn ang="0">
                  <a:pos x="51" y="17"/>
                </a:cxn>
                <a:cxn ang="0">
                  <a:pos x="40" y="6"/>
                </a:cxn>
                <a:cxn ang="0">
                  <a:pos x="34" y="0"/>
                </a:cxn>
                <a:cxn ang="0">
                  <a:pos x="23" y="0"/>
                </a:cxn>
                <a:cxn ang="0">
                  <a:pos x="23" y="0"/>
                </a:cxn>
                <a:cxn ang="0">
                  <a:pos x="17" y="0"/>
                </a:cxn>
                <a:cxn ang="0">
                  <a:pos x="11" y="0"/>
                </a:cxn>
                <a:cxn ang="0">
                  <a:pos x="6" y="0"/>
                </a:cxn>
                <a:cxn ang="0">
                  <a:pos x="11" y="0"/>
                </a:cxn>
                <a:cxn ang="0">
                  <a:pos x="6" y="0"/>
                </a:cxn>
                <a:cxn ang="0">
                  <a:pos x="0" y="0"/>
                </a:cxn>
                <a:cxn ang="0">
                  <a:pos x="17" y="6"/>
                </a:cxn>
                <a:cxn ang="0">
                  <a:pos x="23" y="17"/>
                </a:cxn>
                <a:cxn ang="0">
                  <a:pos x="28" y="34"/>
                </a:cxn>
                <a:cxn ang="0">
                  <a:pos x="28" y="57"/>
                </a:cxn>
                <a:cxn ang="0">
                  <a:pos x="17" y="57"/>
                </a:cxn>
                <a:cxn ang="0">
                  <a:pos x="23" y="57"/>
                </a:cxn>
                <a:cxn ang="0">
                  <a:pos x="11" y="57"/>
                </a:cxn>
                <a:cxn ang="0">
                  <a:pos x="40" y="96"/>
                </a:cxn>
                <a:cxn ang="0">
                  <a:pos x="45" y="85"/>
                </a:cxn>
                <a:cxn ang="0">
                  <a:pos x="45" y="91"/>
                </a:cxn>
                <a:cxn ang="0">
                  <a:pos x="51" y="85"/>
                </a:cxn>
                <a:cxn ang="0">
                  <a:pos x="62" y="74"/>
                </a:cxn>
                <a:cxn ang="0">
                  <a:pos x="68" y="62"/>
                </a:cxn>
                <a:cxn ang="0">
                  <a:pos x="73" y="57"/>
                </a:cxn>
                <a:cxn ang="0">
                  <a:pos x="73" y="57"/>
                </a:cxn>
              </a:cxnLst>
              <a:rect l="0" t="0" r="r" b="b"/>
              <a:pathLst>
                <a:path w="73" h="96">
                  <a:moveTo>
                    <a:pt x="73" y="57"/>
                  </a:moveTo>
                  <a:lnTo>
                    <a:pt x="56" y="57"/>
                  </a:lnTo>
                  <a:lnTo>
                    <a:pt x="56" y="28"/>
                  </a:lnTo>
                  <a:lnTo>
                    <a:pt x="51" y="17"/>
                  </a:lnTo>
                  <a:lnTo>
                    <a:pt x="40" y="6"/>
                  </a:lnTo>
                  <a:lnTo>
                    <a:pt x="34" y="0"/>
                  </a:lnTo>
                  <a:lnTo>
                    <a:pt x="23" y="0"/>
                  </a:lnTo>
                  <a:lnTo>
                    <a:pt x="23" y="0"/>
                  </a:lnTo>
                  <a:lnTo>
                    <a:pt x="17" y="0"/>
                  </a:lnTo>
                  <a:lnTo>
                    <a:pt x="11" y="0"/>
                  </a:lnTo>
                  <a:lnTo>
                    <a:pt x="6" y="0"/>
                  </a:lnTo>
                  <a:lnTo>
                    <a:pt x="11" y="0"/>
                  </a:lnTo>
                  <a:lnTo>
                    <a:pt x="6" y="0"/>
                  </a:lnTo>
                  <a:lnTo>
                    <a:pt x="0" y="0"/>
                  </a:lnTo>
                  <a:lnTo>
                    <a:pt x="17" y="6"/>
                  </a:lnTo>
                  <a:lnTo>
                    <a:pt x="23" y="17"/>
                  </a:lnTo>
                  <a:lnTo>
                    <a:pt x="28" y="34"/>
                  </a:lnTo>
                  <a:lnTo>
                    <a:pt x="28" y="57"/>
                  </a:lnTo>
                  <a:lnTo>
                    <a:pt x="17" y="57"/>
                  </a:lnTo>
                  <a:lnTo>
                    <a:pt x="23" y="57"/>
                  </a:lnTo>
                  <a:lnTo>
                    <a:pt x="11" y="57"/>
                  </a:lnTo>
                  <a:lnTo>
                    <a:pt x="40" y="96"/>
                  </a:lnTo>
                  <a:lnTo>
                    <a:pt x="45" y="85"/>
                  </a:lnTo>
                  <a:lnTo>
                    <a:pt x="45" y="91"/>
                  </a:lnTo>
                  <a:lnTo>
                    <a:pt x="51" y="85"/>
                  </a:lnTo>
                  <a:lnTo>
                    <a:pt x="62" y="74"/>
                  </a:lnTo>
                  <a:lnTo>
                    <a:pt x="68" y="62"/>
                  </a:lnTo>
                  <a:lnTo>
                    <a:pt x="73" y="57"/>
                  </a:lnTo>
                  <a:lnTo>
                    <a:pt x="73" y="57"/>
                  </a:lnTo>
                  <a:close/>
                </a:path>
              </a:pathLst>
            </a:custGeom>
            <a:solidFill>
              <a:srgbClr val="000000"/>
            </a:solidFill>
            <a:ln w="9525">
              <a:noFill/>
              <a:round/>
              <a:headEnd/>
              <a:tailEnd/>
            </a:ln>
          </p:spPr>
          <p:txBody>
            <a:bodyPr/>
            <a:lstStyle/>
            <a:p>
              <a:endParaRPr lang="en-US" sz="1350"/>
            </a:p>
          </p:txBody>
        </p:sp>
        <p:sp>
          <p:nvSpPr>
            <p:cNvPr id="250438" name="Freeform 582"/>
            <p:cNvSpPr>
              <a:spLocks/>
            </p:cNvSpPr>
            <p:nvPr/>
          </p:nvSpPr>
          <p:spPr bwMode="auto">
            <a:xfrm>
              <a:off x="2832" y="2160"/>
              <a:ext cx="73" cy="96"/>
            </a:xfrm>
            <a:custGeom>
              <a:avLst/>
              <a:gdLst/>
              <a:ahLst/>
              <a:cxnLst>
                <a:cxn ang="0">
                  <a:pos x="73" y="57"/>
                </a:cxn>
                <a:cxn ang="0">
                  <a:pos x="56" y="57"/>
                </a:cxn>
                <a:cxn ang="0">
                  <a:pos x="56" y="28"/>
                </a:cxn>
                <a:cxn ang="0">
                  <a:pos x="51" y="17"/>
                </a:cxn>
                <a:cxn ang="0">
                  <a:pos x="40" y="6"/>
                </a:cxn>
                <a:cxn ang="0">
                  <a:pos x="34" y="0"/>
                </a:cxn>
                <a:cxn ang="0">
                  <a:pos x="23" y="0"/>
                </a:cxn>
                <a:cxn ang="0">
                  <a:pos x="23" y="0"/>
                </a:cxn>
                <a:cxn ang="0">
                  <a:pos x="17" y="0"/>
                </a:cxn>
                <a:cxn ang="0">
                  <a:pos x="11" y="0"/>
                </a:cxn>
                <a:cxn ang="0">
                  <a:pos x="6" y="0"/>
                </a:cxn>
                <a:cxn ang="0">
                  <a:pos x="11" y="0"/>
                </a:cxn>
                <a:cxn ang="0">
                  <a:pos x="6" y="0"/>
                </a:cxn>
                <a:cxn ang="0">
                  <a:pos x="0" y="0"/>
                </a:cxn>
                <a:cxn ang="0">
                  <a:pos x="17" y="6"/>
                </a:cxn>
                <a:cxn ang="0">
                  <a:pos x="23" y="17"/>
                </a:cxn>
                <a:cxn ang="0">
                  <a:pos x="28" y="34"/>
                </a:cxn>
                <a:cxn ang="0">
                  <a:pos x="28" y="57"/>
                </a:cxn>
                <a:cxn ang="0">
                  <a:pos x="17" y="57"/>
                </a:cxn>
                <a:cxn ang="0">
                  <a:pos x="23" y="57"/>
                </a:cxn>
                <a:cxn ang="0">
                  <a:pos x="11" y="57"/>
                </a:cxn>
                <a:cxn ang="0">
                  <a:pos x="40" y="96"/>
                </a:cxn>
                <a:cxn ang="0">
                  <a:pos x="45" y="85"/>
                </a:cxn>
                <a:cxn ang="0">
                  <a:pos x="45" y="91"/>
                </a:cxn>
                <a:cxn ang="0">
                  <a:pos x="51" y="85"/>
                </a:cxn>
                <a:cxn ang="0">
                  <a:pos x="62" y="74"/>
                </a:cxn>
                <a:cxn ang="0">
                  <a:pos x="68" y="62"/>
                </a:cxn>
                <a:cxn ang="0">
                  <a:pos x="73" y="57"/>
                </a:cxn>
                <a:cxn ang="0">
                  <a:pos x="73" y="57"/>
                </a:cxn>
              </a:cxnLst>
              <a:rect l="0" t="0" r="r" b="b"/>
              <a:pathLst>
                <a:path w="73" h="96">
                  <a:moveTo>
                    <a:pt x="73" y="57"/>
                  </a:moveTo>
                  <a:lnTo>
                    <a:pt x="56" y="57"/>
                  </a:lnTo>
                  <a:lnTo>
                    <a:pt x="56" y="28"/>
                  </a:lnTo>
                  <a:lnTo>
                    <a:pt x="51" y="17"/>
                  </a:lnTo>
                  <a:lnTo>
                    <a:pt x="40" y="6"/>
                  </a:lnTo>
                  <a:lnTo>
                    <a:pt x="34" y="0"/>
                  </a:lnTo>
                  <a:lnTo>
                    <a:pt x="23" y="0"/>
                  </a:lnTo>
                  <a:lnTo>
                    <a:pt x="23" y="0"/>
                  </a:lnTo>
                  <a:lnTo>
                    <a:pt x="17" y="0"/>
                  </a:lnTo>
                  <a:lnTo>
                    <a:pt x="11" y="0"/>
                  </a:lnTo>
                  <a:lnTo>
                    <a:pt x="6" y="0"/>
                  </a:lnTo>
                  <a:lnTo>
                    <a:pt x="11" y="0"/>
                  </a:lnTo>
                  <a:lnTo>
                    <a:pt x="6" y="0"/>
                  </a:lnTo>
                  <a:lnTo>
                    <a:pt x="0" y="0"/>
                  </a:lnTo>
                  <a:lnTo>
                    <a:pt x="17" y="6"/>
                  </a:lnTo>
                  <a:lnTo>
                    <a:pt x="23" y="17"/>
                  </a:lnTo>
                  <a:lnTo>
                    <a:pt x="28" y="34"/>
                  </a:lnTo>
                  <a:lnTo>
                    <a:pt x="28" y="57"/>
                  </a:lnTo>
                  <a:lnTo>
                    <a:pt x="17" y="57"/>
                  </a:lnTo>
                  <a:lnTo>
                    <a:pt x="23" y="57"/>
                  </a:lnTo>
                  <a:lnTo>
                    <a:pt x="11" y="57"/>
                  </a:lnTo>
                  <a:lnTo>
                    <a:pt x="40" y="96"/>
                  </a:lnTo>
                  <a:lnTo>
                    <a:pt x="45" y="85"/>
                  </a:lnTo>
                  <a:lnTo>
                    <a:pt x="45" y="91"/>
                  </a:lnTo>
                  <a:lnTo>
                    <a:pt x="51" y="85"/>
                  </a:lnTo>
                  <a:lnTo>
                    <a:pt x="62" y="74"/>
                  </a:lnTo>
                  <a:lnTo>
                    <a:pt x="68" y="62"/>
                  </a:lnTo>
                  <a:lnTo>
                    <a:pt x="73" y="57"/>
                  </a:lnTo>
                  <a:lnTo>
                    <a:pt x="73" y="57"/>
                  </a:lnTo>
                  <a:close/>
                </a:path>
              </a:pathLst>
            </a:custGeom>
            <a:solidFill>
              <a:schemeClr val="bg1"/>
            </a:solidFill>
            <a:ln w="3175">
              <a:solidFill>
                <a:schemeClr val="tx1"/>
              </a:solidFill>
              <a:round/>
              <a:headEnd/>
              <a:tailEnd/>
            </a:ln>
          </p:spPr>
          <p:txBody>
            <a:bodyPr/>
            <a:lstStyle/>
            <a:p>
              <a:endParaRPr lang="en-US" sz="1350"/>
            </a:p>
          </p:txBody>
        </p:sp>
      </p:grpSp>
      <p:sp>
        <p:nvSpPr>
          <p:cNvPr id="250439" name="Freeform 583"/>
          <p:cNvSpPr>
            <a:spLocks/>
          </p:cNvSpPr>
          <p:nvPr/>
        </p:nvSpPr>
        <p:spPr bwMode="auto">
          <a:xfrm>
            <a:off x="5755482" y="2334816"/>
            <a:ext cx="75010" cy="72628"/>
          </a:xfrm>
          <a:custGeom>
            <a:avLst/>
            <a:gdLst/>
            <a:ahLst/>
            <a:cxnLst>
              <a:cxn ang="0">
                <a:pos x="0" y="34"/>
              </a:cxn>
              <a:cxn ang="0">
                <a:pos x="6" y="0"/>
              </a:cxn>
              <a:cxn ang="0">
                <a:pos x="40" y="11"/>
              </a:cxn>
              <a:cxn ang="0">
                <a:pos x="23" y="23"/>
              </a:cxn>
              <a:cxn ang="0">
                <a:pos x="34" y="40"/>
              </a:cxn>
              <a:cxn ang="0">
                <a:pos x="45" y="51"/>
              </a:cxn>
              <a:cxn ang="0">
                <a:pos x="56" y="57"/>
              </a:cxn>
              <a:cxn ang="0">
                <a:pos x="73" y="57"/>
              </a:cxn>
              <a:cxn ang="0">
                <a:pos x="62" y="63"/>
              </a:cxn>
              <a:cxn ang="0">
                <a:pos x="51" y="68"/>
              </a:cxn>
              <a:cxn ang="0">
                <a:pos x="34" y="63"/>
              </a:cxn>
              <a:cxn ang="0">
                <a:pos x="23" y="57"/>
              </a:cxn>
              <a:cxn ang="0">
                <a:pos x="11" y="28"/>
              </a:cxn>
              <a:cxn ang="0">
                <a:pos x="0" y="34"/>
              </a:cxn>
              <a:cxn ang="0">
                <a:pos x="0" y="34"/>
              </a:cxn>
            </a:cxnLst>
            <a:rect l="0" t="0" r="r" b="b"/>
            <a:pathLst>
              <a:path w="73" h="68">
                <a:moveTo>
                  <a:pt x="0" y="34"/>
                </a:moveTo>
                <a:lnTo>
                  <a:pt x="6" y="0"/>
                </a:lnTo>
                <a:lnTo>
                  <a:pt x="40" y="11"/>
                </a:lnTo>
                <a:lnTo>
                  <a:pt x="23" y="23"/>
                </a:lnTo>
                <a:lnTo>
                  <a:pt x="34" y="40"/>
                </a:lnTo>
                <a:lnTo>
                  <a:pt x="45" y="51"/>
                </a:lnTo>
                <a:lnTo>
                  <a:pt x="56" y="57"/>
                </a:lnTo>
                <a:lnTo>
                  <a:pt x="73" y="57"/>
                </a:lnTo>
                <a:lnTo>
                  <a:pt x="62" y="63"/>
                </a:lnTo>
                <a:lnTo>
                  <a:pt x="51" y="68"/>
                </a:lnTo>
                <a:lnTo>
                  <a:pt x="34" y="63"/>
                </a:lnTo>
                <a:lnTo>
                  <a:pt x="23" y="57"/>
                </a:lnTo>
                <a:lnTo>
                  <a:pt x="11" y="28"/>
                </a:lnTo>
                <a:lnTo>
                  <a:pt x="0" y="34"/>
                </a:lnTo>
                <a:lnTo>
                  <a:pt x="0" y="34"/>
                </a:lnTo>
                <a:close/>
              </a:path>
            </a:pathLst>
          </a:custGeom>
          <a:solidFill>
            <a:srgbClr val="FFFFFF"/>
          </a:solidFill>
          <a:ln w="9525">
            <a:noFill/>
            <a:round/>
            <a:headEnd/>
            <a:tailEnd/>
          </a:ln>
        </p:spPr>
        <p:txBody>
          <a:bodyPr/>
          <a:lstStyle/>
          <a:p>
            <a:endParaRPr lang="en-US" sz="1350"/>
          </a:p>
        </p:txBody>
      </p:sp>
      <p:grpSp>
        <p:nvGrpSpPr>
          <p:cNvPr id="250303" name="Group 584"/>
          <p:cNvGrpSpPr>
            <a:grpSpLocks/>
          </p:cNvGrpSpPr>
          <p:nvPr/>
        </p:nvGrpSpPr>
        <p:grpSpPr bwMode="auto">
          <a:xfrm>
            <a:off x="4767263" y="2018110"/>
            <a:ext cx="70247" cy="90488"/>
            <a:chOff x="2843" y="2162"/>
            <a:chExt cx="68" cy="85"/>
          </a:xfrm>
        </p:grpSpPr>
        <p:sp>
          <p:nvSpPr>
            <p:cNvPr id="250441" name="Freeform 585"/>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50442" name="Freeform 586"/>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50443" name="Freeform 587"/>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6"/>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6"/>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50444" name="Freeform 588"/>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6"/>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6"/>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grpSp>
        <p:nvGrpSpPr>
          <p:cNvPr id="250335" name="Group 589"/>
          <p:cNvGrpSpPr>
            <a:grpSpLocks/>
          </p:cNvGrpSpPr>
          <p:nvPr/>
        </p:nvGrpSpPr>
        <p:grpSpPr bwMode="auto">
          <a:xfrm>
            <a:off x="4641057" y="2508647"/>
            <a:ext cx="46435" cy="66675"/>
            <a:chOff x="2854" y="2174"/>
            <a:chExt cx="45" cy="62"/>
          </a:xfrm>
        </p:grpSpPr>
        <p:sp>
          <p:nvSpPr>
            <p:cNvPr id="250446" name="Freeform 590"/>
            <p:cNvSpPr>
              <a:spLocks/>
            </p:cNvSpPr>
            <p:nvPr/>
          </p:nvSpPr>
          <p:spPr bwMode="auto">
            <a:xfrm>
              <a:off x="2854" y="2174"/>
              <a:ext cx="45" cy="62"/>
            </a:xfrm>
            <a:custGeom>
              <a:avLst/>
              <a:gdLst/>
              <a:ahLst/>
              <a:cxnLst>
                <a:cxn ang="0">
                  <a:pos x="45" y="34"/>
                </a:cxn>
                <a:cxn ang="0">
                  <a:pos x="34" y="34"/>
                </a:cxn>
                <a:cxn ang="0">
                  <a:pos x="34" y="17"/>
                </a:cxn>
                <a:cxn ang="0">
                  <a:pos x="28" y="0"/>
                </a:cxn>
                <a:cxn ang="0">
                  <a:pos x="23" y="0"/>
                </a:cxn>
                <a:cxn ang="0">
                  <a:pos x="17" y="0"/>
                </a:cxn>
                <a:cxn ang="0">
                  <a:pos x="11" y="0"/>
                </a:cxn>
                <a:cxn ang="0">
                  <a:pos x="6" y="0"/>
                </a:cxn>
                <a:cxn ang="0">
                  <a:pos x="6" y="0"/>
                </a:cxn>
                <a:cxn ang="0">
                  <a:pos x="6" y="0"/>
                </a:cxn>
                <a:cxn ang="0">
                  <a:pos x="0" y="0"/>
                </a:cxn>
                <a:cxn ang="0">
                  <a:pos x="11" y="6"/>
                </a:cxn>
                <a:cxn ang="0">
                  <a:pos x="17" y="11"/>
                </a:cxn>
                <a:cxn ang="0">
                  <a:pos x="17" y="23"/>
                </a:cxn>
                <a:cxn ang="0">
                  <a:pos x="17" y="34"/>
                </a:cxn>
                <a:cxn ang="0">
                  <a:pos x="11" y="34"/>
                </a:cxn>
                <a:cxn ang="0">
                  <a:pos x="11" y="34"/>
                </a:cxn>
                <a:cxn ang="0">
                  <a:pos x="6" y="34"/>
                </a:cxn>
                <a:cxn ang="0">
                  <a:pos x="23" y="62"/>
                </a:cxn>
                <a:cxn ang="0">
                  <a:pos x="28" y="57"/>
                </a:cxn>
                <a:cxn ang="0">
                  <a:pos x="28" y="57"/>
                </a:cxn>
                <a:cxn ang="0">
                  <a:pos x="40" y="45"/>
                </a:cxn>
                <a:cxn ang="0">
                  <a:pos x="45" y="34"/>
                </a:cxn>
                <a:cxn ang="0">
                  <a:pos x="45" y="34"/>
                </a:cxn>
              </a:cxnLst>
              <a:rect l="0" t="0" r="r" b="b"/>
              <a:pathLst>
                <a:path w="45" h="62">
                  <a:moveTo>
                    <a:pt x="45" y="34"/>
                  </a:moveTo>
                  <a:lnTo>
                    <a:pt x="34" y="34"/>
                  </a:lnTo>
                  <a:lnTo>
                    <a:pt x="34" y="17"/>
                  </a:lnTo>
                  <a:lnTo>
                    <a:pt x="28" y="0"/>
                  </a:lnTo>
                  <a:lnTo>
                    <a:pt x="23" y="0"/>
                  </a:lnTo>
                  <a:lnTo>
                    <a:pt x="17" y="0"/>
                  </a:lnTo>
                  <a:lnTo>
                    <a:pt x="11" y="0"/>
                  </a:lnTo>
                  <a:lnTo>
                    <a:pt x="6" y="0"/>
                  </a:lnTo>
                  <a:lnTo>
                    <a:pt x="6" y="0"/>
                  </a:lnTo>
                  <a:lnTo>
                    <a:pt x="6" y="0"/>
                  </a:lnTo>
                  <a:lnTo>
                    <a:pt x="0" y="0"/>
                  </a:lnTo>
                  <a:lnTo>
                    <a:pt x="11" y="6"/>
                  </a:lnTo>
                  <a:lnTo>
                    <a:pt x="17" y="11"/>
                  </a:lnTo>
                  <a:lnTo>
                    <a:pt x="17" y="23"/>
                  </a:lnTo>
                  <a:lnTo>
                    <a:pt x="17" y="34"/>
                  </a:lnTo>
                  <a:lnTo>
                    <a:pt x="11" y="34"/>
                  </a:lnTo>
                  <a:lnTo>
                    <a:pt x="11" y="34"/>
                  </a:lnTo>
                  <a:lnTo>
                    <a:pt x="6" y="34"/>
                  </a:lnTo>
                  <a:lnTo>
                    <a:pt x="23" y="62"/>
                  </a:lnTo>
                  <a:lnTo>
                    <a:pt x="28" y="57"/>
                  </a:lnTo>
                  <a:lnTo>
                    <a:pt x="28" y="57"/>
                  </a:lnTo>
                  <a:lnTo>
                    <a:pt x="40" y="45"/>
                  </a:lnTo>
                  <a:lnTo>
                    <a:pt x="45" y="34"/>
                  </a:lnTo>
                  <a:lnTo>
                    <a:pt x="45" y="34"/>
                  </a:lnTo>
                  <a:close/>
                </a:path>
              </a:pathLst>
            </a:custGeom>
            <a:solidFill>
              <a:srgbClr val="000000"/>
            </a:solidFill>
            <a:ln w="9525">
              <a:noFill/>
              <a:round/>
              <a:headEnd/>
              <a:tailEnd/>
            </a:ln>
          </p:spPr>
          <p:txBody>
            <a:bodyPr/>
            <a:lstStyle/>
            <a:p>
              <a:endParaRPr lang="en-US" sz="1350"/>
            </a:p>
          </p:txBody>
        </p:sp>
        <p:sp>
          <p:nvSpPr>
            <p:cNvPr id="250447" name="Freeform 591"/>
            <p:cNvSpPr>
              <a:spLocks/>
            </p:cNvSpPr>
            <p:nvPr/>
          </p:nvSpPr>
          <p:spPr bwMode="auto">
            <a:xfrm>
              <a:off x="2860" y="2174"/>
              <a:ext cx="34" cy="57"/>
            </a:xfrm>
            <a:custGeom>
              <a:avLst/>
              <a:gdLst/>
              <a:ahLst/>
              <a:cxnLst>
                <a:cxn ang="0">
                  <a:pos x="34" y="40"/>
                </a:cxn>
                <a:cxn ang="0">
                  <a:pos x="17" y="57"/>
                </a:cxn>
                <a:cxn ang="0">
                  <a:pos x="5" y="40"/>
                </a:cxn>
                <a:cxn ang="0">
                  <a:pos x="11" y="40"/>
                </a:cxn>
                <a:cxn ang="0">
                  <a:pos x="11" y="23"/>
                </a:cxn>
                <a:cxn ang="0">
                  <a:pos x="11" y="11"/>
                </a:cxn>
                <a:cxn ang="0">
                  <a:pos x="0" y="0"/>
                </a:cxn>
                <a:cxn ang="0">
                  <a:pos x="5" y="0"/>
                </a:cxn>
                <a:cxn ang="0">
                  <a:pos x="17" y="6"/>
                </a:cxn>
                <a:cxn ang="0">
                  <a:pos x="22" y="11"/>
                </a:cxn>
                <a:cxn ang="0">
                  <a:pos x="22" y="23"/>
                </a:cxn>
                <a:cxn ang="0">
                  <a:pos x="22" y="40"/>
                </a:cxn>
                <a:cxn ang="0">
                  <a:pos x="34" y="40"/>
                </a:cxn>
                <a:cxn ang="0">
                  <a:pos x="34" y="40"/>
                </a:cxn>
              </a:cxnLst>
              <a:rect l="0" t="0" r="r" b="b"/>
              <a:pathLst>
                <a:path w="34" h="57">
                  <a:moveTo>
                    <a:pt x="34" y="40"/>
                  </a:moveTo>
                  <a:lnTo>
                    <a:pt x="17" y="57"/>
                  </a:lnTo>
                  <a:lnTo>
                    <a:pt x="5" y="40"/>
                  </a:lnTo>
                  <a:lnTo>
                    <a:pt x="11" y="40"/>
                  </a:lnTo>
                  <a:lnTo>
                    <a:pt x="11" y="23"/>
                  </a:lnTo>
                  <a:lnTo>
                    <a:pt x="11" y="11"/>
                  </a:lnTo>
                  <a:lnTo>
                    <a:pt x="0" y="0"/>
                  </a:lnTo>
                  <a:lnTo>
                    <a:pt x="5" y="0"/>
                  </a:lnTo>
                  <a:lnTo>
                    <a:pt x="17" y="6"/>
                  </a:lnTo>
                  <a:lnTo>
                    <a:pt x="22" y="11"/>
                  </a:lnTo>
                  <a:lnTo>
                    <a:pt x="22" y="23"/>
                  </a:lnTo>
                  <a:lnTo>
                    <a:pt x="22" y="40"/>
                  </a:lnTo>
                  <a:lnTo>
                    <a:pt x="34" y="40"/>
                  </a:lnTo>
                  <a:lnTo>
                    <a:pt x="34" y="40"/>
                  </a:lnTo>
                  <a:close/>
                </a:path>
              </a:pathLst>
            </a:custGeom>
            <a:solidFill>
              <a:srgbClr val="FFFFFF"/>
            </a:solidFill>
            <a:ln w="9525">
              <a:noFill/>
              <a:round/>
              <a:headEnd/>
              <a:tailEnd/>
            </a:ln>
          </p:spPr>
          <p:txBody>
            <a:bodyPr/>
            <a:lstStyle/>
            <a:p>
              <a:endParaRPr lang="en-US" sz="1350"/>
            </a:p>
          </p:txBody>
        </p:sp>
        <p:sp>
          <p:nvSpPr>
            <p:cNvPr id="250448" name="Freeform 592"/>
            <p:cNvSpPr>
              <a:spLocks/>
            </p:cNvSpPr>
            <p:nvPr/>
          </p:nvSpPr>
          <p:spPr bwMode="auto">
            <a:xfrm>
              <a:off x="2860" y="2174"/>
              <a:ext cx="34" cy="57"/>
            </a:xfrm>
            <a:custGeom>
              <a:avLst/>
              <a:gdLst/>
              <a:ahLst/>
              <a:cxnLst>
                <a:cxn ang="0">
                  <a:pos x="34" y="40"/>
                </a:cxn>
                <a:cxn ang="0">
                  <a:pos x="17" y="57"/>
                </a:cxn>
                <a:cxn ang="0">
                  <a:pos x="5" y="40"/>
                </a:cxn>
                <a:cxn ang="0">
                  <a:pos x="11" y="40"/>
                </a:cxn>
                <a:cxn ang="0">
                  <a:pos x="11" y="23"/>
                </a:cxn>
                <a:cxn ang="0">
                  <a:pos x="11" y="11"/>
                </a:cxn>
                <a:cxn ang="0">
                  <a:pos x="0" y="0"/>
                </a:cxn>
                <a:cxn ang="0">
                  <a:pos x="5" y="0"/>
                </a:cxn>
                <a:cxn ang="0">
                  <a:pos x="17" y="6"/>
                </a:cxn>
                <a:cxn ang="0">
                  <a:pos x="22" y="11"/>
                </a:cxn>
                <a:cxn ang="0">
                  <a:pos x="22" y="23"/>
                </a:cxn>
                <a:cxn ang="0">
                  <a:pos x="22" y="40"/>
                </a:cxn>
                <a:cxn ang="0">
                  <a:pos x="34" y="40"/>
                </a:cxn>
                <a:cxn ang="0">
                  <a:pos x="34" y="40"/>
                </a:cxn>
              </a:cxnLst>
              <a:rect l="0" t="0" r="r" b="b"/>
              <a:pathLst>
                <a:path w="34" h="57">
                  <a:moveTo>
                    <a:pt x="34" y="40"/>
                  </a:moveTo>
                  <a:lnTo>
                    <a:pt x="17" y="57"/>
                  </a:lnTo>
                  <a:lnTo>
                    <a:pt x="5" y="40"/>
                  </a:lnTo>
                  <a:lnTo>
                    <a:pt x="11" y="40"/>
                  </a:lnTo>
                  <a:lnTo>
                    <a:pt x="11" y="23"/>
                  </a:lnTo>
                  <a:lnTo>
                    <a:pt x="11" y="11"/>
                  </a:lnTo>
                  <a:lnTo>
                    <a:pt x="0" y="0"/>
                  </a:lnTo>
                  <a:lnTo>
                    <a:pt x="5" y="0"/>
                  </a:lnTo>
                  <a:lnTo>
                    <a:pt x="17" y="6"/>
                  </a:lnTo>
                  <a:lnTo>
                    <a:pt x="22" y="11"/>
                  </a:lnTo>
                  <a:lnTo>
                    <a:pt x="22" y="23"/>
                  </a:lnTo>
                  <a:lnTo>
                    <a:pt x="22" y="40"/>
                  </a:lnTo>
                  <a:lnTo>
                    <a:pt x="34" y="40"/>
                  </a:lnTo>
                  <a:lnTo>
                    <a:pt x="34" y="40"/>
                  </a:lnTo>
                </a:path>
              </a:pathLst>
            </a:custGeom>
            <a:noFill/>
            <a:ln w="0">
              <a:solidFill>
                <a:srgbClr val="000000"/>
              </a:solidFill>
              <a:prstDash val="solid"/>
              <a:round/>
              <a:headEnd/>
              <a:tailEnd/>
            </a:ln>
          </p:spPr>
          <p:txBody>
            <a:bodyPr/>
            <a:lstStyle/>
            <a:p>
              <a:endParaRPr lang="en-US" sz="1350"/>
            </a:p>
          </p:txBody>
        </p:sp>
      </p:grpSp>
      <p:sp>
        <p:nvSpPr>
          <p:cNvPr id="250449" name="Text Box 593"/>
          <p:cNvSpPr txBox="1">
            <a:spLocks noChangeArrowheads="1"/>
          </p:cNvSpPr>
          <p:nvPr/>
        </p:nvSpPr>
        <p:spPr bwMode="auto">
          <a:xfrm>
            <a:off x="4339829" y="1092994"/>
            <a:ext cx="444103"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Southern San Joaquin MUD</a:t>
            </a:r>
          </a:p>
        </p:txBody>
      </p:sp>
      <p:sp>
        <p:nvSpPr>
          <p:cNvPr id="250450" name="Text Box 594"/>
          <p:cNvSpPr txBox="1">
            <a:spLocks noChangeArrowheads="1"/>
          </p:cNvSpPr>
          <p:nvPr/>
        </p:nvSpPr>
        <p:spPr bwMode="auto">
          <a:xfrm>
            <a:off x="4121944" y="1814513"/>
            <a:ext cx="398860"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Shafter-Wasco ID</a:t>
            </a:r>
          </a:p>
        </p:txBody>
      </p:sp>
      <p:sp>
        <p:nvSpPr>
          <p:cNvPr id="250451" name="Text Box 595"/>
          <p:cNvSpPr txBox="1">
            <a:spLocks noChangeArrowheads="1"/>
          </p:cNvSpPr>
          <p:nvPr/>
        </p:nvSpPr>
        <p:spPr bwMode="auto">
          <a:xfrm>
            <a:off x="4288632" y="1460897"/>
            <a:ext cx="359569" cy="369332"/>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North Kern WSD</a:t>
            </a:r>
          </a:p>
        </p:txBody>
      </p:sp>
      <p:sp>
        <p:nvSpPr>
          <p:cNvPr id="250456" name="Text Box 600"/>
          <p:cNvSpPr txBox="1">
            <a:spLocks noChangeArrowheads="1"/>
          </p:cNvSpPr>
          <p:nvPr/>
        </p:nvSpPr>
        <p:spPr bwMode="auto">
          <a:xfrm>
            <a:off x="4786313" y="1941910"/>
            <a:ext cx="59293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Friant-Kern Canal</a:t>
            </a:r>
          </a:p>
        </p:txBody>
      </p:sp>
      <p:sp>
        <p:nvSpPr>
          <p:cNvPr id="250457" name="Text Box 601"/>
          <p:cNvSpPr txBox="1">
            <a:spLocks noChangeArrowheads="1"/>
          </p:cNvSpPr>
          <p:nvPr/>
        </p:nvSpPr>
        <p:spPr bwMode="auto">
          <a:xfrm>
            <a:off x="3983831" y="2400300"/>
            <a:ext cx="790575"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Cross Valley Canal</a:t>
            </a:r>
          </a:p>
        </p:txBody>
      </p:sp>
      <p:grpSp>
        <p:nvGrpSpPr>
          <p:cNvPr id="250336" name="Group 618"/>
          <p:cNvGrpSpPr>
            <a:grpSpLocks/>
          </p:cNvGrpSpPr>
          <p:nvPr/>
        </p:nvGrpSpPr>
        <p:grpSpPr bwMode="auto">
          <a:xfrm>
            <a:off x="1787128" y="919162"/>
            <a:ext cx="3833813" cy="3549254"/>
            <a:chOff x="252" y="424"/>
            <a:chExt cx="3725" cy="3340"/>
          </a:xfrm>
        </p:grpSpPr>
        <p:sp>
          <p:nvSpPr>
            <p:cNvPr id="250475" name="Freeform 619"/>
            <p:cNvSpPr>
              <a:spLocks/>
            </p:cNvSpPr>
            <p:nvPr/>
          </p:nvSpPr>
          <p:spPr bwMode="auto">
            <a:xfrm>
              <a:off x="1811" y="2148"/>
              <a:ext cx="663" cy="1219"/>
            </a:xfrm>
            <a:custGeom>
              <a:avLst/>
              <a:gdLst/>
              <a:ahLst/>
              <a:cxnLst>
                <a:cxn ang="0">
                  <a:pos x="5" y="6"/>
                </a:cxn>
                <a:cxn ang="0">
                  <a:pos x="11" y="23"/>
                </a:cxn>
                <a:cxn ang="0">
                  <a:pos x="62" y="96"/>
                </a:cxn>
                <a:cxn ang="0">
                  <a:pos x="91" y="153"/>
                </a:cxn>
                <a:cxn ang="0">
                  <a:pos x="108" y="176"/>
                </a:cxn>
                <a:cxn ang="0">
                  <a:pos x="255" y="334"/>
                </a:cxn>
                <a:cxn ang="0">
                  <a:pos x="329" y="403"/>
                </a:cxn>
                <a:cxn ang="0">
                  <a:pos x="385" y="442"/>
                </a:cxn>
                <a:cxn ang="0">
                  <a:pos x="425" y="476"/>
                </a:cxn>
                <a:cxn ang="0">
                  <a:pos x="493" y="516"/>
                </a:cxn>
                <a:cxn ang="0">
                  <a:pos x="533" y="544"/>
                </a:cxn>
                <a:cxn ang="0">
                  <a:pos x="561" y="578"/>
                </a:cxn>
                <a:cxn ang="0">
                  <a:pos x="623" y="652"/>
                </a:cxn>
                <a:cxn ang="0">
                  <a:pos x="663" y="709"/>
                </a:cxn>
                <a:cxn ang="0">
                  <a:pos x="657" y="731"/>
                </a:cxn>
                <a:cxn ang="0">
                  <a:pos x="657" y="777"/>
                </a:cxn>
                <a:cxn ang="0">
                  <a:pos x="646" y="805"/>
                </a:cxn>
                <a:cxn ang="0">
                  <a:pos x="618" y="822"/>
                </a:cxn>
                <a:cxn ang="0">
                  <a:pos x="606" y="850"/>
                </a:cxn>
                <a:cxn ang="0">
                  <a:pos x="618" y="907"/>
                </a:cxn>
                <a:cxn ang="0">
                  <a:pos x="635" y="952"/>
                </a:cxn>
                <a:cxn ang="0">
                  <a:pos x="635" y="981"/>
                </a:cxn>
                <a:cxn ang="0">
                  <a:pos x="618" y="981"/>
                </a:cxn>
                <a:cxn ang="0">
                  <a:pos x="606" y="975"/>
                </a:cxn>
                <a:cxn ang="0">
                  <a:pos x="601" y="986"/>
                </a:cxn>
                <a:cxn ang="0">
                  <a:pos x="601" y="1004"/>
                </a:cxn>
                <a:cxn ang="0">
                  <a:pos x="589" y="1021"/>
                </a:cxn>
                <a:cxn ang="0">
                  <a:pos x="572" y="1049"/>
                </a:cxn>
                <a:cxn ang="0">
                  <a:pos x="555" y="1089"/>
                </a:cxn>
                <a:cxn ang="0">
                  <a:pos x="533" y="1151"/>
                </a:cxn>
                <a:cxn ang="0">
                  <a:pos x="504" y="1185"/>
                </a:cxn>
                <a:cxn ang="0">
                  <a:pos x="448" y="1219"/>
                </a:cxn>
              </a:cxnLst>
              <a:rect l="0" t="0" r="r" b="b"/>
              <a:pathLst>
                <a:path w="663" h="1219">
                  <a:moveTo>
                    <a:pt x="0" y="0"/>
                  </a:moveTo>
                  <a:lnTo>
                    <a:pt x="5" y="6"/>
                  </a:lnTo>
                  <a:lnTo>
                    <a:pt x="5" y="11"/>
                  </a:lnTo>
                  <a:lnTo>
                    <a:pt x="11" y="23"/>
                  </a:lnTo>
                  <a:lnTo>
                    <a:pt x="28" y="45"/>
                  </a:lnTo>
                  <a:lnTo>
                    <a:pt x="62" y="96"/>
                  </a:lnTo>
                  <a:lnTo>
                    <a:pt x="73" y="125"/>
                  </a:lnTo>
                  <a:lnTo>
                    <a:pt x="91" y="153"/>
                  </a:lnTo>
                  <a:lnTo>
                    <a:pt x="102" y="164"/>
                  </a:lnTo>
                  <a:lnTo>
                    <a:pt x="108" y="176"/>
                  </a:lnTo>
                  <a:lnTo>
                    <a:pt x="181" y="255"/>
                  </a:lnTo>
                  <a:lnTo>
                    <a:pt x="255" y="334"/>
                  </a:lnTo>
                  <a:lnTo>
                    <a:pt x="289" y="374"/>
                  </a:lnTo>
                  <a:lnTo>
                    <a:pt x="329" y="403"/>
                  </a:lnTo>
                  <a:lnTo>
                    <a:pt x="368" y="431"/>
                  </a:lnTo>
                  <a:lnTo>
                    <a:pt x="385" y="442"/>
                  </a:lnTo>
                  <a:lnTo>
                    <a:pt x="402" y="459"/>
                  </a:lnTo>
                  <a:lnTo>
                    <a:pt x="425" y="476"/>
                  </a:lnTo>
                  <a:lnTo>
                    <a:pt x="453" y="493"/>
                  </a:lnTo>
                  <a:lnTo>
                    <a:pt x="493" y="516"/>
                  </a:lnTo>
                  <a:lnTo>
                    <a:pt x="527" y="539"/>
                  </a:lnTo>
                  <a:lnTo>
                    <a:pt x="533" y="544"/>
                  </a:lnTo>
                  <a:lnTo>
                    <a:pt x="550" y="556"/>
                  </a:lnTo>
                  <a:lnTo>
                    <a:pt x="561" y="578"/>
                  </a:lnTo>
                  <a:lnTo>
                    <a:pt x="584" y="601"/>
                  </a:lnTo>
                  <a:lnTo>
                    <a:pt x="623" y="652"/>
                  </a:lnTo>
                  <a:lnTo>
                    <a:pt x="663" y="697"/>
                  </a:lnTo>
                  <a:lnTo>
                    <a:pt x="663" y="709"/>
                  </a:lnTo>
                  <a:lnTo>
                    <a:pt x="663" y="720"/>
                  </a:lnTo>
                  <a:lnTo>
                    <a:pt x="657" y="731"/>
                  </a:lnTo>
                  <a:lnTo>
                    <a:pt x="657" y="754"/>
                  </a:lnTo>
                  <a:lnTo>
                    <a:pt x="657" y="777"/>
                  </a:lnTo>
                  <a:lnTo>
                    <a:pt x="657" y="794"/>
                  </a:lnTo>
                  <a:lnTo>
                    <a:pt x="646" y="805"/>
                  </a:lnTo>
                  <a:lnTo>
                    <a:pt x="635" y="816"/>
                  </a:lnTo>
                  <a:lnTo>
                    <a:pt x="618" y="822"/>
                  </a:lnTo>
                  <a:lnTo>
                    <a:pt x="612" y="828"/>
                  </a:lnTo>
                  <a:lnTo>
                    <a:pt x="606" y="850"/>
                  </a:lnTo>
                  <a:lnTo>
                    <a:pt x="606" y="879"/>
                  </a:lnTo>
                  <a:lnTo>
                    <a:pt x="618" y="907"/>
                  </a:lnTo>
                  <a:lnTo>
                    <a:pt x="623" y="930"/>
                  </a:lnTo>
                  <a:lnTo>
                    <a:pt x="635" y="952"/>
                  </a:lnTo>
                  <a:lnTo>
                    <a:pt x="635" y="969"/>
                  </a:lnTo>
                  <a:lnTo>
                    <a:pt x="635" y="981"/>
                  </a:lnTo>
                  <a:lnTo>
                    <a:pt x="629" y="986"/>
                  </a:lnTo>
                  <a:lnTo>
                    <a:pt x="618" y="981"/>
                  </a:lnTo>
                  <a:lnTo>
                    <a:pt x="612" y="975"/>
                  </a:lnTo>
                  <a:lnTo>
                    <a:pt x="606" y="975"/>
                  </a:lnTo>
                  <a:lnTo>
                    <a:pt x="601" y="975"/>
                  </a:lnTo>
                  <a:lnTo>
                    <a:pt x="601" y="986"/>
                  </a:lnTo>
                  <a:lnTo>
                    <a:pt x="601" y="992"/>
                  </a:lnTo>
                  <a:lnTo>
                    <a:pt x="601" y="1004"/>
                  </a:lnTo>
                  <a:lnTo>
                    <a:pt x="595" y="1015"/>
                  </a:lnTo>
                  <a:lnTo>
                    <a:pt x="589" y="1021"/>
                  </a:lnTo>
                  <a:lnTo>
                    <a:pt x="578" y="1032"/>
                  </a:lnTo>
                  <a:lnTo>
                    <a:pt x="572" y="1049"/>
                  </a:lnTo>
                  <a:lnTo>
                    <a:pt x="567" y="1072"/>
                  </a:lnTo>
                  <a:lnTo>
                    <a:pt x="555" y="1089"/>
                  </a:lnTo>
                  <a:lnTo>
                    <a:pt x="544" y="1111"/>
                  </a:lnTo>
                  <a:lnTo>
                    <a:pt x="533" y="1151"/>
                  </a:lnTo>
                  <a:lnTo>
                    <a:pt x="521" y="1168"/>
                  </a:lnTo>
                  <a:lnTo>
                    <a:pt x="504" y="1185"/>
                  </a:lnTo>
                  <a:lnTo>
                    <a:pt x="482" y="1202"/>
                  </a:lnTo>
                  <a:lnTo>
                    <a:pt x="448" y="1219"/>
                  </a:lnTo>
                </a:path>
              </a:pathLst>
            </a:custGeom>
            <a:noFill/>
            <a:ln w="9525">
              <a:solidFill>
                <a:srgbClr val="000000"/>
              </a:solidFill>
              <a:prstDash val="solid"/>
              <a:round/>
              <a:headEnd/>
              <a:tailEnd/>
            </a:ln>
          </p:spPr>
          <p:txBody>
            <a:bodyPr/>
            <a:lstStyle/>
            <a:p>
              <a:endParaRPr lang="en-US" sz="1350"/>
            </a:p>
          </p:txBody>
        </p:sp>
        <p:sp>
          <p:nvSpPr>
            <p:cNvPr id="250476" name="Freeform 620"/>
            <p:cNvSpPr>
              <a:spLocks/>
            </p:cNvSpPr>
            <p:nvPr/>
          </p:nvSpPr>
          <p:spPr bwMode="auto">
            <a:xfrm>
              <a:off x="2327" y="2233"/>
              <a:ext cx="402" cy="448"/>
            </a:xfrm>
            <a:custGeom>
              <a:avLst/>
              <a:gdLst/>
              <a:ahLst/>
              <a:cxnLst>
                <a:cxn ang="0">
                  <a:pos x="11" y="448"/>
                </a:cxn>
                <a:cxn ang="0">
                  <a:pos x="11" y="408"/>
                </a:cxn>
                <a:cxn ang="0">
                  <a:pos x="11" y="397"/>
                </a:cxn>
                <a:cxn ang="0">
                  <a:pos x="5" y="386"/>
                </a:cxn>
                <a:cxn ang="0">
                  <a:pos x="0" y="363"/>
                </a:cxn>
                <a:cxn ang="0">
                  <a:pos x="0" y="335"/>
                </a:cxn>
                <a:cxn ang="0">
                  <a:pos x="5" y="306"/>
                </a:cxn>
                <a:cxn ang="0">
                  <a:pos x="17" y="289"/>
                </a:cxn>
                <a:cxn ang="0">
                  <a:pos x="28" y="278"/>
                </a:cxn>
                <a:cxn ang="0">
                  <a:pos x="39" y="266"/>
                </a:cxn>
                <a:cxn ang="0">
                  <a:pos x="198" y="130"/>
                </a:cxn>
                <a:cxn ang="0">
                  <a:pos x="261" y="85"/>
                </a:cxn>
                <a:cxn ang="0">
                  <a:pos x="402" y="0"/>
                </a:cxn>
              </a:cxnLst>
              <a:rect l="0" t="0" r="r" b="b"/>
              <a:pathLst>
                <a:path w="402" h="448">
                  <a:moveTo>
                    <a:pt x="11" y="448"/>
                  </a:moveTo>
                  <a:lnTo>
                    <a:pt x="11" y="408"/>
                  </a:lnTo>
                  <a:lnTo>
                    <a:pt x="11" y="397"/>
                  </a:lnTo>
                  <a:lnTo>
                    <a:pt x="5" y="386"/>
                  </a:lnTo>
                  <a:lnTo>
                    <a:pt x="0" y="363"/>
                  </a:lnTo>
                  <a:lnTo>
                    <a:pt x="0" y="335"/>
                  </a:lnTo>
                  <a:lnTo>
                    <a:pt x="5" y="306"/>
                  </a:lnTo>
                  <a:lnTo>
                    <a:pt x="17" y="289"/>
                  </a:lnTo>
                  <a:lnTo>
                    <a:pt x="28" y="278"/>
                  </a:lnTo>
                  <a:lnTo>
                    <a:pt x="39" y="266"/>
                  </a:lnTo>
                  <a:lnTo>
                    <a:pt x="198" y="130"/>
                  </a:lnTo>
                  <a:lnTo>
                    <a:pt x="261" y="85"/>
                  </a:lnTo>
                  <a:lnTo>
                    <a:pt x="402" y="0"/>
                  </a:lnTo>
                </a:path>
              </a:pathLst>
            </a:custGeom>
            <a:noFill/>
            <a:ln w="9525">
              <a:solidFill>
                <a:srgbClr val="000000"/>
              </a:solidFill>
              <a:prstDash val="solid"/>
              <a:round/>
              <a:headEnd/>
              <a:tailEnd/>
            </a:ln>
          </p:spPr>
          <p:txBody>
            <a:bodyPr/>
            <a:lstStyle/>
            <a:p>
              <a:endParaRPr lang="en-US" sz="1350"/>
            </a:p>
          </p:txBody>
        </p:sp>
        <p:sp>
          <p:nvSpPr>
            <p:cNvPr id="250477" name="Freeform 621"/>
            <p:cNvSpPr>
              <a:spLocks/>
            </p:cNvSpPr>
            <p:nvPr/>
          </p:nvSpPr>
          <p:spPr bwMode="auto">
            <a:xfrm>
              <a:off x="1306" y="1813"/>
              <a:ext cx="527" cy="352"/>
            </a:xfrm>
            <a:custGeom>
              <a:avLst/>
              <a:gdLst/>
              <a:ahLst/>
              <a:cxnLst>
                <a:cxn ang="0">
                  <a:pos x="425" y="0"/>
                </a:cxn>
                <a:cxn ang="0">
                  <a:pos x="442" y="40"/>
                </a:cxn>
                <a:cxn ang="0">
                  <a:pos x="459" y="74"/>
                </a:cxn>
                <a:cxn ang="0">
                  <a:pos x="510" y="182"/>
                </a:cxn>
                <a:cxn ang="0">
                  <a:pos x="516" y="193"/>
                </a:cxn>
                <a:cxn ang="0">
                  <a:pos x="516" y="216"/>
                </a:cxn>
                <a:cxn ang="0">
                  <a:pos x="522" y="239"/>
                </a:cxn>
                <a:cxn ang="0">
                  <a:pos x="527" y="261"/>
                </a:cxn>
                <a:cxn ang="0">
                  <a:pos x="527" y="284"/>
                </a:cxn>
                <a:cxn ang="0">
                  <a:pos x="522" y="301"/>
                </a:cxn>
                <a:cxn ang="0">
                  <a:pos x="505" y="335"/>
                </a:cxn>
                <a:cxn ang="0">
                  <a:pos x="482" y="352"/>
                </a:cxn>
                <a:cxn ang="0">
                  <a:pos x="465" y="352"/>
                </a:cxn>
                <a:cxn ang="0">
                  <a:pos x="425" y="352"/>
                </a:cxn>
                <a:cxn ang="0">
                  <a:pos x="391" y="341"/>
                </a:cxn>
                <a:cxn ang="0">
                  <a:pos x="369" y="324"/>
                </a:cxn>
                <a:cxn ang="0">
                  <a:pos x="357" y="312"/>
                </a:cxn>
                <a:cxn ang="0">
                  <a:pos x="346" y="301"/>
                </a:cxn>
                <a:cxn ang="0">
                  <a:pos x="301" y="284"/>
                </a:cxn>
                <a:cxn ang="0">
                  <a:pos x="250" y="261"/>
                </a:cxn>
                <a:cxn ang="0">
                  <a:pos x="187" y="239"/>
                </a:cxn>
                <a:cxn ang="0">
                  <a:pos x="131" y="216"/>
                </a:cxn>
                <a:cxn ang="0">
                  <a:pos x="74" y="193"/>
                </a:cxn>
                <a:cxn ang="0">
                  <a:pos x="29" y="171"/>
                </a:cxn>
                <a:cxn ang="0">
                  <a:pos x="12" y="159"/>
                </a:cxn>
                <a:cxn ang="0">
                  <a:pos x="0" y="148"/>
                </a:cxn>
              </a:cxnLst>
              <a:rect l="0" t="0" r="r" b="b"/>
              <a:pathLst>
                <a:path w="527" h="352">
                  <a:moveTo>
                    <a:pt x="425" y="0"/>
                  </a:moveTo>
                  <a:lnTo>
                    <a:pt x="442" y="40"/>
                  </a:lnTo>
                  <a:lnTo>
                    <a:pt x="459" y="74"/>
                  </a:lnTo>
                  <a:lnTo>
                    <a:pt x="510" y="182"/>
                  </a:lnTo>
                  <a:lnTo>
                    <a:pt x="516" y="193"/>
                  </a:lnTo>
                  <a:lnTo>
                    <a:pt x="516" y="216"/>
                  </a:lnTo>
                  <a:lnTo>
                    <a:pt x="522" y="239"/>
                  </a:lnTo>
                  <a:lnTo>
                    <a:pt x="527" y="261"/>
                  </a:lnTo>
                  <a:lnTo>
                    <a:pt x="527" y="284"/>
                  </a:lnTo>
                  <a:lnTo>
                    <a:pt x="522" y="301"/>
                  </a:lnTo>
                  <a:lnTo>
                    <a:pt x="505" y="335"/>
                  </a:lnTo>
                  <a:lnTo>
                    <a:pt x="482" y="352"/>
                  </a:lnTo>
                  <a:lnTo>
                    <a:pt x="465" y="352"/>
                  </a:lnTo>
                  <a:lnTo>
                    <a:pt x="425" y="352"/>
                  </a:lnTo>
                  <a:lnTo>
                    <a:pt x="391" y="341"/>
                  </a:lnTo>
                  <a:lnTo>
                    <a:pt x="369" y="324"/>
                  </a:lnTo>
                  <a:lnTo>
                    <a:pt x="357" y="312"/>
                  </a:lnTo>
                  <a:lnTo>
                    <a:pt x="346" y="301"/>
                  </a:lnTo>
                  <a:lnTo>
                    <a:pt x="301" y="284"/>
                  </a:lnTo>
                  <a:lnTo>
                    <a:pt x="250" y="261"/>
                  </a:lnTo>
                  <a:lnTo>
                    <a:pt x="187" y="239"/>
                  </a:lnTo>
                  <a:lnTo>
                    <a:pt x="131" y="216"/>
                  </a:lnTo>
                  <a:lnTo>
                    <a:pt x="74" y="193"/>
                  </a:lnTo>
                  <a:lnTo>
                    <a:pt x="29" y="171"/>
                  </a:lnTo>
                  <a:lnTo>
                    <a:pt x="12" y="159"/>
                  </a:lnTo>
                  <a:lnTo>
                    <a:pt x="0" y="148"/>
                  </a:lnTo>
                </a:path>
              </a:pathLst>
            </a:custGeom>
            <a:noFill/>
            <a:ln w="9525">
              <a:solidFill>
                <a:srgbClr val="000000"/>
              </a:solidFill>
              <a:prstDash val="solid"/>
              <a:round/>
              <a:headEnd/>
              <a:tailEnd/>
            </a:ln>
          </p:spPr>
          <p:txBody>
            <a:bodyPr/>
            <a:lstStyle/>
            <a:p>
              <a:endParaRPr lang="en-US" sz="1350"/>
            </a:p>
          </p:txBody>
        </p:sp>
        <p:sp>
          <p:nvSpPr>
            <p:cNvPr id="250478" name="Freeform 622"/>
            <p:cNvSpPr>
              <a:spLocks/>
            </p:cNvSpPr>
            <p:nvPr/>
          </p:nvSpPr>
          <p:spPr bwMode="auto">
            <a:xfrm>
              <a:off x="252" y="651"/>
              <a:ext cx="992" cy="391"/>
            </a:xfrm>
            <a:custGeom>
              <a:avLst/>
              <a:gdLst/>
              <a:ahLst/>
              <a:cxnLst>
                <a:cxn ang="0">
                  <a:pos x="0" y="0"/>
                </a:cxn>
                <a:cxn ang="0">
                  <a:pos x="618" y="391"/>
                </a:cxn>
                <a:cxn ang="0">
                  <a:pos x="992" y="391"/>
                </a:cxn>
              </a:cxnLst>
              <a:rect l="0" t="0" r="r" b="b"/>
              <a:pathLst>
                <a:path w="992" h="391">
                  <a:moveTo>
                    <a:pt x="0" y="0"/>
                  </a:moveTo>
                  <a:lnTo>
                    <a:pt x="618" y="391"/>
                  </a:lnTo>
                  <a:lnTo>
                    <a:pt x="992" y="391"/>
                  </a:lnTo>
                </a:path>
              </a:pathLst>
            </a:custGeom>
            <a:noFill/>
            <a:ln w="9525">
              <a:solidFill>
                <a:srgbClr val="000000"/>
              </a:solidFill>
              <a:prstDash val="solid"/>
              <a:round/>
              <a:headEnd/>
              <a:tailEnd/>
            </a:ln>
          </p:spPr>
          <p:txBody>
            <a:bodyPr/>
            <a:lstStyle/>
            <a:p>
              <a:endParaRPr lang="en-US" sz="1350"/>
            </a:p>
          </p:txBody>
        </p:sp>
        <p:sp>
          <p:nvSpPr>
            <p:cNvPr id="250479" name="Freeform 623"/>
            <p:cNvSpPr>
              <a:spLocks/>
            </p:cNvSpPr>
            <p:nvPr/>
          </p:nvSpPr>
          <p:spPr bwMode="auto">
            <a:xfrm>
              <a:off x="921" y="623"/>
              <a:ext cx="283" cy="465"/>
            </a:xfrm>
            <a:custGeom>
              <a:avLst/>
              <a:gdLst/>
              <a:ahLst/>
              <a:cxnLst>
                <a:cxn ang="0">
                  <a:pos x="283" y="465"/>
                </a:cxn>
                <a:cxn ang="0">
                  <a:pos x="226" y="408"/>
                </a:cxn>
                <a:cxn ang="0">
                  <a:pos x="0" y="0"/>
                </a:cxn>
              </a:cxnLst>
              <a:rect l="0" t="0" r="r" b="b"/>
              <a:pathLst>
                <a:path w="283" h="465">
                  <a:moveTo>
                    <a:pt x="283" y="465"/>
                  </a:moveTo>
                  <a:lnTo>
                    <a:pt x="226" y="408"/>
                  </a:lnTo>
                  <a:lnTo>
                    <a:pt x="0" y="0"/>
                  </a:lnTo>
                </a:path>
              </a:pathLst>
            </a:custGeom>
            <a:noFill/>
            <a:ln w="9525">
              <a:solidFill>
                <a:srgbClr val="000000"/>
              </a:solidFill>
              <a:prstDash val="solid"/>
              <a:round/>
              <a:headEnd/>
              <a:tailEnd/>
            </a:ln>
          </p:spPr>
          <p:txBody>
            <a:bodyPr/>
            <a:lstStyle/>
            <a:p>
              <a:endParaRPr lang="en-US" sz="1350"/>
            </a:p>
          </p:txBody>
        </p:sp>
        <p:sp>
          <p:nvSpPr>
            <p:cNvPr id="250480" name="Line 624"/>
            <p:cNvSpPr>
              <a:spLocks noChangeShapeType="1"/>
            </p:cNvSpPr>
            <p:nvPr/>
          </p:nvSpPr>
          <p:spPr bwMode="auto">
            <a:xfrm>
              <a:off x="1386" y="447"/>
              <a:ext cx="311" cy="505"/>
            </a:xfrm>
            <a:prstGeom prst="line">
              <a:avLst/>
            </a:prstGeom>
            <a:noFill/>
            <a:ln w="9525">
              <a:solidFill>
                <a:srgbClr val="000000"/>
              </a:solidFill>
              <a:round/>
              <a:headEnd/>
              <a:tailEnd/>
            </a:ln>
          </p:spPr>
          <p:txBody>
            <a:bodyPr/>
            <a:lstStyle/>
            <a:p>
              <a:endParaRPr lang="en-US" sz="1350"/>
            </a:p>
          </p:txBody>
        </p:sp>
        <p:sp>
          <p:nvSpPr>
            <p:cNvPr id="250481" name="Freeform 625"/>
            <p:cNvSpPr>
              <a:spLocks/>
            </p:cNvSpPr>
            <p:nvPr/>
          </p:nvSpPr>
          <p:spPr bwMode="auto">
            <a:xfrm>
              <a:off x="1153" y="1037"/>
              <a:ext cx="578" cy="776"/>
            </a:xfrm>
            <a:custGeom>
              <a:avLst/>
              <a:gdLst/>
              <a:ahLst/>
              <a:cxnLst>
                <a:cxn ang="0">
                  <a:pos x="0" y="0"/>
                </a:cxn>
                <a:cxn ang="0">
                  <a:pos x="11" y="11"/>
                </a:cxn>
                <a:cxn ang="0">
                  <a:pos x="17" y="22"/>
                </a:cxn>
                <a:cxn ang="0">
                  <a:pos x="23" y="28"/>
                </a:cxn>
                <a:cxn ang="0">
                  <a:pos x="34" y="39"/>
                </a:cxn>
                <a:cxn ang="0">
                  <a:pos x="114" y="119"/>
                </a:cxn>
                <a:cxn ang="0">
                  <a:pos x="204" y="209"/>
                </a:cxn>
                <a:cxn ang="0">
                  <a:pos x="250" y="261"/>
                </a:cxn>
                <a:cxn ang="0">
                  <a:pos x="278" y="283"/>
                </a:cxn>
                <a:cxn ang="0">
                  <a:pos x="301" y="312"/>
                </a:cxn>
                <a:cxn ang="0">
                  <a:pos x="318" y="340"/>
                </a:cxn>
                <a:cxn ang="0">
                  <a:pos x="335" y="368"/>
                </a:cxn>
                <a:cxn ang="0">
                  <a:pos x="374" y="436"/>
                </a:cxn>
                <a:cxn ang="0">
                  <a:pos x="414" y="499"/>
                </a:cxn>
                <a:cxn ang="0">
                  <a:pos x="488" y="595"/>
                </a:cxn>
                <a:cxn ang="0">
                  <a:pos x="493" y="606"/>
                </a:cxn>
                <a:cxn ang="0">
                  <a:pos x="499" y="612"/>
                </a:cxn>
                <a:cxn ang="0">
                  <a:pos x="499" y="618"/>
                </a:cxn>
                <a:cxn ang="0">
                  <a:pos x="505" y="629"/>
                </a:cxn>
                <a:cxn ang="0">
                  <a:pos x="522" y="669"/>
                </a:cxn>
                <a:cxn ang="0">
                  <a:pos x="544" y="703"/>
                </a:cxn>
                <a:cxn ang="0">
                  <a:pos x="561" y="742"/>
                </a:cxn>
                <a:cxn ang="0">
                  <a:pos x="578" y="776"/>
                </a:cxn>
              </a:cxnLst>
              <a:rect l="0" t="0" r="r" b="b"/>
              <a:pathLst>
                <a:path w="578" h="776">
                  <a:moveTo>
                    <a:pt x="0" y="0"/>
                  </a:moveTo>
                  <a:lnTo>
                    <a:pt x="11" y="11"/>
                  </a:lnTo>
                  <a:lnTo>
                    <a:pt x="17" y="22"/>
                  </a:lnTo>
                  <a:lnTo>
                    <a:pt x="23" y="28"/>
                  </a:lnTo>
                  <a:lnTo>
                    <a:pt x="34" y="39"/>
                  </a:lnTo>
                  <a:lnTo>
                    <a:pt x="114" y="119"/>
                  </a:lnTo>
                  <a:lnTo>
                    <a:pt x="204" y="209"/>
                  </a:lnTo>
                  <a:lnTo>
                    <a:pt x="250" y="261"/>
                  </a:lnTo>
                  <a:lnTo>
                    <a:pt x="278" y="283"/>
                  </a:lnTo>
                  <a:lnTo>
                    <a:pt x="301" y="312"/>
                  </a:lnTo>
                  <a:lnTo>
                    <a:pt x="318" y="340"/>
                  </a:lnTo>
                  <a:lnTo>
                    <a:pt x="335" y="368"/>
                  </a:lnTo>
                  <a:lnTo>
                    <a:pt x="374" y="436"/>
                  </a:lnTo>
                  <a:lnTo>
                    <a:pt x="414" y="499"/>
                  </a:lnTo>
                  <a:lnTo>
                    <a:pt x="488" y="595"/>
                  </a:lnTo>
                  <a:lnTo>
                    <a:pt x="493" y="606"/>
                  </a:lnTo>
                  <a:lnTo>
                    <a:pt x="499" y="612"/>
                  </a:lnTo>
                  <a:lnTo>
                    <a:pt x="499" y="618"/>
                  </a:lnTo>
                  <a:lnTo>
                    <a:pt x="505" y="629"/>
                  </a:lnTo>
                  <a:lnTo>
                    <a:pt x="522" y="669"/>
                  </a:lnTo>
                  <a:lnTo>
                    <a:pt x="544" y="703"/>
                  </a:lnTo>
                  <a:lnTo>
                    <a:pt x="561" y="742"/>
                  </a:lnTo>
                  <a:lnTo>
                    <a:pt x="578" y="776"/>
                  </a:lnTo>
                </a:path>
              </a:pathLst>
            </a:custGeom>
            <a:noFill/>
            <a:ln w="9525">
              <a:solidFill>
                <a:srgbClr val="000000"/>
              </a:solidFill>
              <a:prstDash val="solid"/>
              <a:round/>
              <a:headEnd/>
              <a:tailEnd/>
            </a:ln>
          </p:spPr>
          <p:txBody>
            <a:bodyPr/>
            <a:lstStyle/>
            <a:p>
              <a:endParaRPr lang="en-US" sz="1350"/>
            </a:p>
          </p:txBody>
        </p:sp>
        <p:sp>
          <p:nvSpPr>
            <p:cNvPr id="250482" name="Freeform 626"/>
            <p:cNvSpPr>
              <a:spLocks/>
            </p:cNvSpPr>
            <p:nvPr/>
          </p:nvSpPr>
          <p:spPr bwMode="auto">
            <a:xfrm>
              <a:off x="3427" y="2760"/>
              <a:ext cx="430" cy="749"/>
            </a:xfrm>
            <a:custGeom>
              <a:avLst/>
              <a:gdLst/>
              <a:ahLst/>
              <a:cxnLst>
                <a:cxn ang="0">
                  <a:pos x="0" y="0"/>
                </a:cxn>
                <a:cxn ang="0">
                  <a:pos x="289" y="323"/>
                </a:cxn>
                <a:cxn ang="0">
                  <a:pos x="317" y="420"/>
                </a:cxn>
                <a:cxn ang="0">
                  <a:pos x="340" y="505"/>
                </a:cxn>
                <a:cxn ang="0">
                  <a:pos x="357" y="579"/>
                </a:cxn>
                <a:cxn ang="0">
                  <a:pos x="368" y="641"/>
                </a:cxn>
                <a:cxn ang="0">
                  <a:pos x="385" y="686"/>
                </a:cxn>
                <a:cxn ang="0">
                  <a:pos x="396" y="720"/>
                </a:cxn>
                <a:cxn ang="0">
                  <a:pos x="408" y="743"/>
                </a:cxn>
                <a:cxn ang="0">
                  <a:pos x="430" y="749"/>
                </a:cxn>
              </a:cxnLst>
              <a:rect l="0" t="0" r="r" b="b"/>
              <a:pathLst>
                <a:path w="430" h="749">
                  <a:moveTo>
                    <a:pt x="0" y="0"/>
                  </a:moveTo>
                  <a:lnTo>
                    <a:pt x="289" y="323"/>
                  </a:lnTo>
                  <a:lnTo>
                    <a:pt x="317" y="420"/>
                  </a:lnTo>
                  <a:lnTo>
                    <a:pt x="340" y="505"/>
                  </a:lnTo>
                  <a:lnTo>
                    <a:pt x="357" y="579"/>
                  </a:lnTo>
                  <a:lnTo>
                    <a:pt x="368" y="641"/>
                  </a:lnTo>
                  <a:lnTo>
                    <a:pt x="385" y="686"/>
                  </a:lnTo>
                  <a:lnTo>
                    <a:pt x="396" y="720"/>
                  </a:lnTo>
                  <a:lnTo>
                    <a:pt x="408" y="743"/>
                  </a:lnTo>
                  <a:lnTo>
                    <a:pt x="430" y="749"/>
                  </a:lnTo>
                </a:path>
              </a:pathLst>
            </a:custGeom>
            <a:noFill/>
            <a:ln w="0">
              <a:solidFill>
                <a:srgbClr val="000000"/>
              </a:solidFill>
              <a:prstDash val="solid"/>
              <a:round/>
              <a:headEnd/>
              <a:tailEnd/>
            </a:ln>
          </p:spPr>
          <p:txBody>
            <a:bodyPr/>
            <a:lstStyle/>
            <a:p>
              <a:endParaRPr lang="en-US" sz="1350"/>
            </a:p>
          </p:txBody>
        </p:sp>
        <p:sp>
          <p:nvSpPr>
            <p:cNvPr id="250483" name="Line 627"/>
            <p:cNvSpPr>
              <a:spLocks noChangeShapeType="1"/>
            </p:cNvSpPr>
            <p:nvPr/>
          </p:nvSpPr>
          <p:spPr bwMode="auto">
            <a:xfrm flipH="1" flipV="1">
              <a:off x="830" y="424"/>
              <a:ext cx="91" cy="199"/>
            </a:xfrm>
            <a:prstGeom prst="line">
              <a:avLst/>
            </a:prstGeom>
            <a:noFill/>
            <a:ln w="9525">
              <a:solidFill>
                <a:srgbClr val="000000"/>
              </a:solidFill>
              <a:round/>
              <a:headEnd/>
              <a:tailEnd/>
            </a:ln>
          </p:spPr>
          <p:txBody>
            <a:bodyPr/>
            <a:lstStyle/>
            <a:p>
              <a:endParaRPr lang="en-US" sz="1350"/>
            </a:p>
          </p:txBody>
        </p:sp>
        <p:sp>
          <p:nvSpPr>
            <p:cNvPr id="250484" name="Freeform 628"/>
            <p:cNvSpPr>
              <a:spLocks/>
            </p:cNvSpPr>
            <p:nvPr/>
          </p:nvSpPr>
          <p:spPr bwMode="auto">
            <a:xfrm>
              <a:off x="3495" y="2142"/>
              <a:ext cx="113" cy="528"/>
            </a:xfrm>
            <a:custGeom>
              <a:avLst/>
              <a:gdLst/>
              <a:ahLst/>
              <a:cxnLst>
                <a:cxn ang="0">
                  <a:pos x="113" y="528"/>
                </a:cxn>
                <a:cxn ang="0">
                  <a:pos x="73" y="386"/>
                </a:cxn>
                <a:cxn ang="0">
                  <a:pos x="0" y="0"/>
                </a:cxn>
              </a:cxnLst>
              <a:rect l="0" t="0" r="r" b="b"/>
              <a:pathLst>
                <a:path w="113" h="528">
                  <a:moveTo>
                    <a:pt x="113" y="528"/>
                  </a:moveTo>
                  <a:lnTo>
                    <a:pt x="73" y="386"/>
                  </a:lnTo>
                  <a:lnTo>
                    <a:pt x="0" y="0"/>
                  </a:lnTo>
                </a:path>
              </a:pathLst>
            </a:custGeom>
            <a:noFill/>
            <a:ln w="9525">
              <a:solidFill>
                <a:srgbClr val="000000"/>
              </a:solidFill>
              <a:prstDash val="solid"/>
              <a:round/>
              <a:headEnd/>
              <a:tailEnd/>
            </a:ln>
          </p:spPr>
          <p:txBody>
            <a:bodyPr/>
            <a:lstStyle/>
            <a:p>
              <a:endParaRPr lang="en-US" sz="1350"/>
            </a:p>
          </p:txBody>
        </p:sp>
        <p:sp>
          <p:nvSpPr>
            <p:cNvPr id="250485" name="Line 629"/>
            <p:cNvSpPr>
              <a:spLocks noChangeShapeType="1"/>
            </p:cNvSpPr>
            <p:nvPr/>
          </p:nvSpPr>
          <p:spPr bwMode="auto">
            <a:xfrm flipH="1" flipV="1">
              <a:off x="2792" y="2040"/>
              <a:ext cx="635" cy="720"/>
            </a:xfrm>
            <a:prstGeom prst="line">
              <a:avLst/>
            </a:prstGeom>
            <a:noFill/>
            <a:ln w="9525">
              <a:solidFill>
                <a:srgbClr val="000000"/>
              </a:solidFill>
              <a:round/>
              <a:headEnd/>
              <a:tailEnd/>
            </a:ln>
          </p:spPr>
          <p:txBody>
            <a:bodyPr/>
            <a:lstStyle/>
            <a:p>
              <a:endParaRPr lang="en-US" sz="1350"/>
            </a:p>
          </p:txBody>
        </p:sp>
        <p:sp>
          <p:nvSpPr>
            <p:cNvPr id="250486" name="Line 630"/>
            <p:cNvSpPr>
              <a:spLocks noChangeShapeType="1"/>
            </p:cNvSpPr>
            <p:nvPr/>
          </p:nvSpPr>
          <p:spPr bwMode="auto">
            <a:xfrm>
              <a:off x="3823" y="2052"/>
              <a:ext cx="1" cy="572"/>
            </a:xfrm>
            <a:prstGeom prst="line">
              <a:avLst/>
            </a:prstGeom>
            <a:noFill/>
            <a:ln w="9525">
              <a:solidFill>
                <a:srgbClr val="000000"/>
              </a:solidFill>
              <a:round/>
              <a:headEnd/>
              <a:tailEnd/>
            </a:ln>
          </p:spPr>
          <p:txBody>
            <a:bodyPr/>
            <a:lstStyle/>
            <a:p>
              <a:endParaRPr lang="en-US" sz="1350"/>
            </a:p>
          </p:txBody>
        </p:sp>
        <p:sp>
          <p:nvSpPr>
            <p:cNvPr id="250487" name="Freeform 631"/>
            <p:cNvSpPr>
              <a:spLocks/>
            </p:cNvSpPr>
            <p:nvPr/>
          </p:nvSpPr>
          <p:spPr bwMode="auto">
            <a:xfrm>
              <a:off x="1902" y="1246"/>
              <a:ext cx="572" cy="539"/>
            </a:xfrm>
            <a:custGeom>
              <a:avLst/>
              <a:gdLst/>
              <a:ahLst/>
              <a:cxnLst>
                <a:cxn ang="0">
                  <a:pos x="0" y="0"/>
                </a:cxn>
                <a:cxn ang="0">
                  <a:pos x="226" y="239"/>
                </a:cxn>
                <a:cxn ang="0">
                  <a:pos x="572" y="539"/>
                </a:cxn>
              </a:cxnLst>
              <a:rect l="0" t="0" r="r" b="b"/>
              <a:pathLst>
                <a:path w="572" h="539">
                  <a:moveTo>
                    <a:pt x="0" y="0"/>
                  </a:moveTo>
                  <a:lnTo>
                    <a:pt x="226" y="239"/>
                  </a:lnTo>
                  <a:lnTo>
                    <a:pt x="572" y="539"/>
                  </a:lnTo>
                </a:path>
              </a:pathLst>
            </a:custGeom>
            <a:noFill/>
            <a:ln w="9525">
              <a:solidFill>
                <a:srgbClr val="000000"/>
              </a:solidFill>
              <a:prstDash val="solid"/>
              <a:round/>
              <a:headEnd/>
              <a:tailEnd/>
            </a:ln>
          </p:spPr>
          <p:txBody>
            <a:bodyPr/>
            <a:lstStyle/>
            <a:p>
              <a:endParaRPr lang="en-US" sz="1350"/>
            </a:p>
          </p:txBody>
        </p:sp>
        <p:sp>
          <p:nvSpPr>
            <p:cNvPr id="250488" name="Freeform 632"/>
            <p:cNvSpPr>
              <a:spLocks/>
            </p:cNvSpPr>
            <p:nvPr/>
          </p:nvSpPr>
          <p:spPr bwMode="auto">
            <a:xfrm>
              <a:off x="3789" y="3350"/>
              <a:ext cx="188" cy="414"/>
            </a:xfrm>
            <a:custGeom>
              <a:avLst/>
              <a:gdLst/>
              <a:ahLst/>
              <a:cxnLst>
                <a:cxn ang="0">
                  <a:pos x="0" y="0"/>
                </a:cxn>
                <a:cxn ang="0">
                  <a:pos x="17" y="11"/>
                </a:cxn>
                <a:cxn ang="0">
                  <a:pos x="29" y="28"/>
                </a:cxn>
                <a:cxn ang="0">
                  <a:pos x="34" y="57"/>
                </a:cxn>
                <a:cxn ang="0">
                  <a:pos x="46" y="85"/>
                </a:cxn>
                <a:cxn ang="0">
                  <a:pos x="51" y="119"/>
                </a:cxn>
                <a:cxn ang="0">
                  <a:pos x="68" y="153"/>
                </a:cxn>
                <a:cxn ang="0">
                  <a:pos x="97" y="193"/>
                </a:cxn>
                <a:cxn ang="0">
                  <a:pos x="137" y="227"/>
                </a:cxn>
                <a:cxn ang="0">
                  <a:pos x="171" y="266"/>
                </a:cxn>
                <a:cxn ang="0">
                  <a:pos x="182" y="300"/>
                </a:cxn>
                <a:cxn ang="0">
                  <a:pos x="188" y="329"/>
                </a:cxn>
                <a:cxn ang="0">
                  <a:pos x="182" y="351"/>
                </a:cxn>
                <a:cxn ang="0">
                  <a:pos x="171" y="374"/>
                </a:cxn>
                <a:cxn ang="0">
                  <a:pos x="159" y="391"/>
                </a:cxn>
                <a:cxn ang="0">
                  <a:pos x="142" y="402"/>
                </a:cxn>
                <a:cxn ang="0">
                  <a:pos x="131" y="414"/>
                </a:cxn>
              </a:cxnLst>
              <a:rect l="0" t="0" r="r" b="b"/>
              <a:pathLst>
                <a:path w="188" h="414">
                  <a:moveTo>
                    <a:pt x="0" y="0"/>
                  </a:moveTo>
                  <a:lnTo>
                    <a:pt x="17" y="11"/>
                  </a:lnTo>
                  <a:lnTo>
                    <a:pt x="29" y="28"/>
                  </a:lnTo>
                  <a:lnTo>
                    <a:pt x="34" y="57"/>
                  </a:lnTo>
                  <a:lnTo>
                    <a:pt x="46" y="85"/>
                  </a:lnTo>
                  <a:lnTo>
                    <a:pt x="51" y="119"/>
                  </a:lnTo>
                  <a:lnTo>
                    <a:pt x="68" y="153"/>
                  </a:lnTo>
                  <a:lnTo>
                    <a:pt x="97" y="193"/>
                  </a:lnTo>
                  <a:lnTo>
                    <a:pt x="137" y="227"/>
                  </a:lnTo>
                  <a:lnTo>
                    <a:pt x="171" y="266"/>
                  </a:lnTo>
                  <a:lnTo>
                    <a:pt x="182" y="300"/>
                  </a:lnTo>
                  <a:lnTo>
                    <a:pt x="188" y="329"/>
                  </a:lnTo>
                  <a:lnTo>
                    <a:pt x="182" y="351"/>
                  </a:lnTo>
                  <a:lnTo>
                    <a:pt x="171" y="374"/>
                  </a:lnTo>
                  <a:lnTo>
                    <a:pt x="159" y="391"/>
                  </a:lnTo>
                  <a:lnTo>
                    <a:pt x="142" y="402"/>
                  </a:lnTo>
                  <a:lnTo>
                    <a:pt x="131" y="414"/>
                  </a:lnTo>
                </a:path>
              </a:pathLst>
            </a:custGeom>
            <a:noFill/>
            <a:ln w="0">
              <a:solidFill>
                <a:srgbClr val="000000"/>
              </a:solidFill>
              <a:prstDash val="solid"/>
              <a:round/>
              <a:headEnd/>
              <a:tailEnd/>
            </a:ln>
          </p:spPr>
          <p:txBody>
            <a:bodyPr/>
            <a:lstStyle/>
            <a:p>
              <a:endParaRPr lang="en-US" sz="1350"/>
            </a:p>
          </p:txBody>
        </p:sp>
        <p:grpSp>
          <p:nvGrpSpPr>
            <p:cNvPr id="250339" name="Group 633"/>
            <p:cNvGrpSpPr>
              <a:grpSpLocks/>
            </p:cNvGrpSpPr>
            <p:nvPr/>
          </p:nvGrpSpPr>
          <p:grpSpPr bwMode="auto">
            <a:xfrm>
              <a:off x="2227" y="1586"/>
              <a:ext cx="134" cy="130"/>
              <a:chOff x="2001" y="1550"/>
              <a:chExt cx="216" cy="211"/>
            </a:xfrm>
          </p:grpSpPr>
          <p:sp>
            <p:nvSpPr>
              <p:cNvPr id="250490" name="AutoShape 634"/>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491" name="Text Box 635"/>
              <p:cNvSpPr txBox="1">
                <a:spLocks noChangeArrowheads="1"/>
              </p:cNvSpPr>
              <p:nvPr/>
            </p:nvSpPr>
            <p:spPr bwMode="auto">
              <a:xfrm>
                <a:off x="2001" y="1550"/>
                <a:ext cx="216" cy="211"/>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0342" name="Group 636"/>
            <p:cNvGrpSpPr>
              <a:grpSpLocks/>
            </p:cNvGrpSpPr>
            <p:nvPr/>
          </p:nvGrpSpPr>
          <p:grpSpPr bwMode="auto">
            <a:xfrm>
              <a:off x="3235" y="2590"/>
              <a:ext cx="133" cy="130"/>
              <a:chOff x="2001" y="1550"/>
              <a:chExt cx="214" cy="211"/>
            </a:xfrm>
          </p:grpSpPr>
          <p:sp>
            <p:nvSpPr>
              <p:cNvPr id="250493" name="AutoShape 637"/>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50494" name="Text Box 638"/>
              <p:cNvSpPr txBox="1">
                <a:spLocks noChangeArrowheads="1"/>
              </p:cNvSpPr>
              <p:nvPr/>
            </p:nvSpPr>
            <p:spPr bwMode="auto">
              <a:xfrm>
                <a:off x="2001" y="1550"/>
                <a:ext cx="214" cy="211"/>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50495" name="Text Box 639"/>
            <p:cNvSpPr txBox="1">
              <a:spLocks noChangeArrowheads="1"/>
            </p:cNvSpPr>
            <p:nvPr/>
          </p:nvSpPr>
          <p:spPr bwMode="auto">
            <a:xfrm>
              <a:off x="3492" y="2532"/>
              <a:ext cx="192" cy="217"/>
            </a:xfrm>
            <a:prstGeom prst="rect">
              <a:avLst/>
            </a:prstGeom>
            <a:noFill/>
            <a:ln w="9525">
              <a:noFill/>
              <a:miter lim="800000"/>
              <a:headEnd/>
              <a:tailEnd/>
            </a:ln>
            <a:effectLst/>
          </p:spPr>
          <p:txBody>
            <a:bodyPr>
              <a:spAutoFit/>
            </a:bodyPr>
            <a:lstStyle/>
            <a:p>
              <a:pPr>
                <a:spcBef>
                  <a:spcPct val="50000"/>
                </a:spcBef>
              </a:pPr>
              <a:r>
                <a:rPr lang="en-US" sz="450" b="1"/>
                <a:t>99</a:t>
              </a:r>
            </a:p>
          </p:txBody>
        </p:sp>
        <p:sp>
          <p:nvSpPr>
            <p:cNvPr id="250496" name="Text Box 640"/>
            <p:cNvSpPr txBox="1">
              <a:spLocks noChangeArrowheads="1"/>
            </p:cNvSpPr>
            <p:nvPr/>
          </p:nvSpPr>
          <p:spPr bwMode="auto">
            <a:xfrm>
              <a:off x="3736" y="2735"/>
              <a:ext cx="240" cy="130"/>
            </a:xfrm>
            <a:prstGeom prst="rect">
              <a:avLst/>
            </a:prstGeom>
            <a:noFill/>
            <a:ln w="9525">
              <a:noFill/>
              <a:miter lim="800000"/>
              <a:headEnd/>
              <a:tailEnd/>
            </a:ln>
            <a:effectLst/>
          </p:spPr>
          <p:txBody>
            <a:bodyPr>
              <a:spAutoFit/>
            </a:bodyPr>
            <a:lstStyle/>
            <a:p>
              <a:pPr>
                <a:spcBef>
                  <a:spcPct val="50000"/>
                </a:spcBef>
              </a:pPr>
              <a:r>
                <a:rPr lang="en-US" sz="300" b="1"/>
                <a:t>184</a:t>
              </a:r>
            </a:p>
          </p:txBody>
        </p:sp>
        <p:sp>
          <p:nvSpPr>
            <p:cNvPr id="250497" name="Text Box 641"/>
            <p:cNvSpPr txBox="1">
              <a:spLocks noChangeArrowheads="1"/>
            </p:cNvSpPr>
            <p:nvPr/>
          </p:nvSpPr>
          <p:spPr bwMode="auto">
            <a:xfrm>
              <a:off x="1166" y="1088"/>
              <a:ext cx="192" cy="217"/>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50498" name="Text Box 642"/>
            <p:cNvSpPr txBox="1">
              <a:spLocks noChangeArrowheads="1"/>
            </p:cNvSpPr>
            <p:nvPr/>
          </p:nvSpPr>
          <p:spPr bwMode="auto">
            <a:xfrm>
              <a:off x="882" y="980"/>
              <a:ext cx="193" cy="217"/>
            </a:xfrm>
            <a:prstGeom prst="rect">
              <a:avLst/>
            </a:prstGeom>
            <a:noFill/>
            <a:ln w="9525">
              <a:noFill/>
              <a:miter lim="800000"/>
              <a:headEnd/>
              <a:tailEnd/>
            </a:ln>
            <a:effectLst/>
          </p:spPr>
          <p:txBody>
            <a:bodyPr>
              <a:spAutoFit/>
            </a:bodyPr>
            <a:lstStyle/>
            <a:p>
              <a:pPr>
                <a:spcBef>
                  <a:spcPct val="50000"/>
                </a:spcBef>
              </a:pPr>
              <a:r>
                <a:rPr lang="en-US" sz="450" b="1"/>
                <a:t>46</a:t>
              </a:r>
            </a:p>
          </p:txBody>
        </p:sp>
      </p:grpSp>
      <p:sp>
        <p:nvSpPr>
          <p:cNvPr id="250499" name="Text Box 643"/>
          <p:cNvSpPr txBox="1">
            <a:spLocks noChangeArrowheads="1"/>
          </p:cNvSpPr>
          <p:nvPr/>
        </p:nvSpPr>
        <p:spPr bwMode="auto">
          <a:xfrm>
            <a:off x="3820716" y="2141935"/>
            <a:ext cx="138113" cy="161583"/>
          </a:xfrm>
          <a:prstGeom prst="rect">
            <a:avLst/>
          </a:prstGeom>
          <a:noFill/>
          <a:ln w="9525">
            <a:noFill/>
            <a:miter lim="800000"/>
            <a:headEnd/>
            <a:tailEnd/>
          </a:ln>
          <a:effectLst/>
        </p:spPr>
        <p:txBody>
          <a:bodyPr>
            <a:spAutoFit/>
          </a:bodyPr>
          <a:lstStyle/>
          <a:p>
            <a:pPr eaLnBrk="1" hangingPunct="1">
              <a:spcBef>
                <a:spcPct val="50000"/>
              </a:spcBef>
            </a:pPr>
            <a:r>
              <a:rPr lang="en-US" sz="450" b="1">
                <a:latin typeface="Arial Narrow" pitchFamily="34" charset="0"/>
              </a:rPr>
              <a:t>5</a:t>
            </a:r>
          </a:p>
        </p:txBody>
      </p:sp>
      <p:sp>
        <p:nvSpPr>
          <p:cNvPr id="250500" name="Text Box 644"/>
          <p:cNvSpPr txBox="1">
            <a:spLocks noChangeArrowheads="1"/>
          </p:cNvSpPr>
          <p:nvPr/>
        </p:nvSpPr>
        <p:spPr bwMode="auto">
          <a:xfrm>
            <a:off x="4855369" y="3206354"/>
            <a:ext cx="138113" cy="161583"/>
          </a:xfrm>
          <a:prstGeom prst="rect">
            <a:avLst/>
          </a:prstGeom>
          <a:noFill/>
          <a:ln w="9525">
            <a:noFill/>
            <a:miter lim="800000"/>
            <a:headEnd/>
            <a:tailEnd/>
          </a:ln>
          <a:effectLst/>
        </p:spPr>
        <p:txBody>
          <a:bodyPr>
            <a:spAutoFit/>
          </a:bodyPr>
          <a:lstStyle/>
          <a:p>
            <a:pPr eaLnBrk="1" hangingPunct="1">
              <a:spcBef>
                <a:spcPct val="50000"/>
              </a:spcBef>
            </a:pPr>
            <a:r>
              <a:rPr lang="en-US" sz="450" b="1">
                <a:latin typeface="Arial Narrow" pitchFamily="34" charset="0"/>
              </a:rPr>
              <a:t>5</a:t>
            </a:r>
          </a:p>
        </p:txBody>
      </p:sp>
      <p:sp>
        <p:nvSpPr>
          <p:cNvPr id="250501" name="Text Box 645"/>
          <p:cNvSpPr txBox="1">
            <a:spLocks noChangeArrowheads="1"/>
          </p:cNvSpPr>
          <p:nvPr/>
        </p:nvSpPr>
        <p:spPr bwMode="auto">
          <a:xfrm>
            <a:off x="5557837" y="2687241"/>
            <a:ext cx="395288" cy="369332"/>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Arvin-Edison WSD</a:t>
            </a:r>
          </a:p>
        </p:txBody>
      </p:sp>
      <p:sp>
        <p:nvSpPr>
          <p:cNvPr id="250502" name="Rectangle 646"/>
          <p:cNvSpPr>
            <a:spLocks noChangeArrowheads="1"/>
          </p:cNvSpPr>
          <p:nvPr/>
        </p:nvSpPr>
        <p:spPr bwMode="auto">
          <a:xfrm>
            <a:off x="4416029" y="2177654"/>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3" name="Rectangle 647"/>
          <p:cNvSpPr>
            <a:spLocks noChangeArrowheads="1"/>
          </p:cNvSpPr>
          <p:nvPr/>
        </p:nvSpPr>
        <p:spPr bwMode="auto">
          <a:xfrm>
            <a:off x="4502944" y="21776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4" name="Rectangle 648"/>
          <p:cNvSpPr>
            <a:spLocks noChangeArrowheads="1"/>
          </p:cNvSpPr>
          <p:nvPr/>
        </p:nvSpPr>
        <p:spPr bwMode="auto">
          <a:xfrm>
            <a:off x="5355431" y="2177654"/>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5" name="Rectangle 649"/>
          <p:cNvSpPr>
            <a:spLocks noChangeArrowheads="1"/>
          </p:cNvSpPr>
          <p:nvPr/>
        </p:nvSpPr>
        <p:spPr bwMode="auto">
          <a:xfrm>
            <a:off x="4416029" y="2280047"/>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6" name="Rectangle 650"/>
          <p:cNvSpPr>
            <a:spLocks noChangeArrowheads="1"/>
          </p:cNvSpPr>
          <p:nvPr/>
        </p:nvSpPr>
        <p:spPr bwMode="auto">
          <a:xfrm>
            <a:off x="4502944" y="2280047"/>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7" name="Rectangle 651"/>
          <p:cNvSpPr>
            <a:spLocks noChangeArrowheads="1"/>
          </p:cNvSpPr>
          <p:nvPr/>
        </p:nvSpPr>
        <p:spPr bwMode="auto">
          <a:xfrm>
            <a:off x="5355431" y="2280047"/>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8" name="Rectangle 652"/>
          <p:cNvSpPr>
            <a:spLocks noChangeArrowheads="1"/>
          </p:cNvSpPr>
          <p:nvPr/>
        </p:nvSpPr>
        <p:spPr bwMode="auto">
          <a:xfrm>
            <a:off x="5443537" y="2280047"/>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09" name="Rectangle 653"/>
          <p:cNvSpPr>
            <a:spLocks noChangeArrowheads="1"/>
          </p:cNvSpPr>
          <p:nvPr/>
        </p:nvSpPr>
        <p:spPr bwMode="auto">
          <a:xfrm>
            <a:off x="5486400" y="238601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0" name="Rectangle 654"/>
          <p:cNvSpPr>
            <a:spLocks noChangeArrowheads="1"/>
          </p:cNvSpPr>
          <p:nvPr/>
        </p:nvSpPr>
        <p:spPr bwMode="auto">
          <a:xfrm>
            <a:off x="4416029" y="2482454"/>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1" name="Rectangle 655"/>
          <p:cNvSpPr>
            <a:spLocks noChangeArrowheads="1"/>
          </p:cNvSpPr>
          <p:nvPr/>
        </p:nvSpPr>
        <p:spPr bwMode="auto">
          <a:xfrm>
            <a:off x="4546997" y="24824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2" name="Rectangle 656"/>
          <p:cNvSpPr>
            <a:spLocks noChangeArrowheads="1"/>
          </p:cNvSpPr>
          <p:nvPr/>
        </p:nvSpPr>
        <p:spPr bwMode="auto">
          <a:xfrm>
            <a:off x="5355431" y="2482454"/>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3" name="Rectangle 657"/>
          <p:cNvSpPr>
            <a:spLocks noChangeArrowheads="1"/>
          </p:cNvSpPr>
          <p:nvPr/>
        </p:nvSpPr>
        <p:spPr bwMode="auto">
          <a:xfrm>
            <a:off x="5486400" y="160020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4" name="Rectangle 658"/>
          <p:cNvSpPr>
            <a:spLocks noChangeArrowheads="1"/>
          </p:cNvSpPr>
          <p:nvPr/>
        </p:nvSpPr>
        <p:spPr bwMode="auto">
          <a:xfrm>
            <a:off x="4416029" y="25836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5" name="Rectangle 659"/>
          <p:cNvSpPr>
            <a:spLocks noChangeArrowheads="1"/>
          </p:cNvSpPr>
          <p:nvPr/>
        </p:nvSpPr>
        <p:spPr bwMode="auto">
          <a:xfrm>
            <a:off x="4546997" y="25836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6" name="Rectangle 660"/>
          <p:cNvSpPr>
            <a:spLocks noChangeArrowheads="1"/>
          </p:cNvSpPr>
          <p:nvPr/>
        </p:nvSpPr>
        <p:spPr bwMode="auto">
          <a:xfrm>
            <a:off x="5355431" y="25836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7" name="Rectangle 661"/>
          <p:cNvSpPr>
            <a:spLocks noChangeArrowheads="1"/>
          </p:cNvSpPr>
          <p:nvPr/>
        </p:nvSpPr>
        <p:spPr bwMode="auto">
          <a:xfrm>
            <a:off x="5486400" y="2384822"/>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8" name="Rectangle 662"/>
          <p:cNvSpPr>
            <a:spLocks noChangeArrowheads="1"/>
          </p:cNvSpPr>
          <p:nvPr/>
        </p:nvSpPr>
        <p:spPr bwMode="auto">
          <a:xfrm>
            <a:off x="4416029" y="2684860"/>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19" name="Rectangle 663"/>
          <p:cNvSpPr>
            <a:spLocks noChangeArrowheads="1"/>
          </p:cNvSpPr>
          <p:nvPr/>
        </p:nvSpPr>
        <p:spPr bwMode="auto">
          <a:xfrm>
            <a:off x="4591050"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0" name="Rectangle 664"/>
          <p:cNvSpPr>
            <a:spLocks noChangeArrowheads="1"/>
          </p:cNvSpPr>
          <p:nvPr/>
        </p:nvSpPr>
        <p:spPr bwMode="auto">
          <a:xfrm>
            <a:off x="4886325" y="26848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1" name="Rectangle 665"/>
          <p:cNvSpPr>
            <a:spLocks noChangeArrowheads="1"/>
          </p:cNvSpPr>
          <p:nvPr/>
        </p:nvSpPr>
        <p:spPr bwMode="auto">
          <a:xfrm>
            <a:off x="5017294"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2" name="Rectangle 666"/>
          <p:cNvSpPr>
            <a:spLocks noChangeArrowheads="1"/>
          </p:cNvSpPr>
          <p:nvPr/>
        </p:nvSpPr>
        <p:spPr bwMode="auto">
          <a:xfrm>
            <a:off x="5355431" y="26848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3" name="Rectangle 667"/>
          <p:cNvSpPr>
            <a:spLocks noChangeArrowheads="1"/>
          </p:cNvSpPr>
          <p:nvPr/>
        </p:nvSpPr>
        <p:spPr bwMode="auto">
          <a:xfrm>
            <a:off x="5486400" y="26848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4" name="Rectangle 668"/>
          <p:cNvSpPr>
            <a:spLocks noChangeArrowheads="1"/>
          </p:cNvSpPr>
          <p:nvPr/>
        </p:nvSpPr>
        <p:spPr bwMode="auto">
          <a:xfrm>
            <a:off x="4416029" y="2787254"/>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5" name="Rectangle 669"/>
          <p:cNvSpPr>
            <a:spLocks noChangeArrowheads="1"/>
          </p:cNvSpPr>
          <p:nvPr/>
        </p:nvSpPr>
        <p:spPr bwMode="auto">
          <a:xfrm>
            <a:off x="4591050" y="27872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6" name="Rectangle 670"/>
          <p:cNvSpPr>
            <a:spLocks noChangeArrowheads="1"/>
          </p:cNvSpPr>
          <p:nvPr/>
        </p:nvSpPr>
        <p:spPr bwMode="auto">
          <a:xfrm>
            <a:off x="5355431" y="2787254"/>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7" name="Rectangle 671"/>
          <p:cNvSpPr>
            <a:spLocks noChangeArrowheads="1"/>
          </p:cNvSpPr>
          <p:nvPr/>
        </p:nvSpPr>
        <p:spPr bwMode="auto">
          <a:xfrm>
            <a:off x="5531644" y="2787254"/>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8" name="Rectangle 672"/>
          <p:cNvSpPr>
            <a:spLocks noChangeArrowheads="1"/>
          </p:cNvSpPr>
          <p:nvPr/>
        </p:nvSpPr>
        <p:spPr bwMode="auto">
          <a:xfrm>
            <a:off x="4416029" y="28884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29" name="Rectangle 673"/>
          <p:cNvSpPr>
            <a:spLocks noChangeArrowheads="1"/>
          </p:cNvSpPr>
          <p:nvPr/>
        </p:nvSpPr>
        <p:spPr bwMode="auto">
          <a:xfrm>
            <a:off x="4546997" y="28884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0" name="Rectangle 674"/>
          <p:cNvSpPr>
            <a:spLocks noChangeArrowheads="1"/>
          </p:cNvSpPr>
          <p:nvPr/>
        </p:nvSpPr>
        <p:spPr bwMode="auto">
          <a:xfrm>
            <a:off x="5355431" y="288845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1" name="Rectangle 675"/>
          <p:cNvSpPr>
            <a:spLocks noChangeArrowheads="1"/>
          </p:cNvSpPr>
          <p:nvPr/>
        </p:nvSpPr>
        <p:spPr bwMode="auto">
          <a:xfrm>
            <a:off x="5486400" y="288845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2" name="Rectangle 676"/>
          <p:cNvSpPr>
            <a:spLocks noChangeArrowheads="1"/>
          </p:cNvSpPr>
          <p:nvPr/>
        </p:nvSpPr>
        <p:spPr bwMode="auto">
          <a:xfrm>
            <a:off x="4502944" y="29896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3" name="Rectangle 677"/>
          <p:cNvSpPr>
            <a:spLocks noChangeArrowheads="1"/>
          </p:cNvSpPr>
          <p:nvPr/>
        </p:nvSpPr>
        <p:spPr bwMode="auto">
          <a:xfrm>
            <a:off x="5355431" y="2989660"/>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4" name="Rectangle 678"/>
          <p:cNvSpPr>
            <a:spLocks noChangeArrowheads="1"/>
          </p:cNvSpPr>
          <p:nvPr/>
        </p:nvSpPr>
        <p:spPr bwMode="auto">
          <a:xfrm>
            <a:off x="5443537" y="29896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5" name="Rectangle 679"/>
          <p:cNvSpPr>
            <a:spLocks noChangeArrowheads="1"/>
          </p:cNvSpPr>
          <p:nvPr/>
        </p:nvSpPr>
        <p:spPr bwMode="auto">
          <a:xfrm>
            <a:off x="4546997" y="30908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grpSp>
        <p:nvGrpSpPr>
          <p:cNvPr id="250345" name="Group 559"/>
          <p:cNvGrpSpPr>
            <a:grpSpLocks/>
          </p:cNvGrpSpPr>
          <p:nvPr/>
        </p:nvGrpSpPr>
        <p:grpSpPr bwMode="auto">
          <a:xfrm>
            <a:off x="5509023" y="2166938"/>
            <a:ext cx="355997" cy="247650"/>
            <a:chOff x="3875" y="1598"/>
            <a:chExt cx="346" cy="233"/>
          </a:xfrm>
        </p:grpSpPr>
        <p:sp>
          <p:nvSpPr>
            <p:cNvPr id="250416" name="Freeform 560"/>
            <p:cNvSpPr>
              <a:spLocks/>
            </p:cNvSpPr>
            <p:nvPr/>
          </p:nvSpPr>
          <p:spPr bwMode="auto">
            <a:xfrm>
              <a:off x="3903" y="1598"/>
              <a:ext cx="318" cy="187"/>
            </a:xfrm>
            <a:custGeom>
              <a:avLst/>
              <a:gdLst/>
              <a:ahLst/>
              <a:cxnLst>
                <a:cxn ang="0">
                  <a:pos x="0" y="85"/>
                </a:cxn>
                <a:cxn ang="0">
                  <a:pos x="0" y="74"/>
                </a:cxn>
                <a:cxn ang="0">
                  <a:pos x="17" y="74"/>
                </a:cxn>
                <a:cxn ang="0">
                  <a:pos x="17" y="29"/>
                </a:cxn>
                <a:cxn ang="0">
                  <a:pos x="148" y="29"/>
                </a:cxn>
                <a:cxn ang="0">
                  <a:pos x="148" y="0"/>
                </a:cxn>
                <a:cxn ang="0">
                  <a:pos x="250" y="0"/>
                </a:cxn>
                <a:cxn ang="0">
                  <a:pos x="250" y="40"/>
                </a:cxn>
                <a:cxn ang="0">
                  <a:pos x="272" y="40"/>
                </a:cxn>
                <a:cxn ang="0">
                  <a:pos x="272" y="68"/>
                </a:cxn>
                <a:cxn ang="0">
                  <a:pos x="318" y="68"/>
                </a:cxn>
                <a:cxn ang="0">
                  <a:pos x="318" y="97"/>
                </a:cxn>
                <a:cxn ang="0">
                  <a:pos x="221" y="97"/>
                </a:cxn>
                <a:cxn ang="0">
                  <a:pos x="221" y="187"/>
                </a:cxn>
                <a:cxn ang="0">
                  <a:pos x="125" y="187"/>
                </a:cxn>
                <a:cxn ang="0">
                  <a:pos x="125" y="165"/>
                </a:cxn>
                <a:cxn ang="0">
                  <a:pos x="80" y="165"/>
                </a:cxn>
                <a:cxn ang="0">
                  <a:pos x="80" y="153"/>
                </a:cxn>
                <a:cxn ang="0">
                  <a:pos x="51" y="153"/>
                </a:cxn>
                <a:cxn ang="0">
                  <a:pos x="51" y="176"/>
                </a:cxn>
                <a:cxn ang="0">
                  <a:pos x="23" y="176"/>
                </a:cxn>
                <a:cxn ang="0">
                  <a:pos x="23" y="153"/>
                </a:cxn>
                <a:cxn ang="0">
                  <a:pos x="51" y="153"/>
                </a:cxn>
                <a:cxn ang="0">
                  <a:pos x="51" y="142"/>
                </a:cxn>
                <a:cxn ang="0">
                  <a:pos x="17" y="142"/>
                </a:cxn>
                <a:cxn ang="0">
                  <a:pos x="17" y="85"/>
                </a:cxn>
                <a:cxn ang="0">
                  <a:pos x="0" y="85"/>
                </a:cxn>
                <a:cxn ang="0">
                  <a:pos x="0" y="85"/>
                </a:cxn>
              </a:cxnLst>
              <a:rect l="0" t="0" r="r" b="b"/>
              <a:pathLst>
                <a:path w="318" h="187">
                  <a:moveTo>
                    <a:pt x="0" y="85"/>
                  </a:moveTo>
                  <a:lnTo>
                    <a:pt x="0" y="74"/>
                  </a:lnTo>
                  <a:lnTo>
                    <a:pt x="17" y="74"/>
                  </a:lnTo>
                  <a:lnTo>
                    <a:pt x="17" y="29"/>
                  </a:lnTo>
                  <a:lnTo>
                    <a:pt x="148" y="29"/>
                  </a:lnTo>
                  <a:lnTo>
                    <a:pt x="148" y="0"/>
                  </a:lnTo>
                  <a:lnTo>
                    <a:pt x="250" y="0"/>
                  </a:lnTo>
                  <a:lnTo>
                    <a:pt x="250" y="40"/>
                  </a:lnTo>
                  <a:lnTo>
                    <a:pt x="272" y="40"/>
                  </a:lnTo>
                  <a:lnTo>
                    <a:pt x="272" y="68"/>
                  </a:lnTo>
                  <a:lnTo>
                    <a:pt x="318" y="68"/>
                  </a:lnTo>
                  <a:lnTo>
                    <a:pt x="318" y="97"/>
                  </a:lnTo>
                  <a:lnTo>
                    <a:pt x="221" y="97"/>
                  </a:lnTo>
                  <a:lnTo>
                    <a:pt x="221" y="187"/>
                  </a:lnTo>
                  <a:lnTo>
                    <a:pt x="125" y="187"/>
                  </a:lnTo>
                  <a:lnTo>
                    <a:pt x="125" y="165"/>
                  </a:lnTo>
                  <a:lnTo>
                    <a:pt x="80" y="165"/>
                  </a:lnTo>
                  <a:lnTo>
                    <a:pt x="80" y="153"/>
                  </a:lnTo>
                  <a:lnTo>
                    <a:pt x="51" y="153"/>
                  </a:lnTo>
                  <a:lnTo>
                    <a:pt x="51" y="176"/>
                  </a:lnTo>
                  <a:lnTo>
                    <a:pt x="23" y="176"/>
                  </a:lnTo>
                  <a:lnTo>
                    <a:pt x="23" y="153"/>
                  </a:lnTo>
                  <a:lnTo>
                    <a:pt x="51" y="153"/>
                  </a:lnTo>
                  <a:lnTo>
                    <a:pt x="51" y="142"/>
                  </a:lnTo>
                  <a:lnTo>
                    <a:pt x="17" y="142"/>
                  </a:lnTo>
                  <a:lnTo>
                    <a:pt x="17" y="85"/>
                  </a:lnTo>
                  <a:lnTo>
                    <a:pt x="0" y="85"/>
                  </a:lnTo>
                  <a:lnTo>
                    <a:pt x="0" y="85"/>
                  </a:lnTo>
                </a:path>
              </a:pathLst>
            </a:custGeom>
            <a:solidFill>
              <a:srgbClr val="33CC33"/>
            </a:solidFill>
            <a:ln w="9525">
              <a:solidFill>
                <a:srgbClr val="000000"/>
              </a:solidFill>
              <a:prstDash val="solid"/>
              <a:round/>
              <a:headEnd/>
              <a:tailEnd/>
            </a:ln>
          </p:spPr>
          <p:txBody>
            <a:bodyPr/>
            <a:lstStyle/>
            <a:p>
              <a:endParaRPr lang="en-US" sz="1350"/>
            </a:p>
          </p:txBody>
        </p:sp>
        <p:sp>
          <p:nvSpPr>
            <p:cNvPr id="250417" name="Freeform 561"/>
            <p:cNvSpPr>
              <a:spLocks/>
            </p:cNvSpPr>
            <p:nvPr/>
          </p:nvSpPr>
          <p:spPr bwMode="auto">
            <a:xfrm>
              <a:off x="3875" y="1797"/>
              <a:ext cx="40" cy="34"/>
            </a:xfrm>
            <a:custGeom>
              <a:avLst/>
              <a:gdLst/>
              <a:ahLst/>
              <a:cxnLst>
                <a:cxn ang="0">
                  <a:pos x="0" y="34"/>
                </a:cxn>
                <a:cxn ang="0">
                  <a:pos x="0" y="0"/>
                </a:cxn>
                <a:cxn ang="0">
                  <a:pos x="17" y="0"/>
                </a:cxn>
                <a:cxn ang="0">
                  <a:pos x="17" y="28"/>
                </a:cxn>
                <a:cxn ang="0">
                  <a:pos x="40" y="5"/>
                </a:cxn>
                <a:cxn ang="0">
                  <a:pos x="40" y="34"/>
                </a:cxn>
                <a:cxn ang="0">
                  <a:pos x="0" y="34"/>
                </a:cxn>
                <a:cxn ang="0">
                  <a:pos x="0" y="34"/>
                </a:cxn>
              </a:cxnLst>
              <a:rect l="0" t="0" r="r" b="b"/>
              <a:pathLst>
                <a:path w="40" h="34">
                  <a:moveTo>
                    <a:pt x="0" y="34"/>
                  </a:moveTo>
                  <a:lnTo>
                    <a:pt x="0" y="0"/>
                  </a:lnTo>
                  <a:lnTo>
                    <a:pt x="17" y="0"/>
                  </a:lnTo>
                  <a:lnTo>
                    <a:pt x="17" y="28"/>
                  </a:lnTo>
                  <a:lnTo>
                    <a:pt x="40" y="5"/>
                  </a:lnTo>
                  <a:lnTo>
                    <a:pt x="40" y="34"/>
                  </a:lnTo>
                  <a:lnTo>
                    <a:pt x="0" y="34"/>
                  </a:lnTo>
                  <a:lnTo>
                    <a:pt x="0" y="34"/>
                  </a:lnTo>
                </a:path>
              </a:pathLst>
            </a:custGeom>
            <a:solidFill>
              <a:srgbClr val="33CC33"/>
            </a:solidFill>
            <a:ln w="9525">
              <a:solidFill>
                <a:srgbClr val="000000"/>
              </a:solidFill>
              <a:prstDash val="solid"/>
              <a:round/>
              <a:headEnd/>
              <a:tailEnd/>
            </a:ln>
          </p:spPr>
          <p:txBody>
            <a:bodyPr/>
            <a:lstStyle/>
            <a:p>
              <a:endParaRPr lang="en-US" sz="1350"/>
            </a:p>
          </p:txBody>
        </p:sp>
      </p:grpSp>
      <p:sp>
        <p:nvSpPr>
          <p:cNvPr id="250536" name="Rectangle 680"/>
          <p:cNvSpPr>
            <a:spLocks noChangeArrowheads="1"/>
          </p:cNvSpPr>
          <p:nvPr/>
        </p:nvSpPr>
        <p:spPr bwMode="auto">
          <a:xfrm>
            <a:off x="5355431" y="3090863"/>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7" name="Rectangle 681"/>
          <p:cNvSpPr>
            <a:spLocks noChangeArrowheads="1"/>
          </p:cNvSpPr>
          <p:nvPr/>
        </p:nvSpPr>
        <p:spPr bwMode="auto">
          <a:xfrm>
            <a:off x="5486400" y="30908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8" name="Rectangle 682"/>
          <p:cNvSpPr>
            <a:spLocks noChangeArrowheads="1"/>
          </p:cNvSpPr>
          <p:nvPr/>
        </p:nvSpPr>
        <p:spPr bwMode="auto">
          <a:xfrm>
            <a:off x="4416029" y="3192066"/>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39" name="Rectangle 683"/>
          <p:cNvSpPr>
            <a:spLocks noChangeArrowheads="1"/>
          </p:cNvSpPr>
          <p:nvPr/>
        </p:nvSpPr>
        <p:spPr bwMode="auto">
          <a:xfrm>
            <a:off x="4502944" y="319206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0" name="Rectangle 684"/>
          <p:cNvSpPr>
            <a:spLocks noChangeArrowheads="1"/>
          </p:cNvSpPr>
          <p:nvPr/>
        </p:nvSpPr>
        <p:spPr bwMode="auto">
          <a:xfrm>
            <a:off x="5355431" y="3192066"/>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1" name="Rectangle 685"/>
          <p:cNvSpPr>
            <a:spLocks noChangeArrowheads="1"/>
          </p:cNvSpPr>
          <p:nvPr/>
        </p:nvSpPr>
        <p:spPr bwMode="auto">
          <a:xfrm>
            <a:off x="5443537" y="3192066"/>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2" name="Rectangle 686"/>
          <p:cNvSpPr>
            <a:spLocks noChangeArrowheads="1"/>
          </p:cNvSpPr>
          <p:nvPr/>
        </p:nvSpPr>
        <p:spPr bwMode="auto">
          <a:xfrm>
            <a:off x="4416029" y="3294460"/>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3" name="Rectangle 687"/>
          <p:cNvSpPr>
            <a:spLocks noChangeArrowheads="1"/>
          </p:cNvSpPr>
          <p:nvPr/>
        </p:nvSpPr>
        <p:spPr bwMode="auto">
          <a:xfrm>
            <a:off x="4591050"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4" name="Rectangle 688"/>
          <p:cNvSpPr>
            <a:spLocks noChangeArrowheads="1"/>
          </p:cNvSpPr>
          <p:nvPr/>
        </p:nvSpPr>
        <p:spPr bwMode="auto">
          <a:xfrm>
            <a:off x="4886325" y="32944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5" name="Rectangle 689"/>
          <p:cNvSpPr>
            <a:spLocks noChangeArrowheads="1"/>
          </p:cNvSpPr>
          <p:nvPr/>
        </p:nvSpPr>
        <p:spPr bwMode="auto">
          <a:xfrm>
            <a:off x="5017294"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6" name="Rectangle 690"/>
          <p:cNvSpPr>
            <a:spLocks noChangeArrowheads="1"/>
          </p:cNvSpPr>
          <p:nvPr/>
        </p:nvSpPr>
        <p:spPr bwMode="auto">
          <a:xfrm>
            <a:off x="5355431" y="3294460"/>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7" name="Rectangle 691"/>
          <p:cNvSpPr>
            <a:spLocks noChangeArrowheads="1"/>
          </p:cNvSpPr>
          <p:nvPr/>
        </p:nvSpPr>
        <p:spPr bwMode="auto">
          <a:xfrm>
            <a:off x="5486400" y="3294460"/>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8" name="Rectangle 692"/>
          <p:cNvSpPr>
            <a:spLocks noChangeArrowheads="1"/>
          </p:cNvSpPr>
          <p:nvPr/>
        </p:nvSpPr>
        <p:spPr bwMode="auto">
          <a:xfrm>
            <a:off x="4591050" y="3395663"/>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49" name="Rectangle 693"/>
          <p:cNvSpPr>
            <a:spLocks noChangeArrowheads="1"/>
          </p:cNvSpPr>
          <p:nvPr/>
        </p:nvSpPr>
        <p:spPr bwMode="auto">
          <a:xfrm>
            <a:off x="5355431" y="3395663"/>
            <a:ext cx="179536"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0" name="Rectangle 694"/>
          <p:cNvSpPr>
            <a:spLocks noChangeArrowheads="1"/>
          </p:cNvSpPr>
          <p:nvPr/>
        </p:nvSpPr>
        <p:spPr bwMode="auto">
          <a:xfrm>
            <a:off x="4886325" y="3496866"/>
            <a:ext cx="13465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1" name="Rectangle 695"/>
          <p:cNvSpPr>
            <a:spLocks noChangeArrowheads="1"/>
          </p:cNvSpPr>
          <p:nvPr/>
        </p:nvSpPr>
        <p:spPr bwMode="auto">
          <a:xfrm>
            <a:off x="4416029" y="3598069"/>
            <a:ext cx="89768"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552" name="Rectangle 696"/>
          <p:cNvSpPr>
            <a:spLocks noChangeArrowheads="1"/>
          </p:cNvSpPr>
          <p:nvPr/>
        </p:nvSpPr>
        <p:spPr bwMode="auto">
          <a:xfrm>
            <a:off x="4502944" y="3598069"/>
            <a:ext cx="22442" cy="115416"/>
          </a:xfrm>
          <a:prstGeom prst="rect">
            <a:avLst/>
          </a:prstGeom>
          <a:noFill/>
          <a:ln w="9525">
            <a:noFill/>
            <a:miter lim="800000"/>
            <a:headEnd/>
            <a:tailEnd/>
          </a:ln>
        </p:spPr>
        <p:txBody>
          <a:bodyPr wrap="none" lIns="0" tIns="0" rIns="0" bIns="0">
            <a:spAutoFit/>
          </a:bodyPr>
          <a:lstStyle/>
          <a:p>
            <a:r>
              <a:rPr lang="en-US" sz="750">
                <a:solidFill>
                  <a:srgbClr val="000000"/>
                </a:solidFill>
              </a:rPr>
              <a:t> </a:t>
            </a:r>
            <a:endParaRPr lang="en-US" sz="1350"/>
          </a:p>
        </p:txBody>
      </p:sp>
      <p:sp>
        <p:nvSpPr>
          <p:cNvPr id="250418" name="Freeform 562"/>
          <p:cNvSpPr>
            <a:spLocks/>
          </p:cNvSpPr>
          <p:nvPr/>
        </p:nvSpPr>
        <p:spPr bwMode="auto">
          <a:xfrm>
            <a:off x="4104085" y="1328738"/>
            <a:ext cx="810816" cy="1077516"/>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33CC33"/>
          </a:solidFill>
          <a:ln w="9525">
            <a:solidFill>
              <a:srgbClr val="000000"/>
            </a:solidFill>
            <a:prstDash val="solid"/>
            <a:round/>
            <a:headEnd/>
            <a:tailEnd/>
          </a:ln>
        </p:spPr>
        <p:txBody>
          <a:bodyPr/>
          <a:lstStyle/>
          <a:p>
            <a:endParaRPr lang="en-US" sz="1350"/>
          </a:p>
        </p:txBody>
      </p:sp>
      <p:sp>
        <p:nvSpPr>
          <p:cNvPr id="250553" name="Rectangle 697"/>
          <p:cNvSpPr>
            <a:spLocks noChangeArrowheads="1"/>
          </p:cNvSpPr>
          <p:nvPr/>
        </p:nvSpPr>
        <p:spPr bwMode="auto">
          <a:xfrm>
            <a:off x="4416029" y="3696891"/>
            <a:ext cx="89768"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4" name="Rectangle 698"/>
          <p:cNvSpPr>
            <a:spLocks noChangeArrowheads="1"/>
          </p:cNvSpPr>
          <p:nvPr/>
        </p:nvSpPr>
        <p:spPr bwMode="auto">
          <a:xfrm>
            <a:off x="4502944" y="3696891"/>
            <a:ext cx="22442"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5" name="Rectangle 699"/>
          <p:cNvSpPr>
            <a:spLocks noChangeArrowheads="1"/>
          </p:cNvSpPr>
          <p:nvPr/>
        </p:nvSpPr>
        <p:spPr bwMode="auto">
          <a:xfrm>
            <a:off x="4886325" y="3696891"/>
            <a:ext cx="89768"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556" name="Rectangle 700"/>
          <p:cNvSpPr>
            <a:spLocks noChangeArrowheads="1"/>
          </p:cNvSpPr>
          <p:nvPr/>
        </p:nvSpPr>
        <p:spPr bwMode="auto">
          <a:xfrm>
            <a:off x="4973241" y="3696891"/>
            <a:ext cx="22442" cy="115416"/>
          </a:xfrm>
          <a:prstGeom prst="rect">
            <a:avLst/>
          </a:prstGeom>
          <a:noFill/>
          <a:ln w="9525">
            <a:noFill/>
            <a:miter lim="800000"/>
            <a:headEnd/>
            <a:tailEnd/>
          </a:ln>
        </p:spPr>
        <p:txBody>
          <a:bodyPr wrap="none" lIns="0" tIns="0" rIns="0" bIns="0">
            <a:spAutoFit/>
          </a:bodyPr>
          <a:lstStyle/>
          <a:p>
            <a:r>
              <a:rPr lang="en-US" sz="750" b="1">
                <a:solidFill>
                  <a:srgbClr val="000000"/>
                </a:solidFill>
              </a:rPr>
              <a:t> </a:t>
            </a:r>
            <a:endParaRPr lang="en-US" sz="1350"/>
          </a:p>
        </p:txBody>
      </p:sp>
      <p:sp>
        <p:nvSpPr>
          <p:cNvPr id="250469" name="Freeform 613"/>
          <p:cNvSpPr>
            <a:spLocks/>
          </p:cNvSpPr>
          <p:nvPr/>
        </p:nvSpPr>
        <p:spPr bwMode="auto">
          <a:xfrm>
            <a:off x="5654859" y="3407487"/>
            <a:ext cx="1219810" cy="602630"/>
          </a:xfrm>
          <a:custGeom>
            <a:avLst/>
            <a:gdLst/>
            <a:ahLst/>
            <a:cxnLst>
              <a:cxn ang="0">
                <a:pos x="0" y="567"/>
              </a:cxn>
              <a:cxn ang="0">
                <a:pos x="12" y="527"/>
              </a:cxn>
              <a:cxn ang="0">
                <a:pos x="29" y="493"/>
              </a:cxn>
              <a:cxn ang="0">
                <a:pos x="68" y="420"/>
              </a:cxn>
              <a:cxn ang="0">
                <a:pos x="131" y="380"/>
              </a:cxn>
              <a:cxn ang="0">
                <a:pos x="170" y="278"/>
              </a:cxn>
              <a:cxn ang="0">
                <a:pos x="375" y="165"/>
              </a:cxn>
              <a:cxn ang="0">
                <a:pos x="380" y="102"/>
              </a:cxn>
              <a:cxn ang="0">
                <a:pos x="488" y="34"/>
              </a:cxn>
              <a:cxn ang="0">
                <a:pos x="533" y="29"/>
              </a:cxn>
              <a:cxn ang="0">
                <a:pos x="601" y="0"/>
              </a:cxn>
              <a:cxn ang="0">
                <a:pos x="891" y="0"/>
              </a:cxn>
              <a:cxn ang="0">
                <a:pos x="913" y="12"/>
              </a:cxn>
              <a:cxn ang="0">
                <a:pos x="925" y="6"/>
              </a:cxn>
              <a:cxn ang="0">
                <a:pos x="930" y="0"/>
              </a:cxn>
              <a:cxn ang="0">
                <a:pos x="1185" y="0"/>
              </a:cxn>
            </a:cxnLst>
            <a:rect l="0" t="0" r="r" b="b"/>
            <a:pathLst>
              <a:path w="1185" h="567">
                <a:moveTo>
                  <a:pt x="0" y="567"/>
                </a:moveTo>
                <a:lnTo>
                  <a:pt x="12" y="527"/>
                </a:lnTo>
                <a:lnTo>
                  <a:pt x="29" y="493"/>
                </a:lnTo>
                <a:lnTo>
                  <a:pt x="68" y="420"/>
                </a:lnTo>
                <a:lnTo>
                  <a:pt x="131" y="380"/>
                </a:lnTo>
                <a:lnTo>
                  <a:pt x="170" y="278"/>
                </a:lnTo>
                <a:lnTo>
                  <a:pt x="375" y="165"/>
                </a:lnTo>
                <a:lnTo>
                  <a:pt x="380" y="102"/>
                </a:lnTo>
                <a:lnTo>
                  <a:pt x="488" y="34"/>
                </a:lnTo>
                <a:lnTo>
                  <a:pt x="533" y="29"/>
                </a:lnTo>
                <a:lnTo>
                  <a:pt x="601" y="0"/>
                </a:lnTo>
                <a:lnTo>
                  <a:pt x="891" y="0"/>
                </a:lnTo>
                <a:lnTo>
                  <a:pt x="913" y="12"/>
                </a:lnTo>
                <a:lnTo>
                  <a:pt x="925" y="6"/>
                </a:lnTo>
                <a:lnTo>
                  <a:pt x="930" y="0"/>
                </a:lnTo>
                <a:lnTo>
                  <a:pt x="1185" y="0"/>
                </a:lnTo>
              </a:path>
            </a:pathLst>
          </a:custGeom>
          <a:noFill/>
          <a:ln w="9525">
            <a:solidFill>
              <a:srgbClr val="00A0C6"/>
            </a:solidFill>
            <a:prstDash val="solid"/>
            <a:round/>
            <a:headEnd/>
            <a:tailEnd/>
          </a:ln>
        </p:spPr>
        <p:txBody>
          <a:bodyPr/>
          <a:lstStyle/>
          <a:p>
            <a:endParaRPr lang="en-US" sz="1350"/>
          </a:p>
        </p:txBody>
      </p:sp>
      <p:sp>
        <p:nvSpPr>
          <p:cNvPr id="250473" name="Freeform 617"/>
          <p:cNvSpPr>
            <a:spLocks/>
          </p:cNvSpPr>
          <p:nvPr/>
        </p:nvSpPr>
        <p:spPr bwMode="auto">
          <a:xfrm>
            <a:off x="4267261" y="1461426"/>
            <a:ext cx="2454031" cy="1440149"/>
          </a:xfrm>
          <a:custGeom>
            <a:avLst/>
            <a:gdLst/>
            <a:ahLst/>
            <a:cxnLst>
              <a:cxn ang="0">
                <a:pos x="1551" y="646"/>
              </a:cxn>
              <a:cxn ang="0">
                <a:pos x="1619" y="595"/>
              </a:cxn>
              <a:cxn ang="0">
                <a:pos x="1721" y="584"/>
              </a:cxn>
              <a:cxn ang="0">
                <a:pos x="1772" y="493"/>
              </a:cxn>
              <a:cxn ang="0">
                <a:pos x="1891" y="402"/>
              </a:cxn>
              <a:cxn ang="0">
                <a:pos x="1993" y="391"/>
              </a:cxn>
              <a:cxn ang="0">
                <a:pos x="2055" y="323"/>
              </a:cxn>
              <a:cxn ang="0">
                <a:pos x="2141" y="255"/>
              </a:cxn>
              <a:cxn ang="0">
                <a:pos x="2231" y="244"/>
              </a:cxn>
              <a:cxn ang="0">
                <a:pos x="2254" y="187"/>
              </a:cxn>
              <a:cxn ang="0">
                <a:pos x="2328" y="164"/>
              </a:cxn>
              <a:cxn ang="0">
                <a:pos x="2362" y="45"/>
              </a:cxn>
              <a:cxn ang="0">
                <a:pos x="2339" y="57"/>
              </a:cxn>
              <a:cxn ang="0">
                <a:pos x="2316" y="159"/>
              </a:cxn>
              <a:cxn ang="0">
                <a:pos x="2265" y="159"/>
              </a:cxn>
              <a:cxn ang="0">
                <a:pos x="2243" y="210"/>
              </a:cxn>
              <a:cxn ang="0">
                <a:pos x="2186" y="221"/>
              </a:cxn>
              <a:cxn ang="0">
                <a:pos x="2089" y="266"/>
              </a:cxn>
              <a:cxn ang="0">
                <a:pos x="2010" y="317"/>
              </a:cxn>
              <a:cxn ang="0">
                <a:pos x="1953" y="380"/>
              </a:cxn>
              <a:cxn ang="0">
                <a:pos x="1800" y="436"/>
              </a:cxn>
              <a:cxn ang="0">
                <a:pos x="1715" y="521"/>
              </a:cxn>
              <a:cxn ang="0">
                <a:pos x="1687" y="572"/>
              </a:cxn>
              <a:cxn ang="0">
                <a:pos x="1602" y="578"/>
              </a:cxn>
              <a:cxn ang="0">
                <a:pos x="1534" y="635"/>
              </a:cxn>
              <a:cxn ang="0">
                <a:pos x="1443" y="726"/>
              </a:cxn>
              <a:cxn ang="0">
                <a:pos x="1358" y="743"/>
              </a:cxn>
              <a:cxn ang="0">
                <a:pos x="1296" y="709"/>
              </a:cxn>
              <a:cxn ang="0">
                <a:pos x="1216" y="703"/>
              </a:cxn>
              <a:cxn ang="0">
                <a:pos x="1137" y="680"/>
              </a:cxn>
              <a:cxn ang="0">
                <a:pos x="1080" y="737"/>
              </a:cxn>
              <a:cxn ang="0">
                <a:pos x="944" y="816"/>
              </a:cxn>
              <a:cxn ang="0">
                <a:pos x="802" y="913"/>
              </a:cxn>
              <a:cxn ang="0">
                <a:pos x="666" y="975"/>
              </a:cxn>
              <a:cxn ang="0">
                <a:pos x="564" y="1015"/>
              </a:cxn>
              <a:cxn ang="0">
                <a:pos x="474" y="1043"/>
              </a:cxn>
              <a:cxn ang="0">
                <a:pos x="406" y="1094"/>
              </a:cxn>
              <a:cxn ang="0">
                <a:pos x="343" y="1105"/>
              </a:cxn>
              <a:cxn ang="0">
                <a:pos x="173" y="1196"/>
              </a:cxn>
              <a:cxn ang="0">
                <a:pos x="105" y="1241"/>
              </a:cxn>
              <a:cxn ang="0">
                <a:pos x="0" y="1339"/>
              </a:cxn>
              <a:cxn ang="0">
                <a:pos x="105" y="1264"/>
              </a:cxn>
              <a:cxn ang="0">
                <a:pos x="196" y="1207"/>
              </a:cxn>
              <a:cxn ang="0">
                <a:pos x="320" y="1139"/>
              </a:cxn>
              <a:cxn ang="0">
                <a:pos x="394" y="1117"/>
              </a:cxn>
              <a:cxn ang="0">
                <a:pos x="462" y="1054"/>
              </a:cxn>
              <a:cxn ang="0">
                <a:pos x="570" y="1032"/>
              </a:cxn>
              <a:cxn ang="0">
                <a:pos x="632" y="1003"/>
              </a:cxn>
              <a:cxn ang="0">
                <a:pos x="768" y="964"/>
              </a:cxn>
              <a:cxn ang="0">
                <a:pos x="859" y="884"/>
              </a:cxn>
              <a:cxn ang="0">
                <a:pos x="961" y="828"/>
              </a:cxn>
              <a:cxn ang="0">
                <a:pos x="1024" y="782"/>
              </a:cxn>
              <a:cxn ang="0">
                <a:pos x="1114" y="731"/>
              </a:cxn>
              <a:cxn ang="0">
                <a:pos x="1171" y="703"/>
              </a:cxn>
              <a:cxn ang="0">
                <a:pos x="1262" y="737"/>
              </a:cxn>
              <a:cxn ang="0">
                <a:pos x="1352" y="765"/>
              </a:cxn>
              <a:cxn ang="0">
                <a:pos x="1460" y="737"/>
              </a:cxn>
            </a:cxnLst>
            <a:rect l="0" t="0" r="r" b="b"/>
            <a:pathLst>
              <a:path w="2384" h="1355">
                <a:moveTo>
                  <a:pt x="1494" y="714"/>
                </a:moveTo>
                <a:lnTo>
                  <a:pt x="1523" y="692"/>
                </a:lnTo>
                <a:lnTo>
                  <a:pt x="1534" y="680"/>
                </a:lnTo>
                <a:lnTo>
                  <a:pt x="1534" y="669"/>
                </a:lnTo>
                <a:lnTo>
                  <a:pt x="1540" y="652"/>
                </a:lnTo>
                <a:lnTo>
                  <a:pt x="1551" y="646"/>
                </a:lnTo>
                <a:lnTo>
                  <a:pt x="1562" y="646"/>
                </a:lnTo>
                <a:lnTo>
                  <a:pt x="1579" y="640"/>
                </a:lnTo>
                <a:lnTo>
                  <a:pt x="1591" y="635"/>
                </a:lnTo>
                <a:lnTo>
                  <a:pt x="1602" y="623"/>
                </a:lnTo>
                <a:lnTo>
                  <a:pt x="1613" y="612"/>
                </a:lnTo>
                <a:lnTo>
                  <a:pt x="1619" y="595"/>
                </a:lnTo>
                <a:lnTo>
                  <a:pt x="1630" y="584"/>
                </a:lnTo>
                <a:lnTo>
                  <a:pt x="1642" y="578"/>
                </a:lnTo>
                <a:lnTo>
                  <a:pt x="1670" y="584"/>
                </a:lnTo>
                <a:lnTo>
                  <a:pt x="1698" y="589"/>
                </a:lnTo>
                <a:lnTo>
                  <a:pt x="1715" y="589"/>
                </a:lnTo>
                <a:lnTo>
                  <a:pt x="1721" y="584"/>
                </a:lnTo>
                <a:lnTo>
                  <a:pt x="1727" y="567"/>
                </a:lnTo>
                <a:lnTo>
                  <a:pt x="1727" y="550"/>
                </a:lnTo>
                <a:lnTo>
                  <a:pt x="1732" y="538"/>
                </a:lnTo>
                <a:lnTo>
                  <a:pt x="1749" y="521"/>
                </a:lnTo>
                <a:lnTo>
                  <a:pt x="1766" y="510"/>
                </a:lnTo>
                <a:lnTo>
                  <a:pt x="1772" y="493"/>
                </a:lnTo>
                <a:lnTo>
                  <a:pt x="1795" y="465"/>
                </a:lnTo>
                <a:lnTo>
                  <a:pt x="1817" y="448"/>
                </a:lnTo>
                <a:lnTo>
                  <a:pt x="1846" y="425"/>
                </a:lnTo>
                <a:lnTo>
                  <a:pt x="1863" y="414"/>
                </a:lnTo>
                <a:lnTo>
                  <a:pt x="1880" y="408"/>
                </a:lnTo>
                <a:lnTo>
                  <a:pt x="1891" y="402"/>
                </a:lnTo>
                <a:lnTo>
                  <a:pt x="1902" y="397"/>
                </a:lnTo>
                <a:lnTo>
                  <a:pt x="1919" y="397"/>
                </a:lnTo>
                <a:lnTo>
                  <a:pt x="1942" y="397"/>
                </a:lnTo>
                <a:lnTo>
                  <a:pt x="1959" y="397"/>
                </a:lnTo>
                <a:lnTo>
                  <a:pt x="1976" y="397"/>
                </a:lnTo>
                <a:lnTo>
                  <a:pt x="1993" y="391"/>
                </a:lnTo>
                <a:lnTo>
                  <a:pt x="2004" y="374"/>
                </a:lnTo>
                <a:lnTo>
                  <a:pt x="2010" y="346"/>
                </a:lnTo>
                <a:lnTo>
                  <a:pt x="2016" y="334"/>
                </a:lnTo>
                <a:lnTo>
                  <a:pt x="2033" y="323"/>
                </a:lnTo>
                <a:lnTo>
                  <a:pt x="2050" y="323"/>
                </a:lnTo>
                <a:lnTo>
                  <a:pt x="2055" y="323"/>
                </a:lnTo>
                <a:lnTo>
                  <a:pt x="2072" y="329"/>
                </a:lnTo>
                <a:lnTo>
                  <a:pt x="2084" y="323"/>
                </a:lnTo>
                <a:lnTo>
                  <a:pt x="2095" y="300"/>
                </a:lnTo>
                <a:lnTo>
                  <a:pt x="2112" y="272"/>
                </a:lnTo>
                <a:lnTo>
                  <a:pt x="2129" y="261"/>
                </a:lnTo>
                <a:lnTo>
                  <a:pt x="2141" y="255"/>
                </a:lnTo>
                <a:lnTo>
                  <a:pt x="2146" y="249"/>
                </a:lnTo>
                <a:lnTo>
                  <a:pt x="2163" y="244"/>
                </a:lnTo>
                <a:lnTo>
                  <a:pt x="2186" y="238"/>
                </a:lnTo>
                <a:lnTo>
                  <a:pt x="2209" y="232"/>
                </a:lnTo>
                <a:lnTo>
                  <a:pt x="2220" y="238"/>
                </a:lnTo>
                <a:lnTo>
                  <a:pt x="2231" y="244"/>
                </a:lnTo>
                <a:lnTo>
                  <a:pt x="2243" y="244"/>
                </a:lnTo>
                <a:lnTo>
                  <a:pt x="2254" y="238"/>
                </a:lnTo>
                <a:lnTo>
                  <a:pt x="2254" y="227"/>
                </a:lnTo>
                <a:lnTo>
                  <a:pt x="2254" y="221"/>
                </a:lnTo>
                <a:lnTo>
                  <a:pt x="2254" y="204"/>
                </a:lnTo>
                <a:lnTo>
                  <a:pt x="2254" y="187"/>
                </a:lnTo>
                <a:lnTo>
                  <a:pt x="2271" y="176"/>
                </a:lnTo>
                <a:lnTo>
                  <a:pt x="2282" y="164"/>
                </a:lnTo>
                <a:lnTo>
                  <a:pt x="2288" y="164"/>
                </a:lnTo>
                <a:lnTo>
                  <a:pt x="2294" y="170"/>
                </a:lnTo>
                <a:lnTo>
                  <a:pt x="2316" y="176"/>
                </a:lnTo>
                <a:lnTo>
                  <a:pt x="2328" y="164"/>
                </a:lnTo>
                <a:lnTo>
                  <a:pt x="2339" y="153"/>
                </a:lnTo>
                <a:lnTo>
                  <a:pt x="2339" y="136"/>
                </a:lnTo>
                <a:lnTo>
                  <a:pt x="2345" y="108"/>
                </a:lnTo>
                <a:lnTo>
                  <a:pt x="2350" y="79"/>
                </a:lnTo>
                <a:lnTo>
                  <a:pt x="2356" y="62"/>
                </a:lnTo>
                <a:lnTo>
                  <a:pt x="2362" y="45"/>
                </a:lnTo>
                <a:lnTo>
                  <a:pt x="2384" y="6"/>
                </a:lnTo>
                <a:lnTo>
                  <a:pt x="2373" y="0"/>
                </a:lnTo>
                <a:lnTo>
                  <a:pt x="2362" y="0"/>
                </a:lnTo>
                <a:lnTo>
                  <a:pt x="2356" y="23"/>
                </a:lnTo>
                <a:lnTo>
                  <a:pt x="2350" y="40"/>
                </a:lnTo>
                <a:lnTo>
                  <a:pt x="2339" y="57"/>
                </a:lnTo>
                <a:lnTo>
                  <a:pt x="2333" y="74"/>
                </a:lnTo>
                <a:lnTo>
                  <a:pt x="2333" y="102"/>
                </a:lnTo>
                <a:lnTo>
                  <a:pt x="2333" y="119"/>
                </a:lnTo>
                <a:lnTo>
                  <a:pt x="2322" y="142"/>
                </a:lnTo>
                <a:lnTo>
                  <a:pt x="2316" y="153"/>
                </a:lnTo>
                <a:lnTo>
                  <a:pt x="2316" y="159"/>
                </a:lnTo>
                <a:lnTo>
                  <a:pt x="2305" y="159"/>
                </a:lnTo>
                <a:lnTo>
                  <a:pt x="2294" y="147"/>
                </a:lnTo>
                <a:lnTo>
                  <a:pt x="2282" y="142"/>
                </a:lnTo>
                <a:lnTo>
                  <a:pt x="2271" y="142"/>
                </a:lnTo>
                <a:lnTo>
                  <a:pt x="2265" y="147"/>
                </a:lnTo>
                <a:lnTo>
                  <a:pt x="2265" y="159"/>
                </a:lnTo>
                <a:lnTo>
                  <a:pt x="2260" y="164"/>
                </a:lnTo>
                <a:lnTo>
                  <a:pt x="2248" y="170"/>
                </a:lnTo>
                <a:lnTo>
                  <a:pt x="2243" y="176"/>
                </a:lnTo>
                <a:lnTo>
                  <a:pt x="2237" y="187"/>
                </a:lnTo>
                <a:lnTo>
                  <a:pt x="2237" y="198"/>
                </a:lnTo>
                <a:lnTo>
                  <a:pt x="2243" y="210"/>
                </a:lnTo>
                <a:lnTo>
                  <a:pt x="2243" y="221"/>
                </a:lnTo>
                <a:lnTo>
                  <a:pt x="2237" y="227"/>
                </a:lnTo>
                <a:lnTo>
                  <a:pt x="2226" y="215"/>
                </a:lnTo>
                <a:lnTo>
                  <a:pt x="2214" y="215"/>
                </a:lnTo>
                <a:lnTo>
                  <a:pt x="2203" y="215"/>
                </a:lnTo>
                <a:lnTo>
                  <a:pt x="2186" y="221"/>
                </a:lnTo>
                <a:lnTo>
                  <a:pt x="2163" y="227"/>
                </a:lnTo>
                <a:lnTo>
                  <a:pt x="2146" y="227"/>
                </a:lnTo>
                <a:lnTo>
                  <a:pt x="2129" y="238"/>
                </a:lnTo>
                <a:lnTo>
                  <a:pt x="2118" y="244"/>
                </a:lnTo>
                <a:lnTo>
                  <a:pt x="2107" y="255"/>
                </a:lnTo>
                <a:lnTo>
                  <a:pt x="2089" y="266"/>
                </a:lnTo>
                <a:lnTo>
                  <a:pt x="2084" y="289"/>
                </a:lnTo>
                <a:lnTo>
                  <a:pt x="2078" y="300"/>
                </a:lnTo>
                <a:lnTo>
                  <a:pt x="2067" y="306"/>
                </a:lnTo>
                <a:lnTo>
                  <a:pt x="2044" y="306"/>
                </a:lnTo>
                <a:lnTo>
                  <a:pt x="2027" y="306"/>
                </a:lnTo>
                <a:lnTo>
                  <a:pt x="2010" y="317"/>
                </a:lnTo>
                <a:lnTo>
                  <a:pt x="1999" y="329"/>
                </a:lnTo>
                <a:lnTo>
                  <a:pt x="1987" y="351"/>
                </a:lnTo>
                <a:lnTo>
                  <a:pt x="1987" y="368"/>
                </a:lnTo>
                <a:lnTo>
                  <a:pt x="1982" y="380"/>
                </a:lnTo>
                <a:lnTo>
                  <a:pt x="1976" y="380"/>
                </a:lnTo>
                <a:lnTo>
                  <a:pt x="1953" y="380"/>
                </a:lnTo>
                <a:lnTo>
                  <a:pt x="1931" y="380"/>
                </a:lnTo>
                <a:lnTo>
                  <a:pt x="1902" y="374"/>
                </a:lnTo>
                <a:lnTo>
                  <a:pt x="1885" y="380"/>
                </a:lnTo>
                <a:lnTo>
                  <a:pt x="1868" y="391"/>
                </a:lnTo>
                <a:lnTo>
                  <a:pt x="1834" y="408"/>
                </a:lnTo>
                <a:lnTo>
                  <a:pt x="1800" y="436"/>
                </a:lnTo>
                <a:lnTo>
                  <a:pt x="1783" y="448"/>
                </a:lnTo>
                <a:lnTo>
                  <a:pt x="1772" y="465"/>
                </a:lnTo>
                <a:lnTo>
                  <a:pt x="1749" y="499"/>
                </a:lnTo>
                <a:lnTo>
                  <a:pt x="1744" y="504"/>
                </a:lnTo>
                <a:lnTo>
                  <a:pt x="1732" y="510"/>
                </a:lnTo>
                <a:lnTo>
                  <a:pt x="1715" y="521"/>
                </a:lnTo>
                <a:lnTo>
                  <a:pt x="1710" y="538"/>
                </a:lnTo>
                <a:lnTo>
                  <a:pt x="1715" y="555"/>
                </a:lnTo>
                <a:lnTo>
                  <a:pt x="1715" y="567"/>
                </a:lnTo>
                <a:lnTo>
                  <a:pt x="1710" y="572"/>
                </a:lnTo>
                <a:lnTo>
                  <a:pt x="1698" y="572"/>
                </a:lnTo>
                <a:lnTo>
                  <a:pt x="1687" y="572"/>
                </a:lnTo>
                <a:lnTo>
                  <a:pt x="1670" y="567"/>
                </a:lnTo>
                <a:lnTo>
                  <a:pt x="1659" y="561"/>
                </a:lnTo>
                <a:lnTo>
                  <a:pt x="1642" y="561"/>
                </a:lnTo>
                <a:lnTo>
                  <a:pt x="1625" y="561"/>
                </a:lnTo>
                <a:lnTo>
                  <a:pt x="1613" y="567"/>
                </a:lnTo>
                <a:lnTo>
                  <a:pt x="1602" y="578"/>
                </a:lnTo>
                <a:lnTo>
                  <a:pt x="1602" y="589"/>
                </a:lnTo>
                <a:lnTo>
                  <a:pt x="1596" y="612"/>
                </a:lnTo>
                <a:lnTo>
                  <a:pt x="1579" y="618"/>
                </a:lnTo>
                <a:lnTo>
                  <a:pt x="1557" y="623"/>
                </a:lnTo>
                <a:lnTo>
                  <a:pt x="1545" y="629"/>
                </a:lnTo>
                <a:lnTo>
                  <a:pt x="1534" y="635"/>
                </a:lnTo>
                <a:lnTo>
                  <a:pt x="1523" y="646"/>
                </a:lnTo>
                <a:lnTo>
                  <a:pt x="1511" y="675"/>
                </a:lnTo>
                <a:lnTo>
                  <a:pt x="1494" y="697"/>
                </a:lnTo>
                <a:lnTo>
                  <a:pt x="1483" y="709"/>
                </a:lnTo>
                <a:lnTo>
                  <a:pt x="1466" y="720"/>
                </a:lnTo>
                <a:lnTo>
                  <a:pt x="1443" y="726"/>
                </a:lnTo>
                <a:lnTo>
                  <a:pt x="1420" y="737"/>
                </a:lnTo>
                <a:lnTo>
                  <a:pt x="1403" y="754"/>
                </a:lnTo>
                <a:lnTo>
                  <a:pt x="1392" y="754"/>
                </a:lnTo>
                <a:lnTo>
                  <a:pt x="1381" y="754"/>
                </a:lnTo>
                <a:lnTo>
                  <a:pt x="1364" y="748"/>
                </a:lnTo>
                <a:lnTo>
                  <a:pt x="1358" y="743"/>
                </a:lnTo>
                <a:lnTo>
                  <a:pt x="1352" y="720"/>
                </a:lnTo>
                <a:lnTo>
                  <a:pt x="1341" y="703"/>
                </a:lnTo>
                <a:lnTo>
                  <a:pt x="1335" y="697"/>
                </a:lnTo>
                <a:lnTo>
                  <a:pt x="1318" y="697"/>
                </a:lnTo>
                <a:lnTo>
                  <a:pt x="1307" y="703"/>
                </a:lnTo>
                <a:lnTo>
                  <a:pt x="1296" y="709"/>
                </a:lnTo>
                <a:lnTo>
                  <a:pt x="1279" y="714"/>
                </a:lnTo>
                <a:lnTo>
                  <a:pt x="1262" y="720"/>
                </a:lnTo>
                <a:lnTo>
                  <a:pt x="1245" y="726"/>
                </a:lnTo>
                <a:lnTo>
                  <a:pt x="1239" y="720"/>
                </a:lnTo>
                <a:lnTo>
                  <a:pt x="1233" y="714"/>
                </a:lnTo>
                <a:lnTo>
                  <a:pt x="1216" y="703"/>
                </a:lnTo>
                <a:lnTo>
                  <a:pt x="1205" y="692"/>
                </a:lnTo>
                <a:lnTo>
                  <a:pt x="1199" y="686"/>
                </a:lnTo>
                <a:lnTo>
                  <a:pt x="1194" y="686"/>
                </a:lnTo>
                <a:lnTo>
                  <a:pt x="1182" y="680"/>
                </a:lnTo>
                <a:lnTo>
                  <a:pt x="1160" y="680"/>
                </a:lnTo>
                <a:lnTo>
                  <a:pt x="1137" y="680"/>
                </a:lnTo>
                <a:lnTo>
                  <a:pt x="1103" y="686"/>
                </a:lnTo>
                <a:lnTo>
                  <a:pt x="1097" y="697"/>
                </a:lnTo>
                <a:lnTo>
                  <a:pt x="1092" y="703"/>
                </a:lnTo>
                <a:lnTo>
                  <a:pt x="1092" y="714"/>
                </a:lnTo>
                <a:lnTo>
                  <a:pt x="1092" y="726"/>
                </a:lnTo>
                <a:lnTo>
                  <a:pt x="1080" y="737"/>
                </a:lnTo>
                <a:lnTo>
                  <a:pt x="1063" y="743"/>
                </a:lnTo>
                <a:lnTo>
                  <a:pt x="1012" y="760"/>
                </a:lnTo>
                <a:lnTo>
                  <a:pt x="990" y="777"/>
                </a:lnTo>
                <a:lnTo>
                  <a:pt x="973" y="799"/>
                </a:lnTo>
                <a:lnTo>
                  <a:pt x="961" y="811"/>
                </a:lnTo>
                <a:lnTo>
                  <a:pt x="944" y="816"/>
                </a:lnTo>
                <a:lnTo>
                  <a:pt x="921" y="816"/>
                </a:lnTo>
                <a:lnTo>
                  <a:pt x="899" y="822"/>
                </a:lnTo>
                <a:lnTo>
                  <a:pt x="882" y="833"/>
                </a:lnTo>
                <a:lnTo>
                  <a:pt x="848" y="867"/>
                </a:lnTo>
                <a:lnTo>
                  <a:pt x="819" y="896"/>
                </a:lnTo>
                <a:lnTo>
                  <a:pt x="802" y="913"/>
                </a:lnTo>
                <a:lnTo>
                  <a:pt x="785" y="924"/>
                </a:lnTo>
                <a:lnTo>
                  <a:pt x="757" y="947"/>
                </a:lnTo>
                <a:lnTo>
                  <a:pt x="740" y="958"/>
                </a:lnTo>
                <a:lnTo>
                  <a:pt x="700" y="969"/>
                </a:lnTo>
                <a:lnTo>
                  <a:pt x="678" y="975"/>
                </a:lnTo>
                <a:lnTo>
                  <a:pt x="666" y="975"/>
                </a:lnTo>
                <a:lnTo>
                  <a:pt x="649" y="981"/>
                </a:lnTo>
                <a:lnTo>
                  <a:pt x="632" y="981"/>
                </a:lnTo>
                <a:lnTo>
                  <a:pt x="610" y="981"/>
                </a:lnTo>
                <a:lnTo>
                  <a:pt x="598" y="992"/>
                </a:lnTo>
                <a:lnTo>
                  <a:pt x="581" y="998"/>
                </a:lnTo>
                <a:lnTo>
                  <a:pt x="564" y="1015"/>
                </a:lnTo>
                <a:lnTo>
                  <a:pt x="547" y="1026"/>
                </a:lnTo>
                <a:lnTo>
                  <a:pt x="536" y="1032"/>
                </a:lnTo>
                <a:lnTo>
                  <a:pt x="525" y="1037"/>
                </a:lnTo>
                <a:lnTo>
                  <a:pt x="513" y="1037"/>
                </a:lnTo>
                <a:lnTo>
                  <a:pt x="496" y="1037"/>
                </a:lnTo>
                <a:lnTo>
                  <a:pt x="474" y="1043"/>
                </a:lnTo>
                <a:lnTo>
                  <a:pt x="457" y="1043"/>
                </a:lnTo>
                <a:lnTo>
                  <a:pt x="445" y="1049"/>
                </a:lnTo>
                <a:lnTo>
                  <a:pt x="434" y="1054"/>
                </a:lnTo>
                <a:lnTo>
                  <a:pt x="423" y="1071"/>
                </a:lnTo>
                <a:lnTo>
                  <a:pt x="411" y="1083"/>
                </a:lnTo>
                <a:lnTo>
                  <a:pt x="406" y="1094"/>
                </a:lnTo>
                <a:lnTo>
                  <a:pt x="394" y="1100"/>
                </a:lnTo>
                <a:lnTo>
                  <a:pt x="383" y="1100"/>
                </a:lnTo>
                <a:lnTo>
                  <a:pt x="377" y="1100"/>
                </a:lnTo>
                <a:lnTo>
                  <a:pt x="366" y="1100"/>
                </a:lnTo>
                <a:lnTo>
                  <a:pt x="354" y="1105"/>
                </a:lnTo>
                <a:lnTo>
                  <a:pt x="343" y="1105"/>
                </a:lnTo>
                <a:lnTo>
                  <a:pt x="326" y="1117"/>
                </a:lnTo>
                <a:lnTo>
                  <a:pt x="292" y="1139"/>
                </a:lnTo>
                <a:lnTo>
                  <a:pt x="241" y="1168"/>
                </a:lnTo>
                <a:lnTo>
                  <a:pt x="213" y="1185"/>
                </a:lnTo>
                <a:lnTo>
                  <a:pt x="190" y="1190"/>
                </a:lnTo>
                <a:lnTo>
                  <a:pt x="173" y="1196"/>
                </a:lnTo>
                <a:lnTo>
                  <a:pt x="162" y="1196"/>
                </a:lnTo>
                <a:lnTo>
                  <a:pt x="150" y="1202"/>
                </a:lnTo>
                <a:lnTo>
                  <a:pt x="145" y="1202"/>
                </a:lnTo>
                <a:lnTo>
                  <a:pt x="133" y="1207"/>
                </a:lnTo>
                <a:lnTo>
                  <a:pt x="128" y="1219"/>
                </a:lnTo>
                <a:lnTo>
                  <a:pt x="105" y="1241"/>
                </a:lnTo>
                <a:lnTo>
                  <a:pt x="94" y="1247"/>
                </a:lnTo>
                <a:lnTo>
                  <a:pt x="88" y="1258"/>
                </a:lnTo>
                <a:lnTo>
                  <a:pt x="88" y="1270"/>
                </a:lnTo>
                <a:lnTo>
                  <a:pt x="82" y="1292"/>
                </a:lnTo>
                <a:lnTo>
                  <a:pt x="68" y="1309"/>
                </a:lnTo>
                <a:lnTo>
                  <a:pt x="0" y="1339"/>
                </a:lnTo>
                <a:lnTo>
                  <a:pt x="0" y="1347"/>
                </a:lnTo>
                <a:lnTo>
                  <a:pt x="4" y="1355"/>
                </a:lnTo>
                <a:lnTo>
                  <a:pt x="78" y="1323"/>
                </a:lnTo>
                <a:lnTo>
                  <a:pt x="94" y="1298"/>
                </a:lnTo>
                <a:lnTo>
                  <a:pt x="99" y="1281"/>
                </a:lnTo>
                <a:lnTo>
                  <a:pt x="105" y="1264"/>
                </a:lnTo>
                <a:lnTo>
                  <a:pt x="116" y="1247"/>
                </a:lnTo>
                <a:lnTo>
                  <a:pt x="128" y="1236"/>
                </a:lnTo>
                <a:lnTo>
                  <a:pt x="145" y="1224"/>
                </a:lnTo>
                <a:lnTo>
                  <a:pt x="156" y="1213"/>
                </a:lnTo>
                <a:lnTo>
                  <a:pt x="179" y="1207"/>
                </a:lnTo>
                <a:lnTo>
                  <a:pt x="196" y="1207"/>
                </a:lnTo>
                <a:lnTo>
                  <a:pt x="207" y="1202"/>
                </a:lnTo>
                <a:lnTo>
                  <a:pt x="230" y="1190"/>
                </a:lnTo>
                <a:lnTo>
                  <a:pt x="247" y="1185"/>
                </a:lnTo>
                <a:lnTo>
                  <a:pt x="264" y="1173"/>
                </a:lnTo>
                <a:lnTo>
                  <a:pt x="303" y="1151"/>
                </a:lnTo>
                <a:lnTo>
                  <a:pt x="320" y="1139"/>
                </a:lnTo>
                <a:lnTo>
                  <a:pt x="332" y="1134"/>
                </a:lnTo>
                <a:lnTo>
                  <a:pt x="332" y="1128"/>
                </a:lnTo>
                <a:lnTo>
                  <a:pt x="349" y="1117"/>
                </a:lnTo>
                <a:lnTo>
                  <a:pt x="360" y="1117"/>
                </a:lnTo>
                <a:lnTo>
                  <a:pt x="383" y="1117"/>
                </a:lnTo>
                <a:lnTo>
                  <a:pt x="394" y="1117"/>
                </a:lnTo>
                <a:lnTo>
                  <a:pt x="400" y="1111"/>
                </a:lnTo>
                <a:lnTo>
                  <a:pt x="411" y="1111"/>
                </a:lnTo>
                <a:lnTo>
                  <a:pt x="417" y="1100"/>
                </a:lnTo>
                <a:lnTo>
                  <a:pt x="423" y="1083"/>
                </a:lnTo>
                <a:lnTo>
                  <a:pt x="440" y="1066"/>
                </a:lnTo>
                <a:lnTo>
                  <a:pt x="462" y="1054"/>
                </a:lnTo>
                <a:lnTo>
                  <a:pt x="474" y="1054"/>
                </a:lnTo>
                <a:lnTo>
                  <a:pt x="491" y="1054"/>
                </a:lnTo>
                <a:lnTo>
                  <a:pt x="525" y="1049"/>
                </a:lnTo>
                <a:lnTo>
                  <a:pt x="542" y="1049"/>
                </a:lnTo>
                <a:lnTo>
                  <a:pt x="547" y="1043"/>
                </a:lnTo>
                <a:lnTo>
                  <a:pt x="570" y="1032"/>
                </a:lnTo>
                <a:lnTo>
                  <a:pt x="581" y="1020"/>
                </a:lnTo>
                <a:lnTo>
                  <a:pt x="593" y="1020"/>
                </a:lnTo>
                <a:lnTo>
                  <a:pt x="604" y="1015"/>
                </a:lnTo>
                <a:lnTo>
                  <a:pt x="610" y="1009"/>
                </a:lnTo>
                <a:lnTo>
                  <a:pt x="615" y="1003"/>
                </a:lnTo>
                <a:lnTo>
                  <a:pt x="632" y="1003"/>
                </a:lnTo>
                <a:lnTo>
                  <a:pt x="678" y="992"/>
                </a:lnTo>
                <a:lnTo>
                  <a:pt x="706" y="986"/>
                </a:lnTo>
                <a:lnTo>
                  <a:pt x="723" y="981"/>
                </a:lnTo>
                <a:lnTo>
                  <a:pt x="746" y="969"/>
                </a:lnTo>
                <a:lnTo>
                  <a:pt x="763" y="964"/>
                </a:lnTo>
                <a:lnTo>
                  <a:pt x="768" y="964"/>
                </a:lnTo>
                <a:lnTo>
                  <a:pt x="780" y="958"/>
                </a:lnTo>
                <a:lnTo>
                  <a:pt x="791" y="947"/>
                </a:lnTo>
                <a:lnTo>
                  <a:pt x="819" y="924"/>
                </a:lnTo>
                <a:lnTo>
                  <a:pt x="842" y="896"/>
                </a:lnTo>
                <a:lnTo>
                  <a:pt x="848" y="890"/>
                </a:lnTo>
                <a:lnTo>
                  <a:pt x="859" y="884"/>
                </a:lnTo>
                <a:lnTo>
                  <a:pt x="865" y="873"/>
                </a:lnTo>
                <a:lnTo>
                  <a:pt x="876" y="856"/>
                </a:lnTo>
                <a:lnTo>
                  <a:pt x="887" y="845"/>
                </a:lnTo>
                <a:lnTo>
                  <a:pt x="910" y="833"/>
                </a:lnTo>
                <a:lnTo>
                  <a:pt x="927" y="828"/>
                </a:lnTo>
                <a:lnTo>
                  <a:pt x="961" y="828"/>
                </a:lnTo>
                <a:lnTo>
                  <a:pt x="978" y="822"/>
                </a:lnTo>
                <a:lnTo>
                  <a:pt x="990" y="816"/>
                </a:lnTo>
                <a:lnTo>
                  <a:pt x="995" y="811"/>
                </a:lnTo>
                <a:lnTo>
                  <a:pt x="1001" y="799"/>
                </a:lnTo>
                <a:lnTo>
                  <a:pt x="1012" y="788"/>
                </a:lnTo>
                <a:lnTo>
                  <a:pt x="1024" y="782"/>
                </a:lnTo>
                <a:lnTo>
                  <a:pt x="1046" y="771"/>
                </a:lnTo>
                <a:lnTo>
                  <a:pt x="1063" y="760"/>
                </a:lnTo>
                <a:lnTo>
                  <a:pt x="1080" y="754"/>
                </a:lnTo>
                <a:lnTo>
                  <a:pt x="1097" y="748"/>
                </a:lnTo>
                <a:lnTo>
                  <a:pt x="1109" y="743"/>
                </a:lnTo>
                <a:lnTo>
                  <a:pt x="1114" y="731"/>
                </a:lnTo>
                <a:lnTo>
                  <a:pt x="1120" y="709"/>
                </a:lnTo>
                <a:lnTo>
                  <a:pt x="1120" y="703"/>
                </a:lnTo>
                <a:lnTo>
                  <a:pt x="1120" y="697"/>
                </a:lnTo>
                <a:lnTo>
                  <a:pt x="1137" y="697"/>
                </a:lnTo>
                <a:lnTo>
                  <a:pt x="1154" y="697"/>
                </a:lnTo>
                <a:lnTo>
                  <a:pt x="1171" y="703"/>
                </a:lnTo>
                <a:lnTo>
                  <a:pt x="1188" y="703"/>
                </a:lnTo>
                <a:lnTo>
                  <a:pt x="1205" y="714"/>
                </a:lnTo>
                <a:lnTo>
                  <a:pt x="1216" y="726"/>
                </a:lnTo>
                <a:lnTo>
                  <a:pt x="1228" y="737"/>
                </a:lnTo>
                <a:lnTo>
                  <a:pt x="1239" y="743"/>
                </a:lnTo>
                <a:lnTo>
                  <a:pt x="1262" y="737"/>
                </a:lnTo>
                <a:lnTo>
                  <a:pt x="1290" y="726"/>
                </a:lnTo>
                <a:lnTo>
                  <a:pt x="1318" y="714"/>
                </a:lnTo>
                <a:lnTo>
                  <a:pt x="1330" y="714"/>
                </a:lnTo>
                <a:lnTo>
                  <a:pt x="1335" y="726"/>
                </a:lnTo>
                <a:lnTo>
                  <a:pt x="1341" y="748"/>
                </a:lnTo>
                <a:lnTo>
                  <a:pt x="1352" y="765"/>
                </a:lnTo>
                <a:lnTo>
                  <a:pt x="1369" y="771"/>
                </a:lnTo>
                <a:lnTo>
                  <a:pt x="1398" y="771"/>
                </a:lnTo>
                <a:lnTo>
                  <a:pt x="1415" y="765"/>
                </a:lnTo>
                <a:lnTo>
                  <a:pt x="1437" y="748"/>
                </a:lnTo>
                <a:lnTo>
                  <a:pt x="1449" y="743"/>
                </a:lnTo>
                <a:lnTo>
                  <a:pt x="1460" y="737"/>
                </a:lnTo>
                <a:lnTo>
                  <a:pt x="1477" y="726"/>
                </a:lnTo>
                <a:lnTo>
                  <a:pt x="1494" y="714"/>
                </a:lnTo>
                <a:lnTo>
                  <a:pt x="1494" y="714"/>
                </a:lnTo>
              </a:path>
            </a:pathLst>
          </a:custGeom>
          <a:solidFill>
            <a:srgbClr val="009900"/>
          </a:solidFill>
          <a:ln w="0">
            <a:solidFill>
              <a:srgbClr val="13007C"/>
            </a:solidFill>
            <a:prstDash val="solid"/>
            <a:round/>
            <a:headEnd/>
            <a:tailEnd/>
          </a:ln>
        </p:spPr>
        <p:txBody>
          <a:bodyPr/>
          <a:lstStyle/>
          <a:p>
            <a:endParaRPr lang="en-US" sz="1350"/>
          </a:p>
        </p:txBody>
      </p:sp>
      <p:sp>
        <p:nvSpPr>
          <p:cNvPr id="250471" name="Freeform 615"/>
          <p:cNvSpPr>
            <a:spLocks/>
          </p:cNvSpPr>
          <p:nvPr/>
        </p:nvSpPr>
        <p:spPr bwMode="auto">
          <a:xfrm>
            <a:off x="5023852" y="2694321"/>
            <a:ext cx="869822" cy="813073"/>
          </a:xfrm>
          <a:custGeom>
            <a:avLst/>
            <a:gdLst/>
            <a:ahLst/>
            <a:cxnLst>
              <a:cxn ang="0">
                <a:pos x="0" y="0"/>
              </a:cxn>
              <a:cxn ang="0">
                <a:pos x="11" y="45"/>
              </a:cxn>
              <a:cxn ang="0">
                <a:pos x="28" y="51"/>
              </a:cxn>
              <a:cxn ang="0">
                <a:pos x="45" y="51"/>
              </a:cxn>
              <a:cxn ang="0">
                <a:pos x="57" y="56"/>
              </a:cxn>
              <a:cxn ang="0">
                <a:pos x="62" y="62"/>
              </a:cxn>
              <a:cxn ang="0">
                <a:pos x="68" y="68"/>
              </a:cxn>
              <a:cxn ang="0">
                <a:pos x="79" y="68"/>
              </a:cxn>
              <a:cxn ang="0">
                <a:pos x="323" y="68"/>
              </a:cxn>
              <a:cxn ang="0">
                <a:pos x="335" y="62"/>
              </a:cxn>
              <a:cxn ang="0">
                <a:pos x="357" y="56"/>
              </a:cxn>
              <a:cxn ang="0">
                <a:pos x="403" y="28"/>
              </a:cxn>
              <a:cxn ang="0">
                <a:pos x="431" y="17"/>
              </a:cxn>
              <a:cxn ang="0">
                <a:pos x="471" y="22"/>
              </a:cxn>
              <a:cxn ang="0">
                <a:pos x="510" y="22"/>
              </a:cxn>
              <a:cxn ang="0">
                <a:pos x="550" y="11"/>
              </a:cxn>
              <a:cxn ang="0">
                <a:pos x="573" y="11"/>
              </a:cxn>
              <a:cxn ang="0">
                <a:pos x="590" y="22"/>
              </a:cxn>
              <a:cxn ang="0">
                <a:pos x="601" y="39"/>
              </a:cxn>
              <a:cxn ang="0">
                <a:pos x="607" y="56"/>
              </a:cxn>
              <a:cxn ang="0">
                <a:pos x="646" y="187"/>
              </a:cxn>
              <a:cxn ang="0">
                <a:pos x="663" y="221"/>
              </a:cxn>
              <a:cxn ang="0">
                <a:pos x="692" y="249"/>
              </a:cxn>
              <a:cxn ang="0">
                <a:pos x="720" y="272"/>
              </a:cxn>
              <a:cxn ang="0">
                <a:pos x="754" y="283"/>
              </a:cxn>
              <a:cxn ang="0">
                <a:pos x="788" y="283"/>
              </a:cxn>
              <a:cxn ang="0">
                <a:pos x="816" y="283"/>
              </a:cxn>
              <a:cxn ang="0">
                <a:pos x="839" y="283"/>
              </a:cxn>
              <a:cxn ang="0">
                <a:pos x="845" y="289"/>
              </a:cxn>
              <a:cxn ang="0">
                <a:pos x="845" y="300"/>
              </a:cxn>
              <a:cxn ang="0">
                <a:pos x="833" y="362"/>
              </a:cxn>
              <a:cxn ang="0">
                <a:pos x="822" y="425"/>
              </a:cxn>
              <a:cxn ang="0">
                <a:pos x="816" y="453"/>
              </a:cxn>
              <a:cxn ang="0">
                <a:pos x="799" y="481"/>
              </a:cxn>
              <a:cxn ang="0">
                <a:pos x="748" y="532"/>
              </a:cxn>
              <a:cxn ang="0">
                <a:pos x="692" y="584"/>
              </a:cxn>
              <a:cxn ang="0">
                <a:pos x="663" y="589"/>
              </a:cxn>
              <a:cxn ang="0">
                <a:pos x="641" y="595"/>
              </a:cxn>
              <a:cxn ang="0">
                <a:pos x="629" y="612"/>
              </a:cxn>
              <a:cxn ang="0">
                <a:pos x="624" y="629"/>
              </a:cxn>
              <a:cxn ang="0">
                <a:pos x="618" y="646"/>
              </a:cxn>
              <a:cxn ang="0">
                <a:pos x="607" y="663"/>
              </a:cxn>
              <a:cxn ang="0">
                <a:pos x="578" y="686"/>
              </a:cxn>
              <a:cxn ang="0">
                <a:pos x="539" y="708"/>
              </a:cxn>
              <a:cxn ang="0">
                <a:pos x="488" y="737"/>
              </a:cxn>
              <a:cxn ang="0">
                <a:pos x="431" y="759"/>
              </a:cxn>
              <a:cxn ang="0">
                <a:pos x="408" y="765"/>
              </a:cxn>
              <a:cxn ang="0">
                <a:pos x="386" y="765"/>
              </a:cxn>
              <a:cxn ang="0">
                <a:pos x="335" y="765"/>
              </a:cxn>
              <a:cxn ang="0">
                <a:pos x="261" y="765"/>
              </a:cxn>
            </a:cxnLst>
            <a:rect l="0" t="0" r="r" b="b"/>
            <a:pathLst>
              <a:path w="845" h="765">
                <a:moveTo>
                  <a:pt x="0" y="0"/>
                </a:moveTo>
                <a:lnTo>
                  <a:pt x="11" y="45"/>
                </a:lnTo>
                <a:lnTo>
                  <a:pt x="28" y="51"/>
                </a:lnTo>
                <a:lnTo>
                  <a:pt x="45" y="51"/>
                </a:lnTo>
                <a:lnTo>
                  <a:pt x="57" y="56"/>
                </a:lnTo>
                <a:lnTo>
                  <a:pt x="62" y="62"/>
                </a:lnTo>
                <a:lnTo>
                  <a:pt x="68" y="68"/>
                </a:lnTo>
                <a:lnTo>
                  <a:pt x="79" y="68"/>
                </a:lnTo>
                <a:lnTo>
                  <a:pt x="323" y="68"/>
                </a:lnTo>
                <a:lnTo>
                  <a:pt x="335" y="62"/>
                </a:lnTo>
                <a:lnTo>
                  <a:pt x="357" y="56"/>
                </a:lnTo>
                <a:lnTo>
                  <a:pt x="403" y="28"/>
                </a:lnTo>
                <a:lnTo>
                  <a:pt x="431" y="17"/>
                </a:lnTo>
                <a:lnTo>
                  <a:pt x="471" y="22"/>
                </a:lnTo>
                <a:lnTo>
                  <a:pt x="510" y="22"/>
                </a:lnTo>
                <a:lnTo>
                  <a:pt x="550" y="11"/>
                </a:lnTo>
                <a:lnTo>
                  <a:pt x="573" y="11"/>
                </a:lnTo>
                <a:lnTo>
                  <a:pt x="590" y="22"/>
                </a:lnTo>
                <a:lnTo>
                  <a:pt x="601" y="39"/>
                </a:lnTo>
                <a:lnTo>
                  <a:pt x="607" y="56"/>
                </a:lnTo>
                <a:lnTo>
                  <a:pt x="646" y="187"/>
                </a:lnTo>
                <a:lnTo>
                  <a:pt x="663" y="221"/>
                </a:lnTo>
                <a:lnTo>
                  <a:pt x="692" y="249"/>
                </a:lnTo>
                <a:lnTo>
                  <a:pt x="720" y="272"/>
                </a:lnTo>
                <a:lnTo>
                  <a:pt x="754" y="283"/>
                </a:lnTo>
                <a:lnTo>
                  <a:pt x="788" y="283"/>
                </a:lnTo>
                <a:lnTo>
                  <a:pt x="816" y="283"/>
                </a:lnTo>
                <a:lnTo>
                  <a:pt x="839" y="283"/>
                </a:lnTo>
                <a:lnTo>
                  <a:pt x="845" y="289"/>
                </a:lnTo>
                <a:lnTo>
                  <a:pt x="845" y="300"/>
                </a:lnTo>
                <a:lnTo>
                  <a:pt x="833" y="362"/>
                </a:lnTo>
                <a:lnTo>
                  <a:pt x="822" y="425"/>
                </a:lnTo>
                <a:lnTo>
                  <a:pt x="816" y="453"/>
                </a:lnTo>
                <a:lnTo>
                  <a:pt x="799" y="481"/>
                </a:lnTo>
                <a:lnTo>
                  <a:pt x="748" y="532"/>
                </a:lnTo>
                <a:lnTo>
                  <a:pt x="692" y="584"/>
                </a:lnTo>
                <a:lnTo>
                  <a:pt x="663" y="589"/>
                </a:lnTo>
                <a:lnTo>
                  <a:pt x="641" y="595"/>
                </a:lnTo>
                <a:lnTo>
                  <a:pt x="629" y="612"/>
                </a:lnTo>
                <a:lnTo>
                  <a:pt x="624" y="629"/>
                </a:lnTo>
                <a:lnTo>
                  <a:pt x="618" y="646"/>
                </a:lnTo>
                <a:lnTo>
                  <a:pt x="607" y="663"/>
                </a:lnTo>
                <a:lnTo>
                  <a:pt x="578" y="686"/>
                </a:lnTo>
                <a:lnTo>
                  <a:pt x="539" y="708"/>
                </a:lnTo>
                <a:lnTo>
                  <a:pt x="488" y="737"/>
                </a:lnTo>
                <a:lnTo>
                  <a:pt x="431" y="759"/>
                </a:lnTo>
                <a:lnTo>
                  <a:pt x="408" y="765"/>
                </a:lnTo>
                <a:lnTo>
                  <a:pt x="386" y="765"/>
                </a:lnTo>
                <a:lnTo>
                  <a:pt x="335" y="765"/>
                </a:lnTo>
                <a:lnTo>
                  <a:pt x="261" y="765"/>
                </a:lnTo>
              </a:path>
            </a:pathLst>
          </a:custGeom>
          <a:noFill/>
          <a:ln w="25400">
            <a:solidFill>
              <a:srgbClr val="FF0000"/>
            </a:solidFill>
            <a:prstDash val="solid"/>
            <a:round/>
            <a:headEnd/>
            <a:tailEnd/>
          </a:ln>
        </p:spPr>
        <p:txBody>
          <a:bodyPr/>
          <a:lstStyle/>
          <a:p>
            <a:endParaRPr lang="en-US" sz="1350"/>
          </a:p>
        </p:txBody>
      </p:sp>
      <p:sp>
        <p:nvSpPr>
          <p:cNvPr id="250472" name="Freeform 616"/>
          <p:cNvSpPr>
            <a:spLocks/>
          </p:cNvSpPr>
          <p:nvPr/>
        </p:nvSpPr>
        <p:spPr bwMode="auto">
          <a:xfrm>
            <a:off x="4540046" y="952325"/>
            <a:ext cx="483806" cy="1747310"/>
          </a:xfrm>
          <a:custGeom>
            <a:avLst/>
            <a:gdLst/>
            <a:ahLst/>
            <a:cxnLst>
              <a:cxn ang="0">
                <a:pos x="198" y="45"/>
              </a:cxn>
              <a:cxn ang="0">
                <a:pos x="192" y="119"/>
              </a:cxn>
              <a:cxn ang="0">
                <a:pos x="175" y="176"/>
              </a:cxn>
              <a:cxn ang="0">
                <a:pos x="175" y="210"/>
              </a:cxn>
              <a:cxn ang="0">
                <a:pos x="175" y="244"/>
              </a:cxn>
              <a:cxn ang="0">
                <a:pos x="158" y="272"/>
              </a:cxn>
              <a:cxn ang="0">
                <a:pos x="141" y="306"/>
              </a:cxn>
              <a:cxn ang="0">
                <a:pos x="141" y="346"/>
              </a:cxn>
              <a:cxn ang="0">
                <a:pos x="136" y="391"/>
              </a:cxn>
              <a:cxn ang="0">
                <a:pos x="119" y="431"/>
              </a:cxn>
              <a:cxn ang="0">
                <a:pos x="119" y="471"/>
              </a:cxn>
              <a:cxn ang="0">
                <a:pos x="113" y="510"/>
              </a:cxn>
              <a:cxn ang="0">
                <a:pos x="79" y="556"/>
              </a:cxn>
              <a:cxn ang="0">
                <a:pos x="56" y="578"/>
              </a:cxn>
              <a:cxn ang="0">
                <a:pos x="39" y="590"/>
              </a:cxn>
              <a:cxn ang="0">
                <a:pos x="22" y="618"/>
              </a:cxn>
              <a:cxn ang="0">
                <a:pos x="11" y="663"/>
              </a:cxn>
              <a:cxn ang="0">
                <a:pos x="5" y="709"/>
              </a:cxn>
              <a:cxn ang="0">
                <a:pos x="0" y="743"/>
              </a:cxn>
              <a:cxn ang="0">
                <a:pos x="0" y="805"/>
              </a:cxn>
              <a:cxn ang="0">
                <a:pos x="22" y="873"/>
              </a:cxn>
              <a:cxn ang="0">
                <a:pos x="68" y="930"/>
              </a:cxn>
              <a:cxn ang="0">
                <a:pos x="107" y="992"/>
              </a:cxn>
              <a:cxn ang="0">
                <a:pos x="130" y="1021"/>
              </a:cxn>
              <a:cxn ang="0">
                <a:pos x="153" y="1032"/>
              </a:cxn>
              <a:cxn ang="0">
                <a:pos x="170" y="1049"/>
              </a:cxn>
              <a:cxn ang="0">
                <a:pos x="215" y="1066"/>
              </a:cxn>
              <a:cxn ang="0">
                <a:pos x="243" y="1072"/>
              </a:cxn>
              <a:cxn ang="0">
                <a:pos x="272" y="1083"/>
              </a:cxn>
              <a:cxn ang="0">
                <a:pos x="300" y="1094"/>
              </a:cxn>
              <a:cxn ang="0">
                <a:pos x="328" y="1117"/>
              </a:cxn>
              <a:cxn ang="0">
                <a:pos x="357" y="1151"/>
              </a:cxn>
              <a:cxn ang="0">
                <a:pos x="357" y="1196"/>
              </a:cxn>
              <a:cxn ang="0">
                <a:pos x="357" y="1225"/>
              </a:cxn>
              <a:cxn ang="0">
                <a:pos x="362" y="1242"/>
              </a:cxn>
              <a:cxn ang="0">
                <a:pos x="368" y="1259"/>
              </a:cxn>
              <a:cxn ang="0">
                <a:pos x="385" y="1281"/>
              </a:cxn>
              <a:cxn ang="0">
                <a:pos x="413" y="1327"/>
              </a:cxn>
              <a:cxn ang="0">
                <a:pos x="430" y="1349"/>
              </a:cxn>
              <a:cxn ang="0">
                <a:pos x="453" y="1383"/>
              </a:cxn>
              <a:cxn ang="0">
                <a:pos x="453" y="1423"/>
              </a:cxn>
              <a:cxn ang="0">
                <a:pos x="453" y="1588"/>
              </a:cxn>
              <a:cxn ang="0">
                <a:pos x="470" y="1644"/>
              </a:cxn>
            </a:cxnLst>
            <a:rect l="0" t="0" r="r" b="b"/>
            <a:pathLst>
              <a:path w="470" h="1644">
                <a:moveTo>
                  <a:pt x="192" y="0"/>
                </a:moveTo>
                <a:lnTo>
                  <a:pt x="198" y="45"/>
                </a:lnTo>
                <a:lnTo>
                  <a:pt x="198" y="85"/>
                </a:lnTo>
                <a:lnTo>
                  <a:pt x="192" y="119"/>
                </a:lnTo>
                <a:lnTo>
                  <a:pt x="181" y="147"/>
                </a:lnTo>
                <a:lnTo>
                  <a:pt x="175" y="176"/>
                </a:lnTo>
                <a:lnTo>
                  <a:pt x="175" y="193"/>
                </a:lnTo>
                <a:lnTo>
                  <a:pt x="175" y="210"/>
                </a:lnTo>
                <a:lnTo>
                  <a:pt x="175" y="221"/>
                </a:lnTo>
                <a:lnTo>
                  <a:pt x="175" y="244"/>
                </a:lnTo>
                <a:lnTo>
                  <a:pt x="170" y="261"/>
                </a:lnTo>
                <a:lnTo>
                  <a:pt x="158" y="272"/>
                </a:lnTo>
                <a:lnTo>
                  <a:pt x="153" y="283"/>
                </a:lnTo>
                <a:lnTo>
                  <a:pt x="141" y="306"/>
                </a:lnTo>
                <a:lnTo>
                  <a:pt x="141" y="323"/>
                </a:lnTo>
                <a:lnTo>
                  <a:pt x="141" y="346"/>
                </a:lnTo>
                <a:lnTo>
                  <a:pt x="136" y="374"/>
                </a:lnTo>
                <a:lnTo>
                  <a:pt x="136" y="391"/>
                </a:lnTo>
                <a:lnTo>
                  <a:pt x="124" y="414"/>
                </a:lnTo>
                <a:lnTo>
                  <a:pt x="119" y="431"/>
                </a:lnTo>
                <a:lnTo>
                  <a:pt x="119" y="448"/>
                </a:lnTo>
                <a:lnTo>
                  <a:pt x="119" y="471"/>
                </a:lnTo>
                <a:lnTo>
                  <a:pt x="113" y="488"/>
                </a:lnTo>
                <a:lnTo>
                  <a:pt x="113" y="510"/>
                </a:lnTo>
                <a:lnTo>
                  <a:pt x="90" y="539"/>
                </a:lnTo>
                <a:lnTo>
                  <a:pt x="79" y="556"/>
                </a:lnTo>
                <a:lnTo>
                  <a:pt x="68" y="573"/>
                </a:lnTo>
                <a:lnTo>
                  <a:pt x="56" y="578"/>
                </a:lnTo>
                <a:lnTo>
                  <a:pt x="45" y="584"/>
                </a:lnTo>
                <a:lnTo>
                  <a:pt x="39" y="590"/>
                </a:lnTo>
                <a:lnTo>
                  <a:pt x="34" y="601"/>
                </a:lnTo>
                <a:lnTo>
                  <a:pt x="22" y="618"/>
                </a:lnTo>
                <a:lnTo>
                  <a:pt x="17" y="635"/>
                </a:lnTo>
                <a:lnTo>
                  <a:pt x="11" y="663"/>
                </a:lnTo>
                <a:lnTo>
                  <a:pt x="11" y="686"/>
                </a:lnTo>
                <a:lnTo>
                  <a:pt x="5" y="709"/>
                </a:lnTo>
                <a:lnTo>
                  <a:pt x="0" y="726"/>
                </a:lnTo>
                <a:lnTo>
                  <a:pt x="0" y="743"/>
                </a:lnTo>
                <a:lnTo>
                  <a:pt x="0" y="777"/>
                </a:lnTo>
                <a:lnTo>
                  <a:pt x="0" y="805"/>
                </a:lnTo>
                <a:lnTo>
                  <a:pt x="5" y="839"/>
                </a:lnTo>
                <a:lnTo>
                  <a:pt x="22" y="873"/>
                </a:lnTo>
                <a:lnTo>
                  <a:pt x="45" y="901"/>
                </a:lnTo>
                <a:lnTo>
                  <a:pt x="68" y="930"/>
                </a:lnTo>
                <a:lnTo>
                  <a:pt x="96" y="970"/>
                </a:lnTo>
                <a:lnTo>
                  <a:pt x="107" y="992"/>
                </a:lnTo>
                <a:lnTo>
                  <a:pt x="113" y="1004"/>
                </a:lnTo>
                <a:lnTo>
                  <a:pt x="130" y="1021"/>
                </a:lnTo>
                <a:lnTo>
                  <a:pt x="141" y="1026"/>
                </a:lnTo>
                <a:lnTo>
                  <a:pt x="153" y="1032"/>
                </a:lnTo>
                <a:lnTo>
                  <a:pt x="164" y="1043"/>
                </a:lnTo>
                <a:lnTo>
                  <a:pt x="170" y="1049"/>
                </a:lnTo>
                <a:lnTo>
                  <a:pt x="187" y="1055"/>
                </a:lnTo>
                <a:lnTo>
                  <a:pt x="215" y="1066"/>
                </a:lnTo>
                <a:lnTo>
                  <a:pt x="232" y="1072"/>
                </a:lnTo>
                <a:lnTo>
                  <a:pt x="243" y="1072"/>
                </a:lnTo>
                <a:lnTo>
                  <a:pt x="255" y="1077"/>
                </a:lnTo>
                <a:lnTo>
                  <a:pt x="272" y="1083"/>
                </a:lnTo>
                <a:lnTo>
                  <a:pt x="283" y="1089"/>
                </a:lnTo>
                <a:lnTo>
                  <a:pt x="300" y="1094"/>
                </a:lnTo>
                <a:lnTo>
                  <a:pt x="311" y="1106"/>
                </a:lnTo>
                <a:lnTo>
                  <a:pt x="328" y="1117"/>
                </a:lnTo>
                <a:lnTo>
                  <a:pt x="345" y="1140"/>
                </a:lnTo>
                <a:lnTo>
                  <a:pt x="357" y="1151"/>
                </a:lnTo>
                <a:lnTo>
                  <a:pt x="357" y="1168"/>
                </a:lnTo>
                <a:lnTo>
                  <a:pt x="357" y="1196"/>
                </a:lnTo>
                <a:lnTo>
                  <a:pt x="357" y="1213"/>
                </a:lnTo>
                <a:lnTo>
                  <a:pt x="357" y="1225"/>
                </a:lnTo>
                <a:lnTo>
                  <a:pt x="357" y="1236"/>
                </a:lnTo>
                <a:lnTo>
                  <a:pt x="362" y="1242"/>
                </a:lnTo>
                <a:lnTo>
                  <a:pt x="368" y="1253"/>
                </a:lnTo>
                <a:lnTo>
                  <a:pt x="368" y="1259"/>
                </a:lnTo>
                <a:lnTo>
                  <a:pt x="379" y="1270"/>
                </a:lnTo>
                <a:lnTo>
                  <a:pt x="385" y="1281"/>
                </a:lnTo>
                <a:lnTo>
                  <a:pt x="408" y="1315"/>
                </a:lnTo>
                <a:lnTo>
                  <a:pt x="413" y="1327"/>
                </a:lnTo>
                <a:lnTo>
                  <a:pt x="419" y="1338"/>
                </a:lnTo>
                <a:lnTo>
                  <a:pt x="430" y="1349"/>
                </a:lnTo>
                <a:lnTo>
                  <a:pt x="442" y="1366"/>
                </a:lnTo>
                <a:lnTo>
                  <a:pt x="453" y="1383"/>
                </a:lnTo>
                <a:lnTo>
                  <a:pt x="453" y="1400"/>
                </a:lnTo>
                <a:lnTo>
                  <a:pt x="453" y="1423"/>
                </a:lnTo>
                <a:lnTo>
                  <a:pt x="453" y="1446"/>
                </a:lnTo>
                <a:lnTo>
                  <a:pt x="453" y="1588"/>
                </a:lnTo>
                <a:lnTo>
                  <a:pt x="459" y="1616"/>
                </a:lnTo>
                <a:lnTo>
                  <a:pt x="470" y="1644"/>
                </a:lnTo>
              </a:path>
            </a:pathLst>
          </a:custGeom>
          <a:noFill/>
          <a:ln w="25400">
            <a:solidFill>
              <a:srgbClr val="FF0000"/>
            </a:solidFill>
            <a:prstDash val="solid"/>
            <a:round/>
            <a:headEnd/>
            <a:tailEnd/>
          </a:ln>
        </p:spPr>
        <p:txBody>
          <a:bodyPr/>
          <a:lstStyle/>
          <a:p>
            <a:endParaRPr lang="en-US" sz="1350"/>
          </a:p>
        </p:txBody>
      </p:sp>
      <p:sp>
        <p:nvSpPr>
          <p:cNvPr id="709" name="Rectangle 708"/>
          <p:cNvSpPr/>
          <p:nvPr/>
        </p:nvSpPr>
        <p:spPr bwMode="auto">
          <a:xfrm>
            <a:off x="1143000" y="571500"/>
            <a:ext cx="6858000" cy="4572000"/>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sp>
        <p:nvSpPr>
          <p:cNvPr id="250092" name="Freeform 236"/>
          <p:cNvSpPr>
            <a:spLocks/>
          </p:cNvSpPr>
          <p:nvPr/>
        </p:nvSpPr>
        <p:spPr bwMode="auto">
          <a:xfrm>
            <a:off x="2573179" y="949405"/>
            <a:ext cx="810815" cy="692944"/>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8EDEFE"/>
          </a:solidFill>
          <a:ln w="9525">
            <a:solidFill>
              <a:srgbClr val="000000"/>
            </a:solidFill>
            <a:prstDash val="solid"/>
            <a:round/>
            <a:headEnd/>
            <a:tailEnd/>
          </a:ln>
        </p:spPr>
        <p:txBody>
          <a:bodyPr/>
          <a:lstStyle/>
          <a:p>
            <a:endParaRPr lang="en-US" sz="1350"/>
          </a:p>
        </p:txBody>
      </p:sp>
      <p:sp>
        <p:nvSpPr>
          <p:cNvPr id="250093" name="Freeform 237"/>
          <p:cNvSpPr>
            <a:spLocks/>
          </p:cNvSpPr>
          <p:nvPr/>
        </p:nvSpPr>
        <p:spPr bwMode="auto">
          <a:xfrm>
            <a:off x="2655331" y="1559005"/>
            <a:ext cx="909638" cy="866775"/>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8EDEFE"/>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094" name="Freeform 238"/>
          <p:cNvSpPr>
            <a:spLocks/>
          </p:cNvSpPr>
          <p:nvPr/>
        </p:nvSpPr>
        <p:spPr bwMode="auto">
          <a:xfrm>
            <a:off x="4802029" y="2161462"/>
            <a:ext cx="711994" cy="686990"/>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rgbClr val="8EDEFE"/>
          </a:solidFill>
          <a:ln w="9525">
            <a:solidFill>
              <a:srgbClr val="000000"/>
            </a:solidFill>
            <a:prstDash val="solid"/>
            <a:round/>
            <a:headEnd/>
            <a:tailEnd/>
          </a:ln>
        </p:spPr>
        <p:txBody>
          <a:bodyPr/>
          <a:lstStyle/>
          <a:p>
            <a:endParaRPr lang="en-US" sz="1350"/>
          </a:p>
        </p:txBody>
      </p:sp>
      <p:sp>
        <p:nvSpPr>
          <p:cNvPr id="250095" name="Freeform 239"/>
          <p:cNvSpPr>
            <a:spLocks/>
          </p:cNvSpPr>
          <p:nvPr/>
        </p:nvSpPr>
        <p:spPr bwMode="auto">
          <a:xfrm>
            <a:off x="3920966" y="2220993"/>
            <a:ext cx="981075" cy="344090"/>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8EDEFE"/>
          </a:solidFill>
          <a:ln w="9525">
            <a:solidFill>
              <a:srgbClr val="000000"/>
            </a:solidFill>
            <a:prstDash val="solid"/>
            <a:round/>
            <a:headEnd/>
            <a:tailEnd/>
          </a:ln>
        </p:spPr>
        <p:txBody>
          <a:bodyPr/>
          <a:lstStyle/>
          <a:p>
            <a:endParaRPr lang="en-US" sz="1350"/>
          </a:p>
        </p:txBody>
      </p:sp>
      <p:sp>
        <p:nvSpPr>
          <p:cNvPr id="250096" name="Freeform 240"/>
          <p:cNvSpPr>
            <a:spLocks/>
          </p:cNvSpPr>
          <p:nvPr/>
        </p:nvSpPr>
        <p:spPr bwMode="auto">
          <a:xfrm>
            <a:off x="3343513" y="1588770"/>
            <a:ext cx="817959" cy="1108472"/>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sp>
        <p:nvSpPr>
          <p:cNvPr id="250097" name="Freeform 241"/>
          <p:cNvSpPr>
            <a:spLocks/>
          </p:cNvSpPr>
          <p:nvPr/>
        </p:nvSpPr>
        <p:spPr bwMode="auto">
          <a:xfrm>
            <a:off x="4196001" y="2956799"/>
            <a:ext cx="710803" cy="360759"/>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098" name="Freeform 242"/>
          <p:cNvSpPr>
            <a:spLocks/>
          </p:cNvSpPr>
          <p:nvPr/>
        </p:nvSpPr>
        <p:spPr bwMode="auto">
          <a:xfrm>
            <a:off x="4142422" y="3258027"/>
            <a:ext cx="1879997" cy="759619"/>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8EDEFE"/>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099" name="Freeform 243"/>
          <p:cNvSpPr>
            <a:spLocks/>
          </p:cNvSpPr>
          <p:nvPr/>
        </p:nvSpPr>
        <p:spPr bwMode="auto">
          <a:xfrm>
            <a:off x="4550806" y="2582943"/>
            <a:ext cx="1109663" cy="82510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8EDEFE"/>
          </a:solidFill>
          <a:ln w="9525">
            <a:solidFill>
              <a:srgbClr val="000000"/>
            </a:solidFill>
            <a:prstDash val="solid"/>
            <a:round/>
            <a:headEnd/>
            <a:tailEnd/>
          </a:ln>
        </p:spPr>
        <p:txBody>
          <a:bodyPr/>
          <a:lstStyle/>
          <a:p>
            <a:endParaRPr lang="en-US" sz="1350"/>
          </a:p>
        </p:txBody>
      </p:sp>
      <p:sp>
        <p:nvSpPr>
          <p:cNvPr id="250100" name="Freeform 244"/>
          <p:cNvSpPr>
            <a:spLocks/>
          </p:cNvSpPr>
          <p:nvPr/>
        </p:nvSpPr>
        <p:spPr bwMode="auto">
          <a:xfrm>
            <a:off x="3285172" y="949405"/>
            <a:ext cx="975122" cy="1422797"/>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8EDEFE"/>
          </a:solidFill>
          <a:ln w="9525">
            <a:solidFill>
              <a:srgbClr val="000000"/>
            </a:solidFill>
            <a:prstDash val="solid"/>
            <a:round/>
            <a:headEnd/>
            <a:tailEnd/>
          </a:ln>
        </p:spPr>
        <p:txBody>
          <a:bodyPr/>
          <a:lstStyle/>
          <a:p>
            <a:endParaRPr lang="en-US" sz="1350"/>
          </a:p>
        </p:txBody>
      </p:sp>
      <p:sp>
        <p:nvSpPr>
          <p:cNvPr id="250101" name="Freeform 245"/>
          <p:cNvSpPr>
            <a:spLocks/>
          </p:cNvSpPr>
          <p:nvPr/>
        </p:nvSpPr>
        <p:spPr bwMode="auto">
          <a:xfrm>
            <a:off x="5840254" y="2805589"/>
            <a:ext cx="1325165" cy="1013222"/>
          </a:xfrm>
          <a:custGeom>
            <a:avLst/>
            <a:gdLst/>
            <a:ahLst/>
            <a:cxnLst>
              <a:cxn ang="0">
                <a:pos x="289" y="187"/>
              </a:cxn>
              <a:cxn ang="0">
                <a:pos x="312" y="176"/>
              </a:cxn>
              <a:cxn ang="0">
                <a:pos x="323" y="187"/>
              </a:cxn>
              <a:cxn ang="0">
                <a:pos x="340" y="204"/>
              </a:cxn>
              <a:cxn ang="0">
                <a:pos x="369" y="210"/>
              </a:cxn>
              <a:cxn ang="0">
                <a:pos x="380" y="216"/>
              </a:cxn>
              <a:cxn ang="0">
                <a:pos x="420" y="227"/>
              </a:cxn>
              <a:cxn ang="0">
                <a:pos x="437" y="244"/>
              </a:cxn>
              <a:cxn ang="0">
                <a:pos x="448" y="267"/>
              </a:cxn>
              <a:cxn ang="0">
                <a:pos x="477" y="272"/>
              </a:cxn>
              <a:cxn ang="0">
                <a:pos x="545" y="255"/>
              </a:cxn>
              <a:cxn ang="0">
                <a:pos x="550" y="233"/>
              </a:cxn>
              <a:cxn ang="0">
                <a:pos x="545" y="216"/>
              </a:cxn>
              <a:cxn ang="0">
                <a:pos x="511" y="176"/>
              </a:cxn>
              <a:cxn ang="0">
                <a:pos x="499" y="131"/>
              </a:cxn>
              <a:cxn ang="0">
                <a:pos x="511" y="114"/>
              </a:cxn>
              <a:cxn ang="0">
                <a:pos x="522" y="102"/>
              </a:cxn>
              <a:cxn ang="0">
                <a:pos x="533" y="29"/>
              </a:cxn>
              <a:cxn ang="0">
                <a:pos x="1140" y="0"/>
              </a:cxn>
              <a:cxn ang="0">
                <a:pos x="1287" y="953"/>
              </a:cxn>
              <a:cxn ang="0">
                <a:pos x="947" y="805"/>
              </a:cxn>
              <a:cxn ang="0">
                <a:pos x="698" y="754"/>
              </a:cxn>
              <a:cxn ang="0">
                <a:pos x="647" y="783"/>
              </a:cxn>
              <a:cxn ang="0">
                <a:pos x="669" y="805"/>
              </a:cxn>
              <a:cxn ang="0">
                <a:pos x="596" y="754"/>
              </a:cxn>
              <a:cxn ang="0">
                <a:pos x="601" y="709"/>
              </a:cxn>
              <a:cxn ang="0">
                <a:pos x="618" y="754"/>
              </a:cxn>
              <a:cxn ang="0">
                <a:pos x="635" y="720"/>
              </a:cxn>
              <a:cxn ang="0">
                <a:pos x="647" y="664"/>
              </a:cxn>
              <a:cxn ang="0">
                <a:pos x="499" y="737"/>
              </a:cxn>
              <a:cxn ang="0">
                <a:pos x="550" y="783"/>
              </a:cxn>
              <a:cxn ang="0">
                <a:pos x="556" y="805"/>
              </a:cxn>
              <a:cxn ang="0">
                <a:pos x="460" y="783"/>
              </a:cxn>
              <a:cxn ang="0">
                <a:pos x="454" y="771"/>
              </a:cxn>
              <a:cxn ang="0">
                <a:pos x="443" y="783"/>
              </a:cxn>
              <a:cxn ang="0">
                <a:pos x="431" y="771"/>
              </a:cxn>
              <a:cxn ang="0">
                <a:pos x="420" y="788"/>
              </a:cxn>
              <a:cxn ang="0">
                <a:pos x="318" y="743"/>
              </a:cxn>
              <a:cxn ang="0">
                <a:pos x="0" y="567"/>
              </a:cxn>
              <a:cxn ang="0">
                <a:pos x="261" y="170"/>
              </a:cxn>
              <a:cxn ang="0">
                <a:pos x="289" y="170"/>
              </a:cxn>
            </a:cxnLst>
            <a:rect l="0" t="0" r="r" b="b"/>
            <a:pathLst>
              <a:path w="1287" h="953">
                <a:moveTo>
                  <a:pt x="289" y="170"/>
                </a:moveTo>
                <a:lnTo>
                  <a:pt x="289" y="187"/>
                </a:lnTo>
                <a:lnTo>
                  <a:pt x="312" y="187"/>
                </a:lnTo>
                <a:lnTo>
                  <a:pt x="312" y="176"/>
                </a:lnTo>
                <a:lnTo>
                  <a:pt x="323" y="176"/>
                </a:lnTo>
                <a:lnTo>
                  <a:pt x="323" y="187"/>
                </a:lnTo>
                <a:lnTo>
                  <a:pt x="340" y="187"/>
                </a:lnTo>
                <a:lnTo>
                  <a:pt x="340" y="204"/>
                </a:lnTo>
                <a:lnTo>
                  <a:pt x="369" y="204"/>
                </a:lnTo>
                <a:lnTo>
                  <a:pt x="369" y="210"/>
                </a:lnTo>
                <a:lnTo>
                  <a:pt x="380" y="210"/>
                </a:lnTo>
                <a:lnTo>
                  <a:pt x="380" y="216"/>
                </a:lnTo>
                <a:lnTo>
                  <a:pt x="403" y="216"/>
                </a:lnTo>
                <a:lnTo>
                  <a:pt x="420" y="227"/>
                </a:lnTo>
                <a:lnTo>
                  <a:pt x="437" y="227"/>
                </a:lnTo>
                <a:lnTo>
                  <a:pt x="437" y="244"/>
                </a:lnTo>
                <a:lnTo>
                  <a:pt x="448" y="244"/>
                </a:lnTo>
                <a:lnTo>
                  <a:pt x="448" y="267"/>
                </a:lnTo>
                <a:lnTo>
                  <a:pt x="477" y="267"/>
                </a:lnTo>
                <a:lnTo>
                  <a:pt x="477" y="272"/>
                </a:lnTo>
                <a:lnTo>
                  <a:pt x="545" y="272"/>
                </a:lnTo>
                <a:lnTo>
                  <a:pt x="545" y="255"/>
                </a:lnTo>
                <a:lnTo>
                  <a:pt x="550" y="255"/>
                </a:lnTo>
                <a:lnTo>
                  <a:pt x="550" y="233"/>
                </a:lnTo>
                <a:lnTo>
                  <a:pt x="545" y="233"/>
                </a:lnTo>
                <a:lnTo>
                  <a:pt x="545" y="216"/>
                </a:lnTo>
                <a:lnTo>
                  <a:pt x="511" y="216"/>
                </a:lnTo>
                <a:lnTo>
                  <a:pt x="511" y="176"/>
                </a:lnTo>
                <a:lnTo>
                  <a:pt x="499" y="176"/>
                </a:lnTo>
                <a:lnTo>
                  <a:pt x="499" y="131"/>
                </a:lnTo>
                <a:lnTo>
                  <a:pt x="511" y="131"/>
                </a:lnTo>
                <a:lnTo>
                  <a:pt x="511" y="114"/>
                </a:lnTo>
                <a:lnTo>
                  <a:pt x="522" y="114"/>
                </a:lnTo>
                <a:lnTo>
                  <a:pt x="522" y="102"/>
                </a:lnTo>
                <a:lnTo>
                  <a:pt x="533" y="102"/>
                </a:lnTo>
                <a:lnTo>
                  <a:pt x="533" y="29"/>
                </a:lnTo>
                <a:lnTo>
                  <a:pt x="1140" y="29"/>
                </a:lnTo>
                <a:lnTo>
                  <a:pt x="1140" y="0"/>
                </a:lnTo>
                <a:lnTo>
                  <a:pt x="1287" y="0"/>
                </a:lnTo>
                <a:lnTo>
                  <a:pt x="1287" y="953"/>
                </a:lnTo>
                <a:lnTo>
                  <a:pt x="947" y="953"/>
                </a:lnTo>
                <a:lnTo>
                  <a:pt x="947" y="805"/>
                </a:lnTo>
                <a:lnTo>
                  <a:pt x="698" y="805"/>
                </a:lnTo>
                <a:lnTo>
                  <a:pt x="698" y="754"/>
                </a:lnTo>
                <a:lnTo>
                  <a:pt x="647" y="754"/>
                </a:lnTo>
                <a:lnTo>
                  <a:pt x="647" y="783"/>
                </a:lnTo>
                <a:lnTo>
                  <a:pt x="669" y="783"/>
                </a:lnTo>
                <a:lnTo>
                  <a:pt x="669" y="805"/>
                </a:lnTo>
                <a:lnTo>
                  <a:pt x="596" y="805"/>
                </a:lnTo>
                <a:lnTo>
                  <a:pt x="596" y="754"/>
                </a:lnTo>
                <a:lnTo>
                  <a:pt x="601" y="754"/>
                </a:lnTo>
                <a:lnTo>
                  <a:pt x="601" y="709"/>
                </a:lnTo>
                <a:lnTo>
                  <a:pt x="618" y="709"/>
                </a:lnTo>
                <a:lnTo>
                  <a:pt x="618" y="754"/>
                </a:lnTo>
                <a:lnTo>
                  <a:pt x="635" y="754"/>
                </a:lnTo>
                <a:lnTo>
                  <a:pt x="635" y="720"/>
                </a:lnTo>
                <a:lnTo>
                  <a:pt x="647" y="720"/>
                </a:lnTo>
                <a:lnTo>
                  <a:pt x="647" y="664"/>
                </a:lnTo>
                <a:lnTo>
                  <a:pt x="499" y="664"/>
                </a:lnTo>
                <a:lnTo>
                  <a:pt x="499" y="737"/>
                </a:lnTo>
                <a:lnTo>
                  <a:pt x="550" y="737"/>
                </a:lnTo>
                <a:lnTo>
                  <a:pt x="550" y="783"/>
                </a:lnTo>
                <a:lnTo>
                  <a:pt x="556" y="783"/>
                </a:lnTo>
                <a:lnTo>
                  <a:pt x="556" y="805"/>
                </a:lnTo>
                <a:lnTo>
                  <a:pt x="460" y="805"/>
                </a:lnTo>
                <a:lnTo>
                  <a:pt x="460" y="783"/>
                </a:lnTo>
                <a:lnTo>
                  <a:pt x="454" y="783"/>
                </a:lnTo>
                <a:lnTo>
                  <a:pt x="454" y="771"/>
                </a:lnTo>
                <a:lnTo>
                  <a:pt x="443" y="771"/>
                </a:lnTo>
                <a:lnTo>
                  <a:pt x="443" y="783"/>
                </a:lnTo>
                <a:lnTo>
                  <a:pt x="431" y="783"/>
                </a:lnTo>
                <a:lnTo>
                  <a:pt x="431" y="771"/>
                </a:lnTo>
                <a:lnTo>
                  <a:pt x="420" y="771"/>
                </a:lnTo>
                <a:lnTo>
                  <a:pt x="420" y="788"/>
                </a:lnTo>
                <a:lnTo>
                  <a:pt x="392" y="788"/>
                </a:lnTo>
                <a:lnTo>
                  <a:pt x="318" y="743"/>
                </a:lnTo>
                <a:lnTo>
                  <a:pt x="216" y="641"/>
                </a:lnTo>
                <a:lnTo>
                  <a:pt x="0" y="567"/>
                </a:lnTo>
                <a:lnTo>
                  <a:pt x="108" y="318"/>
                </a:lnTo>
                <a:lnTo>
                  <a:pt x="261" y="170"/>
                </a:lnTo>
                <a:lnTo>
                  <a:pt x="289" y="170"/>
                </a:lnTo>
                <a:lnTo>
                  <a:pt x="289" y="170"/>
                </a:lnTo>
              </a:path>
            </a:pathLst>
          </a:custGeom>
          <a:solidFill>
            <a:srgbClr val="8EDEFE"/>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102" name="Freeform 246"/>
          <p:cNvSpPr>
            <a:spLocks/>
          </p:cNvSpPr>
          <p:nvPr/>
        </p:nvSpPr>
        <p:spPr bwMode="auto">
          <a:xfrm>
            <a:off x="4580572" y="1303020"/>
            <a:ext cx="471488" cy="94059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8EDEFE"/>
          </a:solidFill>
          <a:ln w="9525">
            <a:solidFill>
              <a:srgbClr val="000000"/>
            </a:solidFill>
            <a:prstDash val="solid"/>
            <a:round/>
            <a:headEnd/>
            <a:tailEnd/>
          </a:ln>
        </p:spPr>
        <p:txBody>
          <a:bodyPr/>
          <a:lstStyle/>
          <a:p>
            <a:endParaRPr lang="en-US" sz="1350"/>
          </a:p>
        </p:txBody>
      </p:sp>
      <p:grpSp>
        <p:nvGrpSpPr>
          <p:cNvPr id="250348" name="Group 247"/>
          <p:cNvGrpSpPr>
            <a:grpSpLocks/>
          </p:cNvGrpSpPr>
          <p:nvPr/>
        </p:nvGrpSpPr>
        <p:grpSpPr bwMode="auto">
          <a:xfrm>
            <a:off x="1965960" y="1105377"/>
            <a:ext cx="1062038" cy="531019"/>
            <a:chOff x="428" y="600"/>
            <a:chExt cx="1032" cy="499"/>
          </a:xfrm>
          <a:effectLst>
            <a:outerShdw blurRad="50800" dist="38100" dir="8100000" algn="tr" rotWithShape="0">
              <a:prstClr val="black">
                <a:alpha val="40000"/>
              </a:prstClr>
            </a:outerShdw>
          </a:effectLst>
        </p:grpSpPr>
        <p:sp>
          <p:nvSpPr>
            <p:cNvPr id="250104" name="Freeform 248"/>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8EDEFE"/>
            </a:solidFill>
            <a:ln w="9525">
              <a:solidFill>
                <a:srgbClr val="000000"/>
              </a:solidFill>
              <a:prstDash val="solid"/>
              <a:round/>
              <a:headEnd/>
              <a:tailEnd/>
            </a:ln>
          </p:spPr>
          <p:txBody>
            <a:bodyPr/>
            <a:lstStyle/>
            <a:p>
              <a:endParaRPr lang="en-US" sz="1350"/>
            </a:p>
          </p:txBody>
        </p:sp>
        <p:grpSp>
          <p:nvGrpSpPr>
            <p:cNvPr id="250351" name="Group 249"/>
            <p:cNvGrpSpPr>
              <a:grpSpLocks/>
            </p:cNvGrpSpPr>
            <p:nvPr/>
          </p:nvGrpSpPr>
          <p:grpSpPr bwMode="auto">
            <a:xfrm>
              <a:off x="428" y="657"/>
              <a:ext cx="1032" cy="442"/>
              <a:chOff x="428" y="657"/>
              <a:chExt cx="1032" cy="442"/>
            </a:xfrm>
          </p:grpSpPr>
          <p:sp>
            <p:nvSpPr>
              <p:cNvPr id="250106" name="Freeform 250"/>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8EDEFE"/>
              </a:solidFill>
              <a:ln w="9525">
                <a:solidFill>
                  <a:srgbClr val="000000"/>
                </a:solidFill>
                <a:prstDash val="solid"/>
                <a:round/>
                <a:headEnd/>
                <a:tailEnd/>
              </a:ln>
            </p:spPr>
            <p:txBody>
              <a:bodyPr/>
              <a:lstStyle/>
              <a:p>
                <a:endParaRPr lang="en-US" sz="1350"/>
              </a:p>
            </p:txBody>
          </p:sp>
          <p:grpSp>
            <p:nvGrpSpPr>
              <p:cNvPr id="250354" name="Group 251"/>
              <p:cNvGrpSpPr>
                <a:grpSpLocks/>
              </p:cNvGrpSpPr>
              <p:nvPr/>
            </p:nvGrpSpPr>
            <p:grpSpPr bwMode="auto">
              <a:xfrm>
                <a:off x="428" y="657"/>
                <a:ext cx="1032" cy="442"/>
                <a:chOff x="428" y="657"/>
                <a:chExt cx="1032" cy="442"/>
              </a:xfrm>
            </p:grpSpPr>
            <p:sp>
              <p:nvSpPr>
                <p:cNvPr id="250108" name="Freeform 252"/>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8EDEFE"/>
                </a:solidFill>
                <a:ln w="9525">
                  <a:solidFill>
                    <a:srgbClr val="000000"/>
                  </a:solidFill>
                  <a:prstDash val="solid"/>
                  <a:round/>
                  <a:headEnd/>
                  <a:tailEnd/>
                </a:ln>
              </p:spPr>
              <p:txBody>
                <a:bodyPr/>
                <a:lstStyle/>
                <a:p>
                  <a:endParaRPr lang="en-US" sz="1350"/>
                </a:p>
              </p:txBody>
            </p:sp>
            <p:sp>
              <p:nvSpPr>
                <p:cNvPr id="250109" name="Freeform 253"/>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8EDEFE"/>
                </a:solidFill>
                <a:ln w="9525">
                  <a:solidFill>
                    <a:srgbClr val="000000"/>
                  </a:solidFill>
                  <a:prstDash val="solid"/>
                  <a:round/>
                  <a:headEnd/>
                  <a:tailEnd/>
                </a:ln>
              </p:spPr>
              <p:txBody>
                <a:bodyPr/>
                <a:lstStyle/>
                <a:p>
                  <a:endParaRPr lang="en-US" sz="1350"/>
                </a:p>
              </p:txBody>
            </p:sp>
          </p:grpSp>
          <p:sp>
            <p:nvSpPr>
              <p:cNvPr id="250110" name="Freeform 254"/>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8EDEFE"/>
              </a:solidFill>
              <a:ln w="9525">
                <a:solidFill>
                  <a:schemeClr val="tx1"/>
                </a:solidFill>
                <a:round/>
                <a:headEnd/>
                <a:tailEnd/>
              </a:ln>
              <a:effectLst/>
            </p:spPr>
            <p:txBody>
              <a:bodyPr/>
              <a:lstStyle/>
              <a:p>
                <a:endParaRPr lang="en-US" sz="1350"/>
              </a:p>
            </p:txBody>
          </p:sp>
        </p:grpSp>
      </p:grpSp>
      <p:sp>
        <p:nvSpPr>
          <p:cNvPr id="250111" name="Freeform 255"/>
          <p:cNvSpPr>
            <a:spLocks/>
          </p:cNvSpPr>
          <p:nvPr/>
        </p:nvSpPr>
        <p:spPr bwMode="auto">
          <a:xfrm>
            <a:off x="3204210" y="2220992"/>
            <a:ext cx="104775" cy="103584"/>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noFill/>
          <a:ln w="9525">
            <a:solidFill>
              <a:srgbClr val="000000"/>
            </a:solidFill>
            <a:prstDash val="solid"/>
            <a:round/>
            <a:headEnd/>
            <a:tailEnd/>
          </a:ln>
        </p:spPr>
        <p:txBody>
          <a:bodyPr/>
          <a:lstStyle/>
          <a:p>
            <a:endParaRPr lang="en-US" sz="1350"/>
          </a:p>
        </p:txBody>
      </p:sp>
      <p:grpSp>
        <p:nvGrpSpPr>
          <p:cNvPr id="250357" name="Group 688"/>
          <p:cNvGrpSpPr/>
          <p:nvPr/>
        </p:nvGrpSpPr>
        <p:grpSpPr>
          <a:xfrm>
            <a:off x="1804988" y="952500"/>
            <a:ext cx="5494055" cy="3615929"/>
            <a:chOff x="882650" y="1041400"/>
            <a:chExt cx="7325407" cy="4821238"/>
          </a:xfrm>
        </p:grpSpPr>
        <p:sp>
          <p:nvSpPr>
            <p:cNvPr id="250012" name="Freeform 156"/>
            <p:cNvSpPr>
              <a:spLocks/>
            </p:cNvSpPr>
            <p:nvPr/>
          </p:nvSpPr>
          <p:spPr bwMode="auto">
            <a:xfrm>
              <a:off x="882650" y="1041400"/>
              <a:ext cx="7116763" cy="4289425"/>
            </a:xfrm>
            <a:custGeom>
              <a:avLst/>
              <a:gdLst/>
              <a:ahLst/>
              <a:cxnLst>
                <a:cxn ang="0">
                  <a:pos x="5187" y="0"/>
                </a:cxn>
                <a:cxn ang="0">
                  <a:pos x="0" y="0"/>
                </a:cxn>
                <a:cxn ang="0">
                  <a:pos x="0" y="595"/>
                </a:cxn>
                <a:cxn ang="0">
                  <a:pos x="289" y="595"/>
                </a:cxn>
                <a:cxn ang="0">
                  <a:pos x="289" y="901"/>
                </a:cxn>
                <a:cxn ang="0">
                  <a:pos x="340" y="896"/>
                </a:cxn>
                <a:cxn ang="0">
                  <a:pos x="340" y="947"/>
                </a:cxn>
                <a:cxn ang="0">
                  <a:pos x="385" y="947"/>
                </a:cxn>
                <a:cxn ang="0">
                  <a:pos x="385" y="998"/>
                </a:cxn>
                <a:cxn ang="0">
                  <a:pos x="436" y="998"/>
                </a:cxn>
                <a:cxn ang="0">
                  <a:pos x="436" y="1049"/>
                </a:cxn>
                <a:cxn ang="0">
                  <a:pos x="482" y="1049"/>
                </a:cxn>
                <a:cxn ang="0">
                  <a:pos x="482" y="1100"/>
                </a:cxn>
                <a:cxn ang="0">
                  <a:pos x="533" y="1100"/>
                </a:cxn>
                <a:cxn ang="0">
                  <a:pos x="533" y="1202"/>
                </a:cxn>
                <a:cxn ang="0">
                  <a:pos x="856" y="1202"/>
                </a:cxn>
                <a:cxn ang="0">
                  <a:pos x="856" y="1502"/>
                </a:cxn>
                <a:cxn ang="0">
                  <a:pos x="1049" y="1502"/>
                </a:cxn>
                <a:cxn ang="0">
                  <a:pos x="1049" y="1808"/>
                </a:cxn>
                <a:cxn ang="0">
                  <a:pos x="1451" y="1808"/>
                </a:cxn>
                <a:cxn ang="0">
                  <a:pos x="1451" y="2109"/>
                </a:cxn>
                <a:cxn ang="0">
                  <a:pos x="1667" y="2092"/>
                </a:cxn>
                <a:cxn ang="0">
                  <a:pos x="1667" y="2160"/>
                </a:cxn>
                <a:cxn ang="0">
                  <a:pos x="1763" y="2160"/>
                </a:cxn>
                <a:cxn ang="0">
                  <a:pos x="1763" y="2409"/>
                </a:cxn>
                <a:cxn ang="0">
                  <a:pos x="1956" y="2387"/>
                </a:cxn>
                <a:cxn ang="0">
                  <a:pos x="1950" y="2438"/>
                </a:cxn>
                <a:cxn ang="0">
                  <a:pos x="2007" y="2438"/>
                </a:cxn>
                <a:cxn ang="0">
                  <a:pos x="2007" y="3027"/>
                </a:cxn>
              </a:cxnLst>
              <a:rect l="0" t="0" r="r" b="b"/>
              <a:pathLst>
                <a:path w="5187" h="3027">
                  <a:moveTo>
                    <a:pt x="5187" y="0"/>
                  </a:moveTo>
                  <a:lnTo>
                    <a:pt x="0" y="0"/>
                  </a:lnTo>
                  <a:lnTo>
                    <a:pt x="0" y="595"/>
                  </a:lnTo>
                  <a:lnTo>
                    <a:pt x="289" y="595"/>
                  </a:lnTo>
                  <a:lnTo>
                    <a:pt x="289" y="901"/>
                  </a:lnTo>
                  <a:lnTo>
                    <a:pt x="340" y="896"/>
                  </a:lnTo>
                  <a:lnTo>
                    <a:pt x="340" y="947"/>
                  </a:lnTo>
                  <a:lnTo>
                    <a:pt x="385" y="947"/>
                  </a:lnTo>
                  <a:lnTo>
                    <a:pt x="385" y="998"/>
                  </a:lnTo>
                  <a:lnTo>
                    <a:pt x="436" y="998"/>
                  </a:lnTo>
                  <a:lnTo>
                    <a:pt x="436" y="1049"/>
                  </a:lnTo>
                  <a:lnTo>
                    <a:pt x="482" y="1049"/>
                  </a:lnTo>
                  <a:lnTo>
                    <a:pt x="482" y="1100"/>
                  </a:lnTo>
                  <a:lnTo>
                    <a:pt x="533" y="1100"/>
                  </a:lnTo>
                  <a:lnTo>
                    <a:pt x="533" y="1202"/>
                  </a:lnTo>
                  <a:lnTo>
                    <a:pt x="856" y="1202"/>
                  </a:lnTo>
                  <a:lnTo>
                    <a:pt x="856" y="1502"/>
                  </a:lnTo>
                  <a:lnTo>
                    <a:pt x="1049" y="1502"/>
                  </a:lnTo>
                  <a:lnTo>
                    <a:pt x="1049" y="1808"/>
                  </a:lnTo>
                  <a:lnTo>
                    <a:pt x="1451" y="1808"/>
                  </a:lnTo>
                  <a:lnTo>
                    <a:pt x="1451" y="2109"/>
                  </a:lnTo>
                  <a:lnTo>
                    <a:pt x="1667" y="2092"/>
                  </a:lnTo>
                  <a:lnTo>
                    <a:pt x="1667" y="2160"/>
                  </a:lnTo>
                  <a:lnTo>
                    <a:pt x="1763" y="2160"/>
                  </a:lnTo>
                  <a:lnTo>
                    <a:pt x="1763" y="2409"/>
                  </a:lnTo>
                  <a:lnTo>
                    <a:pt x="1956" y="2387"/>
                  </a:lnTo>
                  <a:lnTo>
                    <a:pt x="1950" y="2438"/>
                  </a:lnTo>
                  <a:lnTo>
                    <a:pt x="2007" y="2438"/>
                  </a:lnTo>
                  <a:lnTo>
                    <a:pt x="2007" y="3027"/>
                  </a:lnTo>
                </a:path>
              </a:pathLst>
            </a:custGeom>
            <a:noFill/>
            <a:ln w="26988">
              <a:solidFill>
                <a:srgbClr val="999999"/>
              </a:solidFill>
              <a:prstDash val="solid"/>
              <a:round/>
              <a:headEnd/>
              <a:tailEnd/>
            </a:ln>
          </p:spPr>
          <p:txBody>
            <a:bodyPr/>
            <a:lstStyle/>
            <a:p>
              <a:endParaRPr lang="en-US" sz="1350"/>
            </a:p>
          </p:txBody>
        </p:sp>
        <p:sp>
          <p:nvSpPr>
            <p:cNvPr id="250013" name="Freeform 157"/>
            <p:cNvSpPr>
              <a:spLocks/>
            </p:cNvSpPr>
            <p:nvPr/>
          </p:nvSpPr>
          <p:spPr bwMode="auto">
            <a:xfrm>
              <a:off x="3624944" y="5330825"/>
              <a:ext cx="4583113" cy="531813"/>
            </a:xfrm>
            <a:custGeom>
              <a:avLst/>
              <a:gdLst/>
              <a:ahLst/>
              <a:cxnLst>
                <a:cxn ang="0">
                  <a:pos x="0" y="0"/>
                </a:cxn>
                <a:cxn ang="0">
                  <a:pos x="368" y="0"/>
                </a:cxn>
                <a:cxn ang="0">
                  <a:pos x="368" y="120"/>
                </a:cxn>
                <a:cxn ang="0">
                  <a:pos x="669" y="120"/>
                </a:cxn>
                <a:cxn ang="0">
                  <a:pos x="669" y="148"/>
                </a:cxn>
                <a:cxn ang="0">
                  <a:pos x="765" y="148"/>
                </a:cxn>
                <a:cxn ang="0">
                  <a:pos x="765" y="295"/>
                </a:cxn>
                <a:cxn ang="0">
                  <a:pos x="1508" y="295"/>
                </a:cxn>
                <a:cxn ang="0">
                  <a:pos x="1508" y="375"/>
                </a:cxn>
                <a:cxn ang="0">
                  <a:pos x="1786" y="375"/>
                </a:cxn>
                <a:cxn ang="0">
                  <a:pos x="1741" y="273"/>
                </a:cxn>
                <a:cxn ang="0">
                  <a:pos x="3339" y="273"/>
                </a:cxn>
              </a:cxnLst>
              <a:rect l="0" t="0" r="r" b="b"/>
              <a:pathLst>
                <a:path w="3339" h="375">
                  <a:moveTo>
                    <a:pt x="0" y="0"/>
                  </a:moveTo>
                  <a:lnTo>
                    <a:pt x="368" y="0"/>
                  </a:lnTo>
                  <a:lnTo>
                    <a:pt x="368" y="120"/>
                  </a:lnTo>
                  <a:lnTo>
                    <a:pt x="669" y="120"/>
                  </a:lnTo>
                  <a:lnTo>
                    <a:pt x="669" y="148"/>
                  </a:lnTo>
                  <a:lnTo>
                    <a:pt x="765" y="148"/>
                  </a:lnTo>
                  <a:lnTo>
                    <a:pt x="765" y="295"/>
                  </a:lnTo>
                  <a:lnTo>
                    <a:pt x="1508" y="295"/>
                  </a:lnTo>
                  <a:lnTo>
                    <a:pt x="1508" y="375"/>
                  </a:lnTo>
                  <a:lnTo>
                    <a:pt x="1786" y="375"/>
                  </a:lnTo>
                  <a:lnTo>
                    <a:pt x="1741" y="273"/>
                  </a:lnTo>
                  <a:lnTo>
                    <a:pt x="3339" y="273"/>
                  </a:lnTo>
                </a:path>
              </a:pathLst>
            </a:custGeom>
            <a:noFill/>
            <a:ln w="26988">
              <a:solidFill>
                <a:srgbClr val="999999"/>
              </a:solidFill>
              <a:prstDash val="solid"/>
              <a:round/>
              <a:headEnd/>
              <a:tailEnd/>
            </a:ln>
          </p:spPr>
          <p:txBody>
            <a:bodyPr/>
            <a:lstStyle/>
            <a:p>
              <a:endParaRPr lang="en-US" sz="1350"/>
            </a:p>
          </p:txBody>
        </p:sp>
      </p:grpSp>
      <p:sp>
        <p:nvSpPr>
          <p:cNvPr id="250419" name="Freeform 563" descr="Large checker board"/>
          <p:cNvSpPr>
            <a:spLocks/>
          </p:cNvSpPr>
          <p:nvPr/>
        </p:nvSpPr>
        <p:spPr bwMode="auto">
          <a:xfrm>
            <a:off x="3918347" y="2219564"/>
            <a:ext cx="981075" cy="345281"/>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8EDEFE"/>
          </a:solidFill>
          <a:ln w="9525">
            <a:solidFill>
              <a:srgbClr val="000000"/>
            </a:solidFill>
            <a:prstDash val="solid"/>
            <a:round/>
            <a:headEnd/>
            <a:tailEnd/>
          </a:ln>
        </p:spPr>
        <p:txBody>
          <a:bodyPr/>
          <a:lstStyle/>
          <a:p>
            <a:endParaRPr lang="en-US" sz="1350"/>
          </a:p>
        </p:txBody>
      </p:sp>
      <p:sp>
        <p:nvSpPr>
          <p:cNvPr id="250420" name="Freeform 564" descr="Large checker board"/>
          <p:cNvSpPr>
            <a:spLocks/>
          </p:cNvSpPr>
          <p:nvPr/>
        </p:nvSpPr>
        <p:spPr bwMode="auto">
          <a:xfrm>
            <a:off x="3340894" y="1587342"/>
            <a:ext cx="816769" cy="1108472"/>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8EDEFE"/>
          </a:solidFill>
          <a:ln w="9525">
            <a:solidFill>
              <a:srgbClr val="000000"/>
            </a:solidFill>
            <a:prstDash val="solid"/>
            <a:round/>
            <a:headEnd/>
            <a:tailEnd/>
          </a:ln>
          <a:effectLst/>
        </p:spPr>
        <p:txBody>
          <a:bodyPr/>
          <a:lstStyle/>
          <a:p>
            <a:endParaRPr lang="en-US" sz="1350"/>
          </a:p>
        </p:txBody>
      </p:sp>
      <p:sp>
        <p:nvSpPr>
          <p:cNvPr id="250421" name="Freeform 565" descr="Large checker board"/>
          <p:cNvSpPr>
            <a:spLocks/>
          </p:cNvSpPr>
          <p:nvPr/>
        </p:nvSpPr>
        <p:spPr bwMode="auto">
          <a:xfrm>
            <a:off x="4193381" y="2955370"/>
            <a:ext cx="710804" cy="361950"/>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422" name="Freeform 566" descr="Large checker board"/>
          <p:cNvSpPr>
            <a:spLocks/>
          </p:cNvSpPr>
          <p:nvPr/>
        </p:nvSpPr>
        <p:spPr bwMode="auto">
          <a:xfrm>
            <a:off x="4548187" y="2582704"/>
            <a:ext cx="1109663" cy="8239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8EDEFE"/>
          </a:solidFill>
          <a:ln w="9525">
            <a:solidFill>
              <a:srgbClr val="000000"/>
            </a:solidFill>
            <a:prstDash val="solid"/>
            <a:round/>
            <a:headEnd/>
            <a:tailEnd/>
          </a:ln>
        </p:spPr>
        <p:txBody>
          <a:bodyPr/>
          <a:lstStyle/>
          <a:p>
            <a:endParaRPr lang="en-US" sz="1350"/>
          </a:p>
        </p:txBody>
      </p:sp>
      <p:sp>
        <p:nvSpPr>
          <p:cNvPr id="250423" name="Freeform 567" descr="Large checker board"/>
          <p:cNvSpPr>
            <a:spLocks/>
          </p:cNvSpPr>
          <p:nvPr/>
        </p:nvSpPr>
        <p:spPr bwMode="auto">
          <a:xfrm>
            <a:off x="4576762" y="1308735"/>
            <a:ext cx="472679" cy="939404"/>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8EDEFE"/>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53" name="Text Box 597"/>
          <p:cNvSpPr txBox="1">
            <a:spLocks noChangeArrowheads="1"/>
          </p:cNvSpPr>
          <p:nvPr/>
        </p:nvSpPr>
        <p:spPr bwMode="auto">
          <a:xfrm>
            <a:off x="4839891" y="2931319"/>
            <a:ext cx="542925"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Kern Delta WD</a:t>
            </a:r>
          </a:p>
        </p:txBody>
      </p:sp>
      <p:sp>
        <p:nvSpPr>
          <p:cNvPr id="250454" name="Text Box 598"/>
          <p:cNvSpPr txBox="1">
            <a:spLocks noChangeArrowheads="1"/>
          </p:cNvSpPr>
          <p:nvPr/>
        </p:nvSpPr>
        <p:spPr bwMode="auto">
          <a:xfrm>
            <a:off x="4146660" y="3053954"/>
            <a:ext cx="494110" cy="253916"/>
          </a:xfrm>
          <a:prstGeom prst="rect">
            <a:avLst/>
          </a:prstGeom>
          <a:noFill/>
          <a:ln w="9525">
            <a:noFill/>
            <a:miter lim="800000"/>
            <a:headEnd/>
            <a:tailEnd/>
          </a:ln>
          <a:effectLst/>
        </p:spPr>
        <p:txBody>
          <a:bodyPr>
            <a:spAutoFit/>
          </a:bodyPr>
          <a:lstStyle/>
          <a:p>
            <a:pPr algn="ctr">
              <a:spcBef>
                <a:spcPct val="50000"/>
              </a:spcBef>
            </a:pPr>
            <a:r>
              <a:rPr lang="en-US" sz="525" b="1" dirty="0">
                <a:latin typeface="Arial Narrow" pitchFamily="34" charset="0"/>
              </a:rPr>
              <a:t>Henry Miller WD</a:t>
            </a:r>
          </a:p>
        </p:txBody>
      </p:sp>
      <p:sp>
        <p:nvSpPr>
          <p:cNvPr id="250429" name="Text Box 573"/>
          <p:cNvSpPr txBox="1">
            <a:spLocks noChangeArrowheads="1"/>
          </p:cNvSpPr>
          <p:nvPr/>
        </p:nvSpPr>
        <p:spPr bwMode="auto">
          <a:xfrm>
            <a:off x="3507581" y="1385887"/>
            <a:ext cx="544116" cy="276999"/>
          </a:xfrm>
          <a:prstGeom prst="rect">
            <a:avLst/>
          </a:prstGeom>
          <a:noFill/>
          <a:ln w="9525">
            <a:noFill/>
            <a:miter lim="800000"/>
            <a:headEnd/>
            <a:tailEnd/>
          </a:ln>
          <a:effectLst/>
        </p:spPr>
        <p:txBody>
          <a:bodyPr>
            <a:spAutoFit/>
          </a:bodyPr>
          <a:lstStyle/>
          <a:p>
            <a:pPr algn="ctr">
              <a:spcBef>
                <a:spcPct val="50000"/>
              </a:spcBef>
            </a:pPr>
            <a:r>
              <a:rPr lang="en-US" sz="600" b="1" dirty="0" err="1">
                <a:latin typeface="Arial Narrow" pitchFamily="34" charset="0"/>
              </a:rPr>
              <a:t>Semitropic</a:t>
            </a:r>
            <a:r>
              <a:rPr lang="en-US" sz="600" b="1" dirty="0">
                <a:latin typeface="Arial Narrow" pitchFamily="34" charset="0"/>
              </a:rPr>
              <a:t> WSD</a:t>
            </a:r>
          </a:p>
        </p:txBody>
      </p:sp>
      <p:sp>
        <p:nvSpPr>
          <p:cNvPr id="250458" name="Text Box 602"/>
          <p:cNvSpPr txBox="1">
            <a:spLocks noChangeArrowheads="1"/>
          </p:cNvSpPr>
          <p:nvPr/>
        </p:nvSpPr>
        <p:spPr bwMode="auto">
          <a:xfrm>
            <a:off x="2800350" y="1039417"/>
            <a:ext cx="542925"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Lost Hills </a:t>
            </a:r>
            <a:br>
              <a:rPr lang="en-US" sz="600" b="1" dirty="0">
                <a:latin typeface="Arial Narrow" pitchFamily="34" charset="0"/>
              </a:rPr>
            </a:br>
            <a:r>
              <a:rPr lang="en-US" sz="600" b="1" dirty="0">
                <a:latin typeface="Arial Narrow" pitchFamily="34" charset="0"/>
              </a:rPr>
              <a:t>WD</a:t>
            </a:r>
          </a:p>
        </p:txBody>
      </p:sp>
      <p:sp>
        <p:nvSpPr>
          <p:cNvPr id="250459" name="Text Box 603"/>
          <p:cNvSpPr txBox="1">
            <a:spLocks noChangeArrowheads="1"/>
          </p:cNvSpPr>
          <p:nvPr/>
        </p:nvSpPr>
        <p:spPr bwMode="auto">
          <a:xfrm>
            <a:off x="2158603" y="1326356"/>
            <a:ext cx="641747"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Berrenda Mesa WD</a:t>
            </a:r>
          </a:p>
        </p:txBody>
      </p:sp>
      <p:sp>
        <p:nvSpPr>
          <p:cNvPr id="250430" name="Text Box 574"/>
          <p:cNvSpPr txBox="1">
            <a:spLocks noChangeArrowheads="1"/>
          </p:cNvSpPr>
          <p:nvPr/>
        </p:nvSpPr>
        <p:spPr bwMode="auto">
          <a:xfrm>
            <a:off x="2739506" y="1755886"/>
            <a:ext cx="642938" cy="276999"/>
          </a:xfrm>
          <a:prstGeom prst="rect">
            <a:avLst/>
          </a:prstGeom>
          <a:noFill/>
          <a:ln w="9525">
            <a:noFill/>
            <a:miter lim="800000"/>
            <a:headEnd/>
            <a:tailEnd/>
          </a:ln>
          <a:effectLst/>
        </p:spPr>
        <p:txBody>
          <a:bodyPr>
            <a:spAutoFit/>
          </a:bodyPr>
          <a:lstStyle/>
          <a:p>
            <a:pPr algn="ctr">
              <a:spcBef>
                <a:spcPct val="50000"/>
              </a:spcBef>
            </a:pPr>
            <a:r>
              <a:rPr lang="en-US" sz="600" b="1" dirty="0" err="1">
                <a:latin typeface="Arial Narrow" pitchFamily="34" charset="0"/>
              </a:rPr>
              <a:t>Belridge</a:t>
            </a:r>
            <a:r>
              <a:rPr lang="en-US" sz="600" b="1" dirty="0">
                <a:latin typeface="Arial Narrow" pitchFamily="34" charset="0"/>
              </a:rPr>
              <a:t/>
            </a:r>
            <a:br>
              <a:rPr lang="en-US" sz="600" b="1" dirty="0">
                <a:latin typeface="Arial Narrow" pitchFamily="34" charset="0"/>
              </a:rPr>
            </a:br>
            <a:r>
              <a:rPr lang="en-US" sz="600" b="1" dirty="0">
                <a:latin typeface="Arial Narrow" pitchFamily="34" charset="0"/>
              </a:rPr>
              <a:t> WSD</a:t>
            </a:r>
          </a:p>
        </p:txBody>
      </p:sp>
      <p:sp>
        <p:nvSpPr>
          <p:cNvPr id="250427" name="Text Box 571"/>
          <p:cNvSpPr txBox="1">
            <a:spLocks noChangeArrowheads="1"/>
          </p:cNvSpPr>
          <p:nvPr/>
        </p:nvSpPr>
        <p:spPr bwMode="auto">
          <a:xfrm>
            <a:off x="4314825" y="3322748"/>
            <a:ext cx="714375"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Wheeler Ridge-Maricopa WSD</a:t>
            </a:r>
          </a:p>
        </p:txBody>
      </p:sp>
      <p:sp>
        <p:nvSpPr>
          <p:cNvPr id="250234" name="Text Box 378"/>
          <p:cNvSpPr txBox="1">
            <a:spLocks noChangeArrowheads="1"/>
          </p:cNvSpPr>
          <p:nvPr/>
        </p:nvSpPr>
        <p:spPr bwMode="auto">
          <a:xfrm>
            <a:off x="5869207" y="4184638"/>
            <a:ext cx="671513" cy="276999"/>
          </a:xfrm>
          <a:prstGeom prst="rect">
            <a:avLst/>
          </a:prstGeom>
          <a:noFill/>
          <a:ln w="9525">
            <a:noFill/>
            <a:miter lim="800000"/>
            <a:headEnd/>
            <a:tailEnd/>
          </a:ln>
          <a:effectLst/>
        </p:spPr>
        <p:txBody>
          <a:bodyPr>
            <a:spAutoFit/>
          </a:bodyPr>
          <a:lstStyle/>
          <a:p>
            <a:pPr algn="ctr">
              <a:spcBef>
                <a:spcPct val="50000"/>
              </a:spcBef>
            </a:pPr>
            <a:r>
              <a:rPr lang="en-US" sz="600" b="1" dirty="0" err="1">
                <a:latin typeface="Arial Narrow" pitchFamily="34" charset="0"/>
              </a:rPr>
              <a:t>Tejon-Castac</a:t>
            </a:r>
            <a:r>
              <a:rPr lang="en-US" sz="600" b="1" dirty="0">
                <a:latin typeface="Arial Narrow" pitchFamily="34" charset="0"/>
              </a:rPr>
              <a:t> WD</a:t>
            </a:r>
          </a:p>
        </p:txBody>
      </p:sp>
      <p:sp>
        <p:nvSpPr>
          <p:cNvPr id="250064" name="Freeform 208"/>
          <p:cNvSpPr>
            <a:spLocks/>
          </p:cNvSpPr>
          <p:nvPr/>
        </p:nvSpPr>
        <p:spPr bwMode="auto">
          <a:xfrm>
            <a:off x="5544741" y="4191000"/>
            <a:ext cx="355997" cy="253604"/>
          </a:xfrm>
          <a:custGeom>
            <a:avLst/>
            <a:gdLst/>
            <a:ahLst/>
            <a:cxnLst>
              <a:cxn ang="0">
                <a:pos x="0" y="51"/>
              </a:cxn>
              <a:cxn ang="0">
                <a:pos x="29" y="51"/>
              </a:cxn>
              <a:cxn ang="0">
                <a:pos x="29" y="68"/>
              </a:cxn>
              <a:cxn ang="0">
                <a:pos x="51" y="68"/>
              </a:cxn>
              <a:cxn ang="0">
                <a:pos x="51" y="97"/>
              </a:cxn>
              <a:cxn ang="0">
                <a:pos x="74" y="97"/>
              </a:cxn>
              <a:cxn ang="0">
                <a:pos x="74" y="131"/>
              </a:cxn>
              <a:cxn ang="0">
                <a:pos x="91" y="131"/>
              </a:cxn>
              <a:cxn ang="0">
                <a:pos x="91" y="148"/>
              </a:cxn>
              <a:cxn ang="0">
                <a:pos x="182" y="148"/>
              </a:cxn>
              <a:cxn ang="0">
                <a:pos x="182" y="125"/>
              </a:cxn>
              <a:cxn ang="0">
                <a:pos x="204" y="125"/>
              </a:cxn>
              <a:cxn ang="0">
                <a:pos x="204" y="102"/>
              </a:cxn>
              <a:cxn ang="0">
                <a:pos x="233" y="102"/>
              </a:cxn>
              <a:cxn ang="0">
                <a:pos x="233" y="68"/>
              </a:cxn>
              <a:cxn ang="0">
                <a:pos x="250" y="68"/>
              </a:cxn>
              <a:cxn ang="0">
                <a:pos x="250" y="46"/>
              </a:cxn>
              <a:cxn ang="0">
                <a:pos x="301" y="46"/>
              </a:cxn>
              <a:cxn ang="0">
                <a:pos x="301" y="0"/>
              </a:cxn>
              <a:cxn ang="0">
                <a:pos x="346" y="0"/>
              </a:cxn>
              <a:cxn ang="0">
                <a:pos x="346" y="46"/>
              </a:cxn>
              <a:cxn ang="0">
                <a:pos x="335" y="46"/>
              </a:cxn>
              <a:cxn ang="0">
                <a:pos x="306" y="97"/>
              </a:cxn>
              <a:cxn ang="0">
                <a:pos x="289" y="97"/>
              </a:cxn>
              <a:cxn ang="0">
                <a:pos x="289" y="142"/>
              </a:cxn>
              <a:cxn ang="0">
                <a:pos x="204" y="142"/>
              </a:cxn>
              <a:cxn ang="0">
                <a:pos x="204" y="204"/>
              </a:cxn>
              <a:cxn ang="0">
                <a:pos x="182" y="204"/>
              </a:cxn>
              <a:cxn ang="0">
                <a:pos x="182" y="238"/>
              </a:cxn>
              <a:cxn ang="0">
                <a:pos x="165" y="238"/>
              </a:cxn>
              <a:cxn ang="0">
                <a:pos x="165" y="238"/>
              </a:cxn>
              <a:cxn ang="0">
                <a:pos x="159" y="233"/>
              </a:cxn>
              <a:cxn ang="0">
                <a:pos x="142" y="227"/>
              </a:cxn>
              <a:cxn ang="0">
                <a:pos x="125" y="216"/>
              </a:cxn>
              <a:cxn ang="0">
                <a:pos x="108" y="199"/>
              </a:cxn>
              <a:cxn ang="0">
                <a:pos x="91" y="182"/>
              </a:cxn>
              <a:cxn ang="0">
                <a:pos x="80" y="176"/>
              </a:cxn>
              <a:cxn ang="0">
                <a:pos x="80" y="170"/>
              </a:cxn>
              <a:cxn ang="0">
                <a:pos x="80" y="159"/>
              </a:cxn>
              <a:cxn ang="0">
                <a:pos x="74" y="148"/>
              </a:cxn>
              <a:cxn ang="0">
                <a:pos x="63" y="136"/>
              </a:cxn>
              <a:cxn ang="0">
                <a:pos x="46" y="114"/>
              </a:cxn>
              <a:cxn ang="0">
                <a:pos x="29" y="85"/>
              </a:cxn>
              <a:cxn ang="0">
                <a:pos x="0" y="51"/>
              </a:cxn>
              <a:cxn ang="0">
                <a:pos x="0" y="51"/>
              </a:cxn>
            </a:cxnLst>
            <a:rect l="0" t="0" r="r" b="b"/>
            <a:pathLst>
              <a:path w="346" h="238">
                <a:moveTo>
                  <a:pt x="0" y="51"/>
                </a:moveTo>
                <a:lnTo>
                  <a:pt x="29" y="51"/>
                </a:lnTo>
                <a:lnTo>
                  <a:pt x="29" y="68"/>
                </a:lnTo>
                <a:lnTo>
                  <a:pt x="51" y="68"/>
                </a:lnTo>
                <a:lnTo>
                  <a:pt x="51" y="97"/>
                </a:lnTo>
                <a:lnTo>
                  <a:pt x="74" y="97"/>
                </a:lnTo>
                <a:lnTo>
                  <a:pt x="74" y="131"/>
                </a:lnTo>
                <a:lnTo>
                  <a:pt x="91" y="131"/>
                </a:lnTo>
                <a:lnTo>
                  <a:pt x="91" y="148"/>
                </a:lnTo>
                <a:lnTo>
                  <a:pt x="182" y="148"/>
                </a:lnTo>
                <a:lnTo>
                  <a:pt x="182" y="125"/>
                </a:lnTo>
                <a:lnTo>
                  <a:pt x="204" y="125"/>
                </a:lnTo>
                <a:lnTo>
                  <a:pt x="204" y="102"/>
                </a:lnTo>
                <a:lnTo>
                  <a:pt x="233" y="102"/>
                </a:lnTo>
                <a:lnTo>
                  <a:pt x="233" y="68"/>
                </a:lnTo>
                <a:lnTo>
                  <a:pt x="250" y="68"/>
                </a:lnTo>
                <a:lnTo>
                  <a:pt x="250" y="46"/>
                </a:lnTo>
                <a:lnTo>
                  <a:pt x="301" y="46"/>
                </a:lnTo>
                <a:lnTo>
                  <a:pt x="301" y="0"/>
                </a:lnTo>
                <a:lnTo>
                  <a:pt x="346" y="0"/>
                </a:lnTo>
                <a:lnTo>
                  <a:pt x="346" y="46"/>
                </a:lnTo>
                <a:lnTo>
                  <a:pt x="335" y="46"/>
                </a:lnTo>
                <a:lnTo>
                  <a:pt x="306" y="97"/>
                </a:lnTo>
                <a:lnTo>
                  <a:pt x="289" y="97"/>
                </a:lnTo>
                <a:lnTo>
                  <a:pt x="289" y="142"/>
                </a:lnTo>
                <a:lnTo>
                  <a:pt x="204" y="142"/>
                </a:lnTo>
                <a:lnTo>
                  <a:pt x="204" y="204"/>
                </a:lnTo>
                <a:lnTo>
                  <a:pt x="182" y="204"/>
                </a:lnTo>
                <a:lnTo>
                  <a:pt x="182" y="238"/>
                </a:lnTo>
                <a:lnTo>
                  <a:pt x="165" y="238"/>
                </a:lnTo>
                <a:lnTo>
                  <a:pt x="165" y="238"/>
                </a:lnTo>
                <a:lnTo>
                  <a:pt x="159" y="233"/>
                </a:lnTo>
                <a:lnTo>
                  <a:pt x="142" y="227"/>
                </a:lnTo>
                <a:lnTo>
                  <a:pt x="125" y="216"/>
                </a:lnTo>
                <a:lnTo>
                  <a:pt x="108" y="199"/>
                </a:lnTo>
                <a:lnTo>
                  <a:pt x="91" y="182"/>
                </a:lnTo>
                <a:lnTo>
                  <a:pt x="80" y="176"/>
                </a:lnTo>
                <a:lnTo>
                  <a:pt x="80" y="170"/>
                </a:lnTo>
                <a:lnTo>
                  <a:pt x="80" y="159"/>
                </a:lnTo>
                <a:lnTo>
                  <a:pt x="74" y="148"/>
                </a:lnTo>
                <a:lnTo>
                  <a:pt x="63" y="136"/>
                </a:lnTo>
                <a:lnTo>
                  <a:pt x="46" y="114"/>
                </a:lnTo>
                <a:lnTo>
                  <a:pt x="29" y="85"/>
                </a:lnTo>
                <a:lnTo>
                  <a:pt x="0" y="51"/>
                </a:lnTo>
                <a:lnTo>
                  <a:pt x="0" y="51"/>
                </a:lnTo>
              </a:path>
            </a:pathLst>
          </a:custGeom>
          <a:solidFill>
            <a:srgbClr val="8EDEFE"/>
          </a:solidFill>
          <a:ln w="9525">
            <a:solidFill>
              <a:srgbClr val="000000"/>
            </a:solidFill>
            <a:prstDash val="solid"/>
            <a:round/>
            <a:headEnd/>
            <a:tailEnd/>
          </a:ln>
        </p:spPr>
        <p:txBody>
          <a:bodyPr/>
          <a:lstStyle/>
          <a:p>
            <a:endParaRPr lang="en-US" sz="1350"/>
          </a:p>
        </p:txBody>
      </p:sp>
      <p:sp>
        <p:nvSpPr>
          <p:cNvPr id="250426" name="Text Box 570"/>
          <p:cNvSpPr txBox="1">
            <a:spLocks noChangeArrowheads="1"/>
          </p:cNvSpPr>
          <p:nvPr/>
        </p:nvSpPr>
        <p:spPr bwMode="auto">
          <a:xfrm>
            <a:off x="6190060" y="3200400"/>
            <a:ext cx="839390"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Tehachapi-Cummings CWD</a:t>
            </a:r>
          </a:p>
        </p:txBody>
      </p:sp>
      <p:sp>
        <p:nvSpPr>
          <p:cNvPr id="250425" name="Text Box 569"/>
          <p:cNvSpPr txBox="1">
            <a:spLocks noChangeArrowheads="1"/>
          </p:cNvSpPr>
          <p:nvPr/>
        </p:nvSpPr>
        <p:spPr bwMode="auto">
          <a:xfrm>
            <a:off x="4914901" y="2400300"/>
            <a:ext cx="458390" cy="276999"/>
          </a:xfrm>
          <a:prstGeom prst="rect">
            <a:avLst/>
          </a:prstGeom>
          <a:noFill/>
          <a:ln w="9525">
            <a:noFill/>
            <a:miter lim="800000"/>
            <a:headEnd/>
            <a:tailEnd/>
          </a:ln>
          <a:effectLst/>
        </p:spPr>
        <p:txBody>
          <a:bodyPr>
            <a:spAutoFit/>
          </a:bodyPr>
          <a:lstStyle/>
          <a:p>
            <a:pPr algn="ctr"/>
            <a:r>
              <a:rPr lang="en-US" sz="600" b="1" dirty="0">
                <a:latin typeface="Arial Narrow" pitchFamily="34" charset="0"/>
              </a:rPr>
              <a:t>KCWA ID4</a:t>
            </a:r>
          </a:p>
        </p:txBody>
      </p:sp>
      <p:sp>
        <p:nvSpPr>
          <p:cNvPr id="250424" name="Text Box 568"/>
          <p:cNvSpPr txBox="1">
            <a:spLocks noChangeArrowheads="1"/>
          </p:cNvSpPr>
          <p:nvPr/>
        </p:nvSpPr>
        <p:spPr bwMode="auto">
          <a:xfrm>
            <a:off x="3969544" y="2364559"/>
            <a:ext cx="945356" cy="173124"/>
          </a:xfrm>
          <a:prstGeom prst="rect">
            <a:avLst/>
          </a:prstGeom>
          <a:noFill/>
          <a:ln w="9525">
            <a:noFill/>
            <a:miter lim="800000"/>
            <a:headEnd/>
            <a:tailEnd/>
          </a:ln>
          <a:effectLst/>
        </p:spPr>
        <p:txBody>
          <a:bodyPr wrap="square">
            <a:spAutoFit/>
          </a:bodyPr>
          <a:lstStyle/>
          <a:p>
            <a:pPr algn="ctr">
              <a:spcBef>
                <a:spcPct val="50000"/>
              </a:spcBef>
            </a:pPr>
            <a:r>
              <a:rPr lang="en-US" sz="525" b="1" dirty="0">
                <a:latin typeface="Arial Narrow" pitchFamily="34" charset="0"/>
              </a:rPr>
              <a:t>Rosedale-Rio Bravo WSD</a:t>
            </a:r>
          </a:p>
        </p:txBody>
      </p:sp>
      <p:sp>
        <p:nvSpPr>
          <p:cNvPr id="250455" name="Text Box 599"/>
          <p:cNvSpPr txBox="1">
            <a:spLocks noChangeArrowheads="1"/>
          </p:cNvSpPr>
          <p:nvPr/>
        </p:nvSpPr>
        <p:spPr bwMode="auto">
          <a:xfrm rot="2517218">
            <a:off x="3259881" y="2181040"/>
            <a:ext cx="893795"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Buena Vista WSD</a:t>
            </a:r>
          </a:p>
        </p:txBody>
      </p:sp>
      <p:sp>
        <p:nvSpPr>
          <p:cNvPr id="250452" name="Text Box 596"/>
          <p:cNvSpPr txBox="1">
            <a:spLocks noChangeArrowheads="1"/>
          </p:cNvSpPr>
          <p:nvPr/>
        </p:nvSpPr>
        <p:spPr bwMode="auto">
          <a:xfrm>
            <a:off x="4629150" y="1633538"/>
            <a:ext cx="360759"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Cawelo WD</a:t>
            </a:r>
          </a:p>
        </p:txBody>
      </p:sp>
      <p:sp>
        <p:nvSpPr>
          <p:cNvPr id="250461" name="Freeform 605"/>
          <p:cNvSpPr>
            <a:spLocks/>
          </p:cNvSpPr>
          <p:nvPr/>
        </p:nvSpPr>
        <p:spPr bwMode="auto">
          <a:xfrm>
            <a:off x="2632613" y="931069"/>
            <a:ext cx="512629" cy="686595"/>
          </a:xfrm>
          <a:custGeom>
            <a:avLst/>
            <a:gdLst/>
            <a:ahLst/>
            <a:cxnLst>
              <a:cxn ang="0">
                <a:pos x="498" y="646"/>
              </a:cxn>
              <a:cxn ang="0">
                <a:pos x="481" y="612"/>
              </a:cxn>
              <a:cxn ang="0">
                <a:pos x="476" y="595"/>
              </a:cxn>
              <a:cxn ang="0">
                <a:pos x="464" y="578"/>
              </a:cxn>
              <a:cxn ang="0">
                <a:pos x="453" y="556"/>
              </a:cxn>
              <a:cxn ang="0">
                <a:pos x="442" y="539"/>
              </a:cxn>
              <a:cxn ang="0">
                <a:pos x="430" y="516"/>
              </a:cxn>
              <a:cxn ang="0">
                <a:pos x="419" y="493"/>
              </a:cxn>
              <a:cxn ang="0">
                <a:pos x="419" y="493"/>
              </a:cxn>
              <a:cxn ang="0">
                <a:pos x="408" y="476"/>
              </a:cxn>
              <a:cxn ang="0">
                <a:pos x="396" y="465"/>
              </a:cxn>
              <a:cxn ang="0">
                <a:pos x="385" y="454"/>
              </a:cxn>
              <a:cxn ang="0">
                <a:pos x="368" y="442"/>
              </a:cxn>
              <a:cxn ang="0">
                <a:pos x="345" y="425"/>
              </a:cxn>
              <a:cxn ang="0">
                <a:pos x="334" y="420"/>
              </a:cxn>
              <a:cxn ang="0">
                <a:pos x="328" y="408"/>
              </a:cxn>
              <a:cxn ang="0">
                <a:pos x="323" y="397"/>
              </a:cxn>
              <a:cxn ang="0">
                <a:pos x="317" y="369"/>
              </a:cxn>
              <a:cxn ang="0">
                <a:pos x="311" y="357"/>
              </a:cxn>
              <a:cxn ang="0">
                <a:pos x="311" y="357"/>
              </a:cxn>
              <a:cxn ang="0">
                <a:pos x="311" y="357"/>
              </a:cxn>
              <a:cxn ang="0">
                <a:pos x="306" y="352"/>
              </a:cxn>
              <a:cxn ang="0">
                <a:pos x="289" y="340"/>
              </a:cxn>
              <a:cxn ang="0">
                <a:pos x="283" y="340"/>
              </a:cxn>
              <a:cxn ang="0">
                <a:pos x="277" y="335"/>
              </a:cxn>
              <a:cxn ang="0">
                <a:pos x="272" y="323"/>
              </a:cxn>
              <a:cxn ang="0">
                <a:pos x="266" y="306"/>
              </a:cxn>
              <a:cxn ang="0">
                <a:pos x="260" y="300"/>
              </a:cxn>
              <a:cxn ang="0">
                <a:pos x="255" y="295"/>
              </a:cxn>
              <a:cxn ang="0">
                <a:pos x="249" y="289"/>
              </a:cxn>
              <a:cxn ang="0">
                <a:pos x="238" y="278"/>
              </a:cxn>
              <a:cxn ang="0">
                <a:pos x="232" y="272"/>
              </a:cxn>
              <a:cxn ang="0">
                <a:pos x="226" y="266"/>
              </a:cxn>
              <a:cxn ang="0">
                <a:pos x="221" y="255"/>
              </a:cxn>
              <a:cxn ang="0">
                <a:pos x="204" y="238"/>
              </a:cxn>
              <a:cxn ang="0">
                <a:pos x="192" y="221"/>
              </a:cxn>
              <a:cxn ang="0">
                <a:pos x="187" y="215"/>
              </a:cxn>
              <a:cxn ang="0">
                <a:pos x="181" y="215"/>
              </a:cxn>
              <a:cxn ang="0">
                <a:pos x="181" y="215"/>
              </a:cxn>
              <a:cxn ang="0">
                <a:pos x="147" y="176"/>
              </a:cxn>
              <a:cxn ang="0">
                <a:pos x="141" y="164"/>
              </a:cxn>
              <a:cxn ang="0">
                <a:pos x="141" y="159"/>
              </a:cxn>
              <a:cxn ang="0">
                <a:pos x="136" y="153"/>
              </a:cxn>
              <a:cxn ang="0">
                <a:pos x="130" y="142"/>
              </a:cxn>
              <a:cxn ang="0">
                <a:pos x="124" y="136"/>
              </a:cxn>
              <a:cxn ang="0">
                <a:pos x="119" y="125"/>
              </a:cxn>
              <a:cxn ang="0">
                <a:pos x="113" y="113"/>
              </a:cxn>
              <a:cxn ang="0">
                <a:pos x="107" y="102"/>
              </a:cxn>
              <a:cxn ang="0">
                <a:pos x="85" y="74"/>
              </a:cxn>
              <a:cxn ang="0">
                <a:pos x="85" y="68"/>
              </a:cxn>
              <a:cxn ang="0">
                <a:pos x="79" y="68"/>
              </a:cxn>
              <a:cxn ang="0">
                <a:pos x="79" y="62"/>
              </a:cxn>
              <a:cxn ang="0">
                <a:pos x="68" y="62"/>
              </a:cxn>
              <a:cxn ang="0">
                <a:pos x="51" y="51"/>
              </a:cxn>
              <a:cxn ang="0">
                <a:pos x="34" y="45"/>
              </a:cxn>
              <a:cxn ang="0">
                <a:pos x="22" y="34"/>
              </a:cxn>
              <a:cxn ang="0">
                <a:pos x="11" y="23"/>
              </a:cxn>
              <a:cxn ang="0">
                <a:pos x="5" y="17"/>
              </a:cxn>
              <a:cxn ang="0">
                <a:pos x="0" y="0"/>
              </a:cxn>
            </a:cxnLst>
            <a:rect l="0" t="0" r="r" b="b"/>
            <a:pathLst>
              <a:path w="498" h="646">
                <a:moveTo>
                  <a:pt x="498" y="646"/>
                </a:moveTo>
                <a:lnTo>
                  <a:pt x="481" y="612"/>
                </a:lnTo>
                <a:lnTo>
                  <a:pt x="476" y="595"/>
                </a:lnTo>
                <a:lnTo>
                  <a:pt x="464" y="578"/>
                </a:lnTo>
                <a:lnTo>
                  <a:pt x="453" y="556"/>
                </a:lnTo>
                <a:lnTo>
                  <a:pt x="442" y="539"/>
                </a:lnTo>
                <a:lnTo>
                  <a:pt x="430" y="516"/>
                </a:lnTo>
                <a:lnTo>
                  <a:pt x="419" y="493"/>
                </a:lnTo>
                <a:lnTo>
                  <a:pt x="419" y="493"/>
                </a:lnTo>
                <a:lnTo>
                  <a:pt x="408" y="476"/>
                </a:lnTo>
                <a:lnTo>
                  <a:pt x="396" y="465"/>
                </a:lnTo>
                <a:lnTo>
                  <a:pt x="385" y="454"/>
                </a:lnTo>
                <a:lnTo>
                  <a:pt x="368" y="442"/>
                </a:lnTo>
                <a:lnTo>
                  <a:pt x="345" y="425"/>
                </a:lnTo>
                <a:lnTo>
                  <a:pt x="334" y="420"/>
                </a:lnTo>
                <a:lnTo>
                  <a:pt x="328" y="408"/>
                </a:lnTo>
                <a:lnTo>
                  <a:pt x="323" y="397"/>
                </a:lnTo>
                <a:lnTo>
                  <a:pt x="317" y="369"/>
                </a:lnTo>
                <a:lnTo>
                  <a:pt x="311" y="357"/>
                </a:lnTo>
                <a:lnTo>
                  <a:pt x="311" y="357"/>
                </a:lnTo>
                <a:lnTo>
                  <a:pt x="311" y="357"/>
                </a:lnTo>
                <a:lnTo>
                  <a:pt x="306" y="352"/>
                </a:lnTo>
                <a:lnTo>
                  <a:pt x="289" y="340"/>
                </a:lnTo>
                <a:lnTo>
                  <a:pt x="283" y="340"/>
                </a:lnTo>
                <a:lnTo>
                  <a:pt x="277" y="335"/>
                </a:lnTo>
                <a:lnTo>
                  <a:pt x="272" y="323"/>
                </a:lnTo>
                <a:lnTo>
                  <a:pt x="266" y="306"/>
                </a:lnTo>
                <a:lnTo>
                  <a:pt x="260" y="300"/>
                </a:lnTo>
                <a:lnTo>
                  <a:pt x="255" y="295"/>
                </a:lnTo>
                <a:lnTo>
                  <a:pt x="249" y="289"/>
                </a:lnTo>
                <a:lnTo>
                  <a:pt x="238" y="278"/>
                </a:lnTo>
                <a:lnTo>
                  <a:pt x="232" y="272"/>
                </a:lnTo>
                <a:lnTo>
                  <a:pt x="226" y="266"/>
                </a:lnTo>
                <a:lnTo>
                  <a:pt x="221" y="255"/>
                </a:lnTo>
                <a:lnTo>
                  <a:pt x="204" y="238"/>
                </a:lnTo>
                <a:lnTo>
                  <a:pt x="192" y="221"/>
                </a:lnTo>
                <a:lnTo>
                  <a:pt x="187" y="215"/>
                </a:lnTo>
                <a:lnTo>
                  <a:pt x="181" y="215"/>
                </a:lnTo>
                <a:lnTo>
                  <a:pt x="181" y="215"/>
                </a:lnTo>
                <a:lnTo>
                  <a:pt x="147" y="176"/>
                </a:lnTo>
                <a:lnTo>
                  <a:pt x="141" y="164"/>
                </a:lnTo>
                <a:lnTo>
                  <a:pt x="141" y="159"/>
                </a:lnTo>
                <a:lnTo>
                  <a:pt x="136" y="153"/>
                </a:lnTo>
                <a:lnTo>
                  <a:pt x="130" y="142"/>
                </a:lnTo>
                <a:lnTo>
                  <a:pt x="124" y="136"/>
                </a:lnTo>
                <a:lnTo>
                  <a:pt x="119" y="125"/>
                </a:lnTo>
                <a:lnTo>
                  <a:pt x="113" y="113"/>
                </a:lnTo>
                <a:lnTo>
                  <a:pt x="107" y="102"/>
                </a:lnTo>
                <a:lnTo>
                  <a:pt x="85" y="74"/>
                </a:lnTo>
                <a:lnTo>
                  <a:pt x="85" y="68"/>
                </a:lnTo>
                <a:lnTo>
                  <a:pt x="79" y="68"/>
                </a:lnTo>
                <a:lnTo>
                  <a:pt x="79" y="62"/>
                </a:lnTo>
                <a:lnTo>
                  <a:pt x="68" y="62"/>
                </a:lnTo>
                <a:lnTo>
                  <a:pt x="51" y="51"/>
                </a:lnTo>
                <a:lnTo>
                  <a:pt x="34" y="45"/>
                </a:lnTo>
                <a:lnTo>
                  <a:pt x="22" y="34"/>
                </a:lnTo>
                <a:lnTo>
                  <a:pt x="11" y="23"/>
                </a:lnTo>
                <a:lnTo>
                  <a:pt x="5" y="17"/>
                </a:lnTo>
                <a:lnTo>
                  <a:pt x="0" y="0"/>
                </a:lnTo>
              </a:path>
            </a:pathLst>
          </a:custGeom>
          <a:noFill/>
          <a:ln w="26988">
            <a:solidFill>
              <a:srgbClr val="00A0C6"/>
            </a:solidFill>
            <a:prstDash val="solid"/>
            <a:round/>
            <a:headEnd/>
            <a:tailEnd/>
          </a:ln>
        </p:spPr>
        <p:txBody>
          <a:bodyPr/>
          <a:lstStyle/>
          <a:p>
            <a:endParaRPr lang="en-US" sz="1350"/>
          </a:p>
        </p:txBody>
      </p:sp>
      <p:sp>
        <p:nvSpPr>
          <p:cNvPr id="250463" name="Freeform 607"/>
          <p:cNvSpPr>
            <a:spLocks/>
          </p:cNvSpPr>
          <p:nvPr/>
        </p:nvSpPr>
        <p:spPr bwMode="auto">
          <a:xfrm>
            <a:off x="4184911" y="2364840"/>
            <a:ext cx="868793" cy="362429"/>
          </a:xfrm>
          <a:custGeom>
            <a:avLst/>
            <a:gdLst/>
            <a:ahLst/>
            <a:cxnLst>
              <a:cxn ang="0">
                <a:pos x="0" y="341"/>
              </a:cxn>
              <a:cxn ang="0">
                <a:pos x="17" y="324"/>
              </a:cxn>
              <a:cxn ang="0">
                <a:pos x="28" y="301"/>
              </a:cxn>
              <a:cxn ang="0">
                <a:pos x="68" y="272"/>
              </a:cxn>
              <a:cxn ang="0">
                <a:pos x="73" y="255"/>
              </a:cxn>
              <a:cxn ang="0">
                <a:pos x="79" y="238"/>
              </a:cxn>
              <a:cxn ang="0">
                <a:pos x="90" y="227"/>
              </a:cxn>
              <a:cxn ang="0">
                <a:pos x="107" y="216"/>
              </a:cxn>
              <a:cxn ang="0">
                <a:pos x="153" y="187"/>
              </a:cxn>
              <a:cxn ang="0">
                <a:pos x="408" y="187"/>
              </a:cxn>
              <a:cxn ang="0">
                <a:pos x="442" y="187"/>
              </a:cxn>
              <a:cxn ang="0">
                <a:pos x="476" y="182"/>
              </a:cxn>
              <a:cxn ang="0">
                <a:pos x="504" y="182"/>
              </a:cxn>
              <a:cxn ang="0">
                <a:pos x="527" y="170"/>
              </a:cxn>
              <a:cxn ang="0">
                <a:pos x="550" y="165"/>
              </a:cxn>
              <a:cxn ang="0">
                <a:pos x="572" y="148"/>
              </a:cxn>
              <a:cxn ang="0">
                <a:pos x="589" y="136"/>
              </a:cxn>
              <a:cxn ang="0">
                <a:pos x="612" y="125"/>
              </a:cxn>
              <a:cxn ang="0">
                <a:pos x="640" y="125"/>
              </a:cxn>
              <a:cxn ang="0">
                <a:pos x="663" y="119"/>
              </a:cxn>
              <a:cxn ang="0">
                <a:pos x="691" y="114"/>
              </a:cxn>
              <a:cxn ang="0">
                <a:pos x="720" y="102"/>
              </a:cxn>
              <a:cxn ang="0">
                <a:pos x="776" y="74"/>
              </a:cxn>
              <a:cxn ang="0">
                <a:pos x="793" y="57"/>
              </a:cxn>
              <a:cxn ang="0">
                <a:pos x="810" y="46"/>
              </a:cxn>
              <a:cxn ang="0">
                <a:pos x="827" y="23"/>
              </a:cxn>
              <a:cxn ang="0">
                <a:pos x="844" y="0"/>
              </a:cxn>
            </a:cxnLst>
            <a:rect l="0" t="0" r="r" b="b"/>
            <a:pathLst>
              <a:path w="844" h="341">
                <a:moveTo>
                  <a:pt x="0" y="341"/>
                </a:moveTo>
                <a:lnTo>
                  <a:pt x="17" y="324"/>
                </a:lnTo>
                <a:lnTo>
                  <a:pt x="28" y="301"/>
                </a:lnTo>
                <a:lnTo>
                  <a:pt x="68" y="272"/>
                </a:lnTo>
                <a:lnTo>
                  <a:pt x="73" y="255"/>
                </a:lnTo>
                <a:lnTo>
                  <a:pt x="79" y="238"/>
                </a:lnTo>
                <a:lnTo>
                  <a:pt x="90" y="227"/>
                </a:lnTo>
                <a:lnTo>
                  <a:pt x="107" y="216"/>
                </a:lnTo>
                <a:lnTo>
                  <a:pt x="153" y="187"/>
                </a:lnTo>
                <a:lnTo>
                  <a:pt x="408" y="187"/>
                </a:lnTo>
                <a:lnTo>
                  <a:pt x="442" y="187"/>
                </a:lnTo>
                <a:lnTo>
                  <a:pt x="476" y="182"/>
                </a:lnTo>
                <a:lnTo>
                  <a:pt x="504" y="182"/>
                </a:lnTo>
                <a:lnTo>
                  <a:pt x="527" y="170"/>
                </a:lnTo>
                <a:lnTo>
                  <a:pt x="550" y="165"/>
                </a:lnTo>
                <a:lnTo>
                  <a:pt x="572" y="148"/>
                </a:lnTo>
                <a:lnTo>
                  <a:pt x="589" y="136"/>
                </a:lnTo>
                <a:lnTo>
                  <a:pt x="612" y="125"/>
                </a:lnTo>
                <a:lnTo>
                  <a:pt x="640" y="125"/>
                </a:lnTo>
                <a:lnTo>
                  <a:pt x="663" y="119"/>
                </a:lnTo>
                <a:lnTo>
                  <a:pt x="691" y="114"/>
                </a:lnTo>
                <a:lnTo>
                  <a:pt x="720" y="102"/>
                </a:lnTo>
                <a:lnTo>
                  <a:pt x="776" y="74"/>
                </a:lnTo>
                <a:lnTo>
                  <a:pt x="793" y="57"/>
                </a:lnTo>
                <a:lnTo>
                  <a:pt x="810" y="46"/>
                </a:lnTo>
                <a:lnTo>
                  <a:pt x="827" y="23"/>
                </a:lnTo>
                <a:lnTo>
                  <a:pt x="844" y="0"/>
                </a:lnTo>
              </a:path>
            </a:pathLst>
          </a:custGeom>
          <a:noFill/>
          <a:ln w="17463">
            <a:solidFill>
              <a:srgbClr val="00A0C6"/>
            </a:solidFill>
            <a:prstDash val="solid"/>
            <a:round/>
            <a:headEnd/>
            <a:tailEnd/>
          </a:ln>
        </p:spPr>
        <p:txBody>
          <a:bodyPr/>
          <a:lstStyle/>
          <a:p>
            <a:endParaRPr lang="en-US" sz="1350"/>
          </a:p>
        </p:txBody>
      </p:sp>
      <p:sp>
        <p:nvSpPr>
          <p:cNvPr id="250464" name="Freeform 608"/>
          <p:cNvSpPr>
            <a:spLocks/>
          </p:cNvSpPr>
          <p:nvPr/>
        </p:nvSpPr>
        <p:spPr bwMode="auto">
          <a:xfrm>
            <a:off x="2632613" y="931069"/>
            <a:ext cx="495130" cy="650459"/>
          </a:xfrm>
          <a:custGeom>
            <a:avLst/>
            <a:gdLst/>
            <a:ahLst/>
            <a:cxnLst>
              <a:cxn ang="0">
                <a:pos x="0" y="0"/>
              </a:cxn>
              <a:cxn ang="0">
                <a:pos x="5" y="17"/>
              </a:cxn>
              <a:cxn ang="0">
                <a:pos x="11" y="23"/>
              </a:cxn>
              <a:cxn ang="0">
                <a:pos x="22" y="34"/>
              </a:cxn>
              <a:cxn ang="0">
                <a:pos x="39" y="45"/>
              </a:cxn>
              <a:cxn ang="0">
                <a:pos x="51" y="51"/>
              </a:cxn>
              <a:cxn ang="0">
                <a:pos x="68" y="62"/>
              </a:cxn>
              <a:cxn ang="0">
                <a:pos x="79" y="62"/>
              </a:cxn>
              <a:cxn ang="0">
                <a:pos x="79" y="68"/>
              </a:cxn>
              <a:cxn ang="0">
                <a:pos x="85" y="68"/>
              </a:cxn>
              <a:cxn ang="0">
                <a:pos x="90" y="74"/>
              </a:cxn>
              <a:cxn ang="0">
                <a:pos x="107" y="102"/>
              </a:cxn>
              <a:cxn ang="0">
                <a:pos x="113" y="113"/>
              </a:cxn>
              <a:cxn ang="0">
                <a:pos x="119" y="125"/>
              </a:cxn>
              <a:cxn ang="0">
                <a:pos x="124" y="136"/>
              </a:cxn>
              <a:cxn ang="0">
                <a:pos x="130" y="142"/>
              </a:cxn>
              <a:cxn ang="0">
                <a:pos x="136" y="153"/>
              </a:cxn>
              <a:cxn ang="0">
                <a:pos x="141" y="159"/>
              </a:cxn>
              <a:cxn ang="0">
                <a:pos x="141" y="164"/>
              </a:cxn>
              <a:cxn ang="0">
                <a:pos x="147" y="176"/>
              </a:cxn>
              <a:cxn ang="0">
                <a:pos x="181" y="215"/>
              </a:cxn>
              <a:cxn ang="0">
                <a:pos x="181" y="215"/>
              </a:cxn>
              <a:cxn ang="0">
                <a:pos x="187" y="215"/>
              </a:cxn>
              <a:cxn ang="0">
                <a:pos x="192" y="221"/>
              </a:cxn>
              <a:cxn ang="0">
                <a:pos x="204" y="238"/>
              </a:cxn>
              <a:cxn ang="0">
                <a:pos x="221" y="261"/>
              </a:cxn>
              <a:cxn ang="0">
                <a:pos x="226" y="272"/>
              </a:cxn>
              <a:cxn ang="0">
                <a:pos x="232" y="278"/>
              </a:cxn>
              <a:cxn ang="0">
                <a:pos x="238" y="278"/>
              </a:cxn>
              <a:cxn ang="0">
                <a:pos x="249" y="289"/>
              </a:cxn>
              <a:cxn ang="0">
                <a:pos x="255" y="295"/>
              </a:cxn>
              <a:cxn ang="0">
                <a:pos x="260" y="300"/>
              </a:cxn>
              <a:cxn ang="0">
                <a:pos x="266" y="312"/>
              </a:cxn>
              <a:cxn ang="0">
                <a:pos x="272" y="323"/>
              </a:cxn>
              <a:cxn ang="0">
                <a:pos x="277" y="335"/>
              </a:cxn>
              <a:cxn ang="0">
                <a:pos x="283" y="340"/>
              </a:cxn>
              <a:cxn ang="0">
                <a:pos x="289" y="340"/>
              </a:cxn>
              <a:cxn ang="0">
                <a:pos x="306" y="352"/>
              </a:cxn>
              <a:cxn ang="0">
                <a:pos x="311" y="357"/>
              </a:cxn>
              <a:cxn ang="0">
                <a:pos x="311" y="357"/>
              </a:cxn>
              <a:cxn ang="0">
                <a:pos x="311" y="363"/>
              </a:cxn>
              <a:cxn ang="0">
                <a:pos x="317" y="369"/>
              </a:cxn>
              <a:cxn ang="0">
                <a:pos x="323" y="397"/>
              </a:cxn>
              <a:cxn ang="0">
                <a:pos x="328" y="408"/>
              </a:cxn>
              <a:cxn ang="0">
                <a:pos x="334" y="420"/>
              </a:cxn>
              <a:cxn ang="0">
                <a:pos x="351" y="425"/>
              </a:cxn>
              <a:cxn ang="0">
                <a:pos x="368" y="442"/>
              </a:cxn>
              <a:cxn ang="0">
                <a:pos x="385" y="454"/>
              </a:cxn>
              <a:cxn ang="0">
                <a:pos x="396" y="465"/>
              </a:cxn>
              <a:cxn ang="0">
                <a:pos x="408" y="476"/>
              </a:cxn>
              <a:cxn ang="0">
                <a:pos x="419" y="493"/>
              </a:cxn>
              <a:cxn ang="0">
                <a:pos x="419" y="493"/>
              </a:cxn>
              <a:cxn ang="0">
                <a:pos x="430" y="522"/>
              </a:cxn>
              <a:cxn ang="0">
                <a:pos x="436" y="533"/>
              </a:cxn>
              <a:cxn ang="0">
                <a:pos x="442" y="539"/>
              </a:cxn>
              <a:cxn ang="0">
                <a:pos x="453" y="556"/>
              </a:cxn>
              <a:cxn ang="0">
                <a:pos x="464" y="578"/>
              </a:cxn>
              <a:cxn ang="0">
                <a:pos x="476" y="595"/>
              </a:cxn>
              <a:cxn ang="0">
                <a:pos x="481" y="612"/>
              </a:cxn>
            </a:cxnLst>
            <a:rect l="0" t="0" r="r" b="b"/>
            <a:pathLst>
              <a:path w="481" h="612">
                <a:moveTo>
                  <a:pt x="0" y="0"/>
                </a:moveTo>
                <a:lnTo>
                  <a:pt x="5" y="17"/>
                </a:lnTo>
                <a:lnTo>
                  <a:pt x="11" y="23"/>
                </a:lnTo>
                <a:lnTo>
                  <a:pt x="22" y="34"/>
                </a:lnTo>
                <a:lnTo>
                  <a:pt x="39" y="45"/>
                </a:lnTo>
                <a:lnTo>
                  <a:pt x="51" y="51"/>
                </a:lnTo>
                <a:lnTo>
                  <a:pt x="68" y="62"/>
                </a:lnTo>
                <a:lnTo>
                  <a:pt x="79" y="62"/>
                </a:lnTo>
                <a:lnTo>
                  <a:pt x="79" y="68"/>
                </a:lnTo>
                <a:lnTo>
                  <a:pt x="85" y="68"/>
                </a:lnTo>
                <a:lnTo>
                  <a:pt x="90" y="74"/>
                </a:lnTo>
                <a:lnTo>
                  <a:pt x="107" y="102"/>
                </a:lnTo>
                <a:lnTo>
                  <a:pt x="113" y="113"/>
                </a:lnTo>
                <a:lnTo>
                  <a:pt x="119" y="125"/>
                </a:lnTo>
                <a:lnTo>
                  <a:pt x="124" y="136"/>
                </a:lnTo>
                <a:lnTo>
                  <a:pt x="130" y="142"/>
                </a:lnTo>
                <a:lnTo>
                  <a:pt x="136" y="153"/>
                </a:lnTo>
                <a:lnTo>
                  <a:pt x="141" y="159"/>
                </a:lnTo>
                <a:lnTo>
                  <a:pt x="141" y="164"/>
                </a:lnTo>
                <a:lnTo>
                  <a:pt x="147" y="176"/>
                </a:lnTo>
                <a:lnTo>
                  <a:pt x="181" y="215"/>
                </a:lnTo>
                <a:lnTo>
                  <a:pt x="181" y="215"/>
                </a:lnTo>
                <a:lnTo>
                  <a:pt x="187" y="215"/>
                </a:lnTo>
                <a:lnTo>
                  <a:pt x="192" y="221"/>
                </a:lnTo>
                <a:lnTo>
                  <a:pt x="204" y="238"/>
                </a:lnTo>
                <a:lnTo>
                  <a:pt x="221" y="261"/>
                </a:lnTo>
                <a:lnTo>
                  <a:pt x="226" y="272"/>
                </a:lnTo>
                <a:lnTo>
                  <a:pt x="232" y="278"/>
                </a:lnTo>
                <a:lnTo>
                  <a:pt x="238" y="278"/>
                </a:lnTo>
                <a:lnTo>
                  <a:pt x="249" y="289"/>
                </a:lnTo>
                <a:lnTo>
                  <a:pt x="255" y="295"/>
                </a:lnTo>
                <a:lnTo>
                  <a:pt x="260" y="300"/>
                </a:lnTo>
                <a:lnTo>
                  <a:pt x="266" y="312"/>
                </a:lnTo>
                <a:lnTo>
                  <a:pt x="272" y="323"/>
                </a:lnTo>
                <a:lnTo>
                  <a:pt x="277" y="335"/>
                </a:lnTo>
                <a:lnTo>
                  <a:pt x="283" y="340"/>
                </a:lnTo>
                <a:lnTo>
                  <a:pt x="289" y="340"/>
                </a:lnTo>
                <a:lnTo>
                  <a:pt x="306" y="352"/>
                </a:lnTo>
                <a:lnTo>
                  <a:pt x="311" y="357"/>
                </a:lnTo>
                <a:lnTo>
                  <a:pt x="311" y="357"/>
                </a:lnTo>
                <a:lnTo>
                  <a:pt x="311" y="363"/>
                </a:lnTo>
                <a:lnTo>
                  <a:pt x="317" y="369"/>
                </a:lnTo>
                <a:lnTo>
                  <a:pt x="323" y="397"/>
                </a:lnTo>
                <a:lnTo>
                  <a:pt x="328" y="408"/>
                </a:lnTo>
                <a:lnTo>
                  <a:pt x="334" y="420"/>
                </a:lnTo>
                <a:lnTo>
                  <a:pt x="351" y="425"/>
                </a:lnTo>
                <a:lnTo>
                  <a:pt x="368" y="442"/>
                </a:lnTo>
                <a:lnTo>
                  <a:pt x="385" y="454"/>
                </a:lnTo>
                <a:lnTo>
                  <a:pt x="396" y="465"/>
                </a:lnTo>
                <a:lnTo>
                  <a:pt x="408" y="476"/>
                </a:lnTo>
                <a:lnTo>
                  <a:pt x="419" y="493"/>
                </a:lnTo>
                <a:lnTo>
                  <a:pt x="419" y="493"/>
                </a:lnTo>
                <a:lnTo>
                  <a:pt x="430" y="522"/>
                </a:lnTo>
                <a:lnTo>
                  <a:pt x="436" y="533"/>
                </a:lnTo>
                <a:lnTo>
                  <a:pt x="442" y="539"/>
                </a:lnTo>
                <a:lnTo>
                  <a:pt x="453" y="556"/>
                </a:lnTo>
                <a:lnTo>
                  <a:pt x="464" y="578"/>
                </a:lnTo>
                <a:lnTo>
                  <a:pt x="476" y="595"/>
                </a:lnTo>
                <a:lnTo>
                  <a:pt x="481" y="612"/>
                </a:lnTo>
              </a:path>
            </a:pathLst>
          </a:custGeom>
          <a:noFill/>
          <a:ln w="26988">
            <a:solidFill>
              <a:srgbClr val="00A0C6"/>
            </a:solidFill>
            <a:prstDash val="solid"/>
            <a:round/>
            <a:headEnd/>
            <a:tailEnd/>
          </a:ln>
        </p:spPr>
        <p:txBody>
          <a:bodyPr/>
          <a:lstStyle/>
          <a:p>
            <a:endParaRPr lang="en-US" sz="1350"/>
          </a:p>
        </p:txBody>
      </p:sp>
      <p:sp>
        <p:nvSpPr>
          <p:cNvPr id="250465" name="Freeform 609"/>
          <p:cNvSpPr>
            <a:spLocks/>
          </p:cNvSpPr>
          <p:nvPr/>
        </p:nvSpPr>
        <p:spPr bwMode="auto">
          <a:xfrm>
            <a:off x="3145242" y="1617664"/>
            <a:ext cx="298519" cy="699349"/>
          </a:xfrm>
          <a:custGeom>
            <a:avLst/>
            <a:gdLst/>
            <a:ahLst/>
            <a:cxnLst>
              <a:cxn ang="0">
                <a:pos x="0" y="0"/>
              </a:cxn>
              <a:cxn ang="0">
                <a:pos x="29" y="51"/>
              </a:cxn>
              <a:cxn ang="0">
                <a:pos x="46" y="80"/>
              </a:cxn>
              <a:cxn ang="0">
                <a:pos x="51" y="108"/>
              </a:cxn>
              <a:cxn ang="0">
                <a:pos x="63" y="136"/>
              </a:cxn>
              <a:cxn ang="0">
                <a:pos x="69" y="170"/>
              </a:cxn>
              <a:cxn ang="0">
                <a:pos x="69" y="193"/>
              </a:cxn>
              <a:cxn ang="0">
                <a:pos x="69" y="221"/>
              </a:cxn>
              <a:cxn ang="0">
                <a:pos x="74" y="250"/>
              </a:cxn>
              <a:cxn ang="0">
                <a:pos x="97" y="289"/>
              </a:cxn>
              <a:cxn ang="0">
                <a:pos x="103" y="301"/>
              </a:cxn>
              <a:cxn ang="0">
                <a:pos x="120" y="323"/>
              </a:cxn>
              <a:cxn ang="0">
                <a:pos x="131" y="363"/>
              </a:cxn>
              <a:cxn ang="0">
                <a:pos x="137" y="397"/>
              </a:cxn>
              <a:cxn ang="0">
                <a:pos x="142" y="448"/>
              </a:cxn>
              <a:cxn ang="0">
                <a:pos x="148" y="477"/>
              </a:cxn>
              <a:cxn ang="0">
                <a:pos x="154" y="494"/>
              </a:cxn>
              <a:cxn ang="0">
                <a:pos x="182" y="533"/>
              </a:cxn>
              <a:cxn ang="0">
                <a:pos x="205" y="556"/>
              </a:cxn>
              <a:cxn ang="0">
                <a:pos x="227" y="584"/>
              </a:cxn>
              <a:cxn ang="0">
                <a:pos x="250" y="607"/>
              </a:cxn>
              <a:cxn ang="0">
                <a:pos x="256" y="624"/>
              </a:cxn>
              <a:cxn ang="0">
                <a:pos x="267" y="635"/>
              </a:cxn>
              <a:cxn ang="0">
                <a:pos x="290" y="658"/>
              </a:cxn>
            </a:cxnLst>
            <a:rect l="0" t="0" r="r" b="b"/>
            <a:pathLst>
              <a:path w="290" h="658">
                <a:moveTo>
                  <a:pt x="0" y="0"/>
                </a:moveTo>
                <a:lnTo>
                  <a:pt x="29" y="51"/>
                </a:lnTo>
                <a:lnTo>
                  <a:pt x="46" y="80"/>
                </a:lnTo>
                <a:lnTo>
                  <a:pt x="51" y="108"/>
                </a:lnTo>
                <a:lnTo>
                  <a:pt x="63" y="136"/>
                </a:lnTo>
                <a:lnTo>
                  <a:pt x="69" y="170"/>
                </a:lnTo>
                <a:lnTo>
                  <a:pt x="69" y="193"/>
                </a:lnTo>
                <a:lnTo>
                  <a:pt x="69" y="221"/>
                </a:lnTo>
                <a:lnTo>
                  <a:pt x="74" y="250"/>
                </a:lnTo>
                <a:lnTo>
                  <a:pt x="97" y="289"/>
                </a:lnTo>
                <a:lnTo>
                  <a:pt x="103" y="301"/>
                </a:lnTo>
                <a:lnTo>
                  <a:pt x="120" y="323"/>
                </a:lnTo>
                <a:lnTo>
                  <a:pt x="131" y="363"/>
                </a:lnTo>
                <a:lnTo>
                  <a:pt x="137" y="397"/>
                </a:lnTo>
                <a:lnTo>
                  <a:pt x="142" y="448"/>
                </a:lnTo>
                <a:lnTo>
                  <a:pt x="148" y="477"/>
                </a:lnTo>
                <a:lnTo>
                  <a:pt x="154" y="494"/>
                </a:lnTo>
                <a:lnTo>
                  <a:pt x="182" y="533"/>
                </a:lnTo>
                <a:lnTo>
                  <a:pt x="205" y="556"/>
                </a:lnTo>
                <a:lnTo>
                  <a:pt x="227" y="584"/>
                </a:lnTo>
                <a:lnTo>
                  <a:pt x="250" y="607"/>
                </a:lnTo>
                <a:lnTo>
                  <a:pt x="256" y="624"/>
                </a:lnTo>
                <a:lnTo>
                  <a:pt x="267" y="635"/>
                </a:lnTo>
                <a:lnTo>
                  <a:pt x="290" y="658"/>
                </a:lnTo>
              </a:path>
            </a:pathLst>
          </a:custGeom>
          <a:noFill/>
          <a:ln w="26988">
            <a:solidFill>
              <a:srgbClr val="00A0C6"/>
            </a:solidFill>
            <a:prstDash val="solid"/>
            <a:round/>
            <a:headEnd/>
            <a:tailEnd/>
          </a:ln>
        </p:spPr>
        <p:txBody>
          <a:bodyPr/>
          <a:lstStyle/>
          <a:p>
            <a:endParaRPr lang="en-US" sz="1350"/>
          </a:p>
        </p:txBody>
      </p:sp>
      <p:sp>
        <p:nvSpPr>
          <p:cNvPr id="250466" name="Freeform 610"/>
          <p:cNvSpPr>
            <a:spLocks/>
          </p:cNvSpPr>
          <p:nvPr/>
        </p:nvSpPr>
        <p:spPr bwMode="auto">
          <a:xfrm>
            <a:off x="4721216" y="2504073"/>
            <a:ext cx="34999" cy="23383"/>
          </a:xfrm>
          <a:custGeom>
            <a:avLst/>
            <a:gdLst/>
            <a:ahLst/>
            <a:cxnLst>
              <a:cxn ang="0">
                <a:pos x="34" y="22"/>
              </a:cxn>
              <a:cxn ang="0">
                <a:pos x="17" y="11"/>
              </a:cxn>
              <a:cxn ang="0">
                <a:pos x="0" y="0"/>
              </a:cxn>
            </a:cxnLst>
            <a:rect l="0" t="0" r="r" b="b"/>
            <a:pathLst>
              <a:path w="34" h="22">
                <a:moveTo>
                  <a:pt x="34" y="22"/>
                </a:moveTo>
                <a:lnTo>
                  <a:pt x="17" y="11"/>
                </a:lnTo>
                <a:lnTo>
                  <a:pt x="0" y="0"/>
                </a:lnTo>
              </a:path>
            </a:pathLst>
          </a:custGeom>
          <a:noFill/>
          <a:ln w="0">
            <a:solidFill>
              <a:srgbClr val="008837"/>
            </a:solidFill>
            <a:prstDash val="solid"/>
            <a:round/>
            <a:headEnd/>
            <a:tailEnd/>
          </a:ln>
        </p:spPr>
        <p:txBody>
          <a:bodyPr/>
          <a:lstStyle/>
          <a:p>
            <a:endParaRPr lang="en-US" sz="1350"/>
          </a:p>
        </p:txBody>
      </p:sp>
      <p:sp>
        <p:nvSpPr>
          <p:cNvPr id="250468" name="Freeform 612"/>
          <p:cNvSpPr>
            <a:spLocks/>
          </p:cNvSpPr>
          <p:nvPr/>
        </p:nvSpPr>
        <p:spPr bwMode="auto">
          <a:xfrm>
            <a:off x="2200275" y="942760"/>
            <a:ext cx="181170" cy="295469"/>
          </a:xfrm>
          <a:custGeom>
            <a:avLst/>
            <a:gdLst/>
            <a:ahLst/>
            <a:cxnLst>
              <a:cxn ang="0">
                <a:pos x="176" y="0"/>
              </a:cxn>
              <a:cxn ang="0">
                <a:pos x="170" y="17"/>
              </a:cxn>
              <a:cxn ang="0">
                <a:pos x="159" y="34"/>
              </a:cxn>
              <a:cxn ang="0">
                <a:pos x="147" y="40"/>
              </a:cxn>
              <a:cxn ang="0">
                <a:pos x="136" y="51"/>
              </a:cxn>
              <a:cxn ang="0">
                <a:pos x="119" y="74"/>
              </a:cxn>
              <a:cxn ang="0">
                <a:pos x="113" y="97"/>
              </a:cxn>
              <a:cxn ang="0">
                <a:pos x="113" y="142"/>
              </a:cxn>
              <a:cxn ang="0">
                <a:pos x="113" y="159"/>
              </a:cxn>
              <a:cxn ang="0">
                <a:pos x="108" y="176"/>
              </a:cxn>
              <a:cxn ang="0">
                <a:pos x="102" y="193"/>
              </a:cxn>
              <a:cxn ang="0">
                <a:pos x="96" y="210"/>
              </a:cxn>
              <a:cxn ang="0">
                <a:pos x="85" y="233"/>
              </a:cxn>
              <a:cxn ang="0">
                <a:pos x="68" y="250"/>
              </a:cxn>
              <a:cxn ang="0">
                <a:pos x="51" y="261"/>
              </a:cxn>
              <a:cxn ang="0">
                <a:pos x="23" y="272"/>
              </a:cxn>
              <a:cxn ang="0">
                <a:pos x="0" y="278"/>
              </a:cxn>
            </a:cxnLst>
            <a:rect l="0" t="0" r="r" b="b"/>
            <a:pathLst>
              <a:path w="176" h="278">
                <a:moveTo>
                  <a:pt x="176" y="0"/>
                </a:moveTo>
                <a:lnTo>
                  <a:pt x="170" y="17"/>
                </a:lnTo>
                <a:lnTo>
                  <a:pt x="159" y="34"/>
                </a:lnTo>
                <a:lnTo>
                  <a:pt x="147" y="40"/>
                </a:lnTo>
                <a:lnTo>
                  <a:pt x="136" y="51"/>
                </a:lnTo>
                <a:lnTo>
                  <a:pt x="119" y="74"/>
                </a:lnTo>
                <a:lnTo>
                  <a:pt x="113" y="97"/>
                </a:lnTo>
                <a:lnTo>
                  <a:pt x="113" y="142"/>
                </a:lnTo>
                <a:lnTo>
                  <a:pt x="113" y="159"/>
                </a:lnTo>
                <a:lnTo>
                  <a:pt x="108" y="176"/>
                </a:lnTo>
                <a:lnTo>
                  <a:pt x="102" y="193"/>
                </a:lnTo>
                <a:lnTo>
                  <a:pt x="96" y="210"/>
                </a:lnTo>
                <a:lnTo>
                  <a:pt x="85" y="233"/>
                </a:lnTo>
                <a:lnTo>
                  <a:pt x="68" y="250"/>
                </a:lnTo>
                <a:lnTo>
                  <a:pt x="51" y="261"/>
                </a:lnTo>
                <a:lnTo>
                  <a:pt x="23" y="272"/>
                </a:lnTo>
                <a:lnTo>
                  <a:pt x="0" y="278"/>
                </a:lnTo>
              </a:path>
            </a:pathLst>
          </a:custGeom>
          <a:noFill/>
          <a:ln w="26988">
            <a:solidFill>
              <a:srgbClr val="00A0C6"/>
            </a:solidFill>
            <a:prstDash val="solid"/>
            <a:round/>
            <a:headEnd/>
            <a:tailEnd/>
          </a:ln>
        </p:spPr>
        <p:txBody>
          <a:bodyPr/>
          <a:lstStyle/>
          <a:p>
            <a:endParaRPr lang="en-US" sz="1350"/>
          </a:p>
        </p:txBody>
      </p:sp>
      <p:sp>
        <p:nvSpPr>
          <p:cNvPr id="250470" name="Freeform 614"/>
          <p:cNvSpPr>
            <a:spLocks/>
          </p:cNvSpPr>
          <p:nvPr/>
        </p:nvSpPr>
        <p:spPr bwMode="auto">
          <a:xfrm>
            <a:off x="4154030" y="2563592"/>
            <a:ext cx="345870" cy="189185"/>
          </a:xfrm>
          <a:custGeom>
            <a:avLst/>
            <a:gdLst/>
            <a:ahLst/>
            <a:cxnLst>
              <a:cxn ang="0">
                <a:pos x="0" y="178"/>
              </a:cxn>
              <a:cxn ang="0">
                <a:pos x="52" y="131"/>
              </a:cxn>
              <a:cxn ang="0">
                <a:pos x="69" y="114"/>
              </a:cxn>
              <a:cxn ang="0">
                <a:pos x="103" y="85"/>
              </a:cxn>
              <a:cxn ang="0">
                <a:pos x="109" y="68"/>
              </a:cxn>
              <a:cxn ang="0">
                <a:pos x="115" y="51"/>
              </a:cxn>
              <a:cxn ang="0">
                <a:pos x="132" y="40"/>
              </a:cxn>
              <a:cxn ang="0">
                <a:pos x="149" y="23"/>
              </a:cxn>
              <a:cxn ang="0">
                <a:pos x="183" y="0"/>
              </a:cxn>
              <a:cxn ang="0">
                <a:pos x="336" y="0"/>
              </a:cxn>
            </a:cxnLst>
            <a:rect l="0" t="0" r="r" b="b"/>
            <a:pathLst>
              <a:path w="336" h="178">
                <a:moveTo>
                  <a:pt x="0" y="178"/>
                </a:moveTo>
                <a:lnTo>
                  <a:pt x="52" y="131"/>
                </a:lnTo>
                <a:lnTo>
                  <a:pt x="69" y="114"/>
                </a:lnTo>
                <a:lnTo>
                  <a:pt x="103" y="85"/>
                </a:lnTo>
                <a:lnTo>
                  <a:pt x="109" y="68"/>
                </a:lnTo>
                <a:lnTo>
                  <a:pt x="115" y="51"/>
                </a:lnTo>
                <a:lnTo>
                  <a:pt x="132" y="40"/>
                </a:lnTo>
                <a:lnTo>
                  <a:pt x="149" y="23"/>
                </a:lnTo>
                <a:lnTo>
                  <a:pt x="183" y="0"/>
                </a:lnTo>
                <a:lnTo>
                  <a:pt x="336" y="0"/>
                </a:lnTo>
              </a:path>
            </a:pathLst>
          </a:custGeom>
          <a:noFill/>
          <a:ln w="26988">
            <a:solidFill>
              <a:srgbClr val="00A0C6"/>
            </a:solidFill>
            <a:prstDash val="solid"/>
            <a:round/>
            <a:headEnd/>
            <a:tailEnd/>
          </a:ln>
        </p:spPr>
        <p:txBody>
          <a:bodyPr/>
          <a:lstStyle/>
          <a:p>
            <a:endParaRPr lang="en-US" sz="1350"/>
          </a:p>
        </p:txBody>
      </p:sp>
      <p:sp>
        <p:nvSpPr>
          <p:cNvPr id="250263" name="Text Box 407"/>
          <p:cNvSpPr txBox="1">
            <a:spLocks noChangeArrowheads="1"/>
          </p:cNvSpPr>
          <p:nvPr/>
        </p:nvSpPr>
        <p:spPr bwMode="auto">
          <a:xfrm rot="1917000">
            <a:off x="3010777" y="2472298"/>
            <a:ext cx="1373981" cy="184666"/>
          </a:xfrm>
          <a:prstGeom prst="rect">
            <a:avLst/>
          </a:prstGeom>
          <a:noFill/>
          <a:ln w="9525">
            <a:noFill/>
            <a:miter lim="800000"/>
            <a:headEnd/>
            <a:tailEnd/>
          </a:ln>
          <a:effectLst/>
        </p:spPr>
        <p:txBody>
          <a:bodyPr wrap="square">
            <a:spAutoFit/>
          </a:bodyPr>
          <a:lstStyle/>
          <a:p>
            <a:pPr algn="ctr">
              <a:spcBef>
                <a:spcPct val="50000"/>
              </a:spcBef>
            </a:pPr>
            <a:r>
              <a:rPr lang="en-US" sz="600" b="1">
                <a:latin typeface="Arial Narrow" pitchFamily="34" charset="0"/>
              </a:rPr>
              <a:t>California Aqueduct</a:t>
            </a:r>
          </a:p>
        </p:txBody>
      </p:sp>
      <p:sp>
        <p:nvSpPr>
          <p:cNvPr id="691" name="TextBox 690"/>
          <p:cNvSpPr txBox="1"/>
          <p:nvPr/>
        </p:nvSpPr>
        <p:spPr>
          <a:xfrm>
            <a:off x="4278368" y="2532349"/>
            <a:ext cx="857250" cy="184666"/>
          </a:xfrm>
          <a:prstGeom prst="rect">
            <a:avLst/>
          </a:prstGeom>
          <a:noFill/>
        </p:spPr>
        <p:txBody>
          <a:bodyPr wrap="square" rtlCol="0">
            <a:spAutoFit/>
          </a:bodyPr>
          <a:lstStyle/>
          <a:p>
            <a:r>
              <a:rPr lang="en-US" sz="600" b="1" dirty="0">
                <a:latin typeface="Arial Narrow" pitchFamily="34" charset="0"/>
              </a:rPr>
              <a:t>Cross Valley Canal</a:t>
            </a:r>
          </a:p>
        </p:txBody>
      </p:sp>
      <p:sp>
        <p:nvSpPr>
          <p:cNvPr id="697" name="Text Box 376"/>
          <p:cNvSpPr txBox="1">
            <a:spLocks noChangeArrowheads="1"/>
          </p:cNvSpPr>
          <p:nvPr/>
        </p:nvSpPr>
        <p:spPr bwMode="auto">
          <a:xfrm>
            <a:off x="5029200" y="1143000"/>
            <a:ext cx="685800" cy="184666"/>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Kern-Tulare WD</a:t>
            </a:r>
          </a:p>
        </p:txBody>
      </p:sp>
      <p:sp>
        <p:nvSpPr>
          <p:cNvPr id="250091" name="Freeform 235"/>
          <p:cNvSpPr>
            <a:spLocks/>
          </p:cNvSpPr>
          <p:nvPr/>
        </p:nvSpPr>
        <p:spPr bwMode="auto">
          <a:xfrm>
            <a:off x="3162538" y="2425780"/>
            <a:ext cx="1213247" cy="1579959"/>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8EDEFE"/>
          </a:solidFill>
          <a:ln w="9525">
            <a:solidFill>
              <a:srgbClr val="000000"/>
            </a:solidFill>
            <a:prstDash val="solid"/>
            <a:round/>
            <a:headEnd/>
            <a:tailEnd/>
          </a:ln>
          <a:effectLst>
            <a:outerShdw blurRad="50800" dist="38100" dir="8100000" algn="tr" rotWithShape="0">
              <a:prstClr val="black">
                <a:alpha val="40000"/>
              </a:prstClr>
            </a:outerShdw>
          </a:effectLst>
        </p:spPr>
        <p:txBody>
          <a:bodyPr/>
          <a:lstStyle/>
          <a:p>
            <a:endParaRPr lang="en-US" sz="1350"/>
          </a:p>
        </p:txBody>
      </p:sp>
      <p:sp>
        <p:nvSpPr>
          <p:cNvPr id="250428" name="Text Box 572"/>
          <p:cNvSpPr txBox="1">
            <a:spLocks noChangeArrowheads="1"/>
          </p:cNvSpPr>
          <p:nvPr/>
        </p:nvSpPr>
        <p:spPr bwMode="auto">
          <a:xfrm>
            <a:off x="3662076" y="3028950"/>
            <a:ext cx="494109"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West Kern WD</a:t>
            </a:r>
          </a:p>
        </p:txBody>
      </p:sp>
      <p:sp>
        <p:nvSpPr>
          <p:cNvPr id="250462" name="Freeform 606"/>
          <p:cNvSpPr>
            <a:spLocks/>
          </p:cNvSpPr>
          <p:nvPr/>
        </p:nvSpPr>
        <p:spPr bwMode="auto">
          <a:xfrm>
            <a:off x="3145242" y="1617664"/>
            <a:ext cx="2935779" cy="2838846"/>
          </a:xfrm>
          <a:custGeom>
            <a:avLst/>
            <a:gdLst/>
            <a:ahLst/>
            <a:cxnLst>
              <a:cxn ang="0">
                <a:pos x="2779" y="2603"/>
              </a:cxn>
              <a:cxn ang="0">
                <a:pos x="2654" y="2501"/>
              </a:cxn>
              <a:cxn ang="0">
                <a:pos x="2557" y="2376"/>
              </a:cxn>
              <a:cxn ang="0">
                <a:pos x="2461" y="2274"/>
              </a:cxn>
              <a:cxn ang="0">
                <a:pos x="2410" y="2251"/>
              </a:cxn>
              <a:cxn ang="0">
                <a:pos x="2336" y="2268"/>
              </a:cxn>
              <a:cxn ang="0">
                <a:pos x="2195" y="2172"/>
              </a:cxn>
              <a:cxn ang="0">
                <a:pos x="2149" y="2149"/>
              </a:cxn>
              <a:cxn ang="0">
                <a:pos x="2070" y="2143"/>
              </a:cxn>
              <a:cxn ang="0">
                <a:pos x="2008" y="2121"/>
              </a:cxn>
              <a:cxn ang="0">
                <a:pos x="1973" y="2075"/>
              </a:cxn>
              <a:cxn ang="0">
                <a:pos x="1990" y="2013"/>
              </a:cxn>
              <a:cxn ang="0">
                <a:pos x="1956" y="1979"/>
              </a:cxn>
              <a:cxn ang="0">
                <a:pos x="1888" y="1945"/>
              </a:cxn>
              <a:cxn ang="0">
                <a:pos x="1832" y="1951"/>
              </a:cxn>
              <a:cxn ang="0">
                <a:pos x="1667" y="1860"/>
              </a:cxn>
              <a:cxn ang="0">
                <a:pos x="1622" y="1849"/>
              </a:cxn>
              <a:cxn ang="0">
                <a:pos x="1480" y="1820"/>
              </a:cxn>
              <a:cxn ang="0">
                <a:pos x="1356" y="1820"/>
              </a:cxn>
              <a:cxn ang="0">
                <a:pos x="1265" y="1826"/>
              </a:cxn>
              <a:cxn ang="0">
                <a:pos x="1214" y="1826"/>
              </a:cxn>
              <a:cxn ang="0">
                <a:pos x="1134" y="1786"/>
              </a:cxn>
              <a:cxn ang="0">
                <a:pos x="987" y="1775"/>
              </a:cxn>
              <a:cxn ang="0">
                <a:pos x="925" y="1741"/>
              </a:cxn>
              <a:cxn ang="0">
                <a:pos x="891" y="1701"/>
              </a:cxn>
              <a:cxn ang="0">
                <a:pos x="942" y="1610"/>
              </a:cxn>
              <a:cxn ang="0">
                <a:pos x="976" y="1497"/>
              </a:cxn>
              <a:cxn ang="0">
                <a:pos x="942" y="1452"/>
              </a:cxn>
              <a:cxn ang="0">
                <a:pos x="936" y="1361"/>
              </a:cxn>
              <a:cxn ang="0">
                <a:pos x="959" y="1310"/>
              </a:cxn>
              <a:cxn ang="0">
                <a:pos x="1027" y="1270"/>
              </a:cxn>
              <a:cxn ang="0">
                <a:pos x="1089" y="1191"/>
              </a:cxn>
              <a:cxn ang="0">
                <a:pos x="1049" y="1140"/>
              </a:cxn>
              <a:cxn ang="0">
                <a:pos x="1010" y="1095"/>
              </a:cxn>
              <a:cxn ang="0">
                <a:pos x="942" y="1049"/>
              </a:cxn>
              <a:cxn ang="0">
                <a:pos x="902" y="1015"/>
              </a:cxn>
              <a:cxn ang="0">
                <a:pos x="806" y="953"/>
              </a:cxn>
              <a:cxn ang="0">
                <a:pos x="766" y="930"/>
              </a:cxn>
              <a:cxn ang="0">
                <a:pos x="698" y="907"/>
              </a:cxn>
              <a:cxn ang="0">
                <a:pos x="664" y="885"/>
              </a:cxn>
              <a:cxn ang="0">
                <a:pos x="596" y="845"/>
              </a:cxn>
              <a:cxn ang="0">
                <a:pos x="522" y="828"/>
              </a:cxn>
              <a:cxn ang="0">
                <a:pos x="437" y="771"/>
              </a:cxn>
              <a:cxn ang="0">
                <a:pos x="380" y="715"/>
              </a:cxn>
              <a:cxn ang="0">
                <a:pos x="267" y="635"/>
              </a:cxn>
              <a:cxn ang="0">
                <a:pos x="205" y="556"/>
              </a:cxn>
              <a:cxn ang="0">
                <a:pos x="142" y="448"/>
              </a:cxn>
              <a:cxn ang="0">
                <a:pos x="103" y="301"/>
              </a:cxn>
              <a:cxn ang="0">
                <a:pos x="69" y="193"/>
              </a:cxn>
              <a:cxn ang="0">
                <a:pos x="46" y="80"/>
              </a:cxn>
            </a:cxnLst>
            <a:rect l="0" t="0" r="r" b="b"/>
            <a:pathLst>
              <a:path w="2852" h="2671">
                <a:moveTo>
                  <a:pt x="2852" y="2671"/>
                </a:moveTo>
                <a:lnTo>
                  <a:pt x="2830" y="2648"/>
                </a:lnTo>
                <a:lnTo>
                  <a:pt x="2813" y="2631"/>
                </a:lnTo>
                <a:lnTo>
                  <a:pt x="2779" y="2603"/>
                </a:lnTo>
                <a:lnTo>
                  <a:pt x="2745" y="2574"/>
                </a:lnTo>
                <a:lnTo>
                  <a:pt x="2705" y="2540"/>
                </a:lnTo>
                <a:lnTo>
                  <a:pt x="2682" y="2523"/>
                </a:lnTo>
                <a:lnTo>
                  <a:pt x="2654" y="2501"/>
                </a:lnTo>
                <a:lnTo>
                  <a:pt x="2631" y="2478"/>
                </a:lnTo>
                <a:lnTo>
                  <a:pt x="2603" y="2444"/>
                </a:lnTo>
                <a:lnTo>
                  <a:pt x="2586" y="2416"/>
                </a:lnTo>
                <a:lnTo>
                  <a:pt x="2557" y="2376"/>
                </a:lnTo>
                <a:lnTo>
                  <a:pt x="2523" y="2342"/>
                </a:lnTo>
                <a:lnTo>
                  <a:pt x="2501" y="2319"/>
                </a:lnTo>
                <a:lnTo>
                  <a:pt x="2484" y="2296"/>
                </a:lnTo>
                <a:lnTo>
                  <a:pt x="2461" y="2274"/>
                </a:lnTo>
                <a:lnTo>
                  <a:pt x="2444" y="2257"/>
                </a:lnTo>
                <a:lnTo>
                  <a:pt x="2433" y="2257"/>
                </a:lnTo>
                <a:lnTo>
                  <a:pt x="2421" y="2251"/>
                </a:lnTo>
                <a:lnTo>
                  <a:pt x="2410" y="2251"/>
                </a:lnTo>
                <a:lnTo>
                  <a:pt x="2404" y="2251"/>
                </a:lnTo>
                <a:lnTo>
                  <a:pt x="2387" y="2262"/>
                </a:lnTo>
                <a:lnTo>
                  <a:pt x="2359" y="2274"/>
                </a:lnTo>
                <a:lnTo>
                  <a:pt x="2336" y="2268"/>
                </a:lnTo>
                <a:lnTo>
                  <a:pt x="2319" y="2262"/>
                </a:lnTo>
                <a:lnTo>
                  <a:pt x="2297" y="2251"/>
                </a:lnTo>
                <a:lnTo>
                  <a:pt x="2229" y="2206"/>
                </a:lnTo>
                <a:lnTo>
                  <a:pt x="2195" y="2172"/>
                </a:lnTo>
                <a:lnTo>
                  <a:pt x="2183" y="2166"/>
                </a:lnTo>
                <a:lnTo>
                  <a:pt x="2172" y="2160"/>
                </a:lnTo>
                <a:lnTo>
                  <a:pt x="2161" y="2155"/>
                </a:lnTo>
                <a:lnTo>
                  <a:pt x="2149" y="2149"/>
                </a:lnTo>
                <a:lnTo>
                  <a:pt x="2144" y="2143"/>
                </a:lnTo>
                <a:lnTo>
                  <a:pt x="2132" y="2143"/>
                </a:lnTo>
                <a:lnTo>
                  <a:pt x="2087" y="2143"/>
                </a:lnTo>
                <a:lnTo>
                  <a:pt x="2070" y="2143"/>
                </a:lnTo>
                <a:lnTo>
                  <a:pt x="2053" y="2138"/>
                </a:lnTo>
                <a:lnTo>
                  <a:pt x="2036" y="2132"/>
                </a:lnTo>
                <a:lnTo>
                  <a:pt x="2019" y="2126"/>
                </a:lnTo>
                <a:lnTo>
                  <a:pt x="2008" y="2121"/>
                </a:lnTo>
                <a:lnTo>
                  <a:pt x="1990" y="2109"/>
                </a:lnTo>
                <a:lnTo>
                  <a:pt x="1985" y="2098"/>
                </a:lnTo>
                <a:lnTo>
                  <a:pt x="1973" y="2087"/>
                </a:lnTo>
                <a:lnTo>
                  <a:pt x="1973" y="2075"/>
                </a:lnTo>
                <a:lnTo>
                  <a:pt x="1973" y="2058"/>
                </a:lnTo>
                <a:lnTo>
                  <a:pt x="1979" y="2047"/>
                </a:lnTo>
                <a:lnTo>
                  <a:pt x="1985" y="2030"/>
                </a:lnTo>
                <a:lnTo>
                  <a:pt x="1990" y="2013"/>
                </a:lnTo>
                <a:lnTo>
                  <a:pt x="1990" y="2002"/>
                </a:lnTo>
                <a:lnTo>
                  <a:pt x="1990" y="1996"/>
                </a:lnTo>
                <a:lnTo>
                  <a:pt x="1979" y="1990"/>
                </a:lnTo>
                <a:lnTo>
                  <a:pt x="1956" y="1979"/>
                </a:lnTo>
                <a:lnTo>
                  <a:pt x="1939" y="1973"/>
                </a:lnTo>
                <a:lnTo>
                  <a:pt x="1922" y="1962"/>
                </a:lnTo>
                <a:lnTo>
                  <a:pt x="1900" y="1945"/>
                </a:lnTo>
                <a:lnTo>
                  <a:pt x="1888" y="1945"/>
                </a:lnTo>
                <a:lnTo>
                  <a:pt x="1877" y="1945"/>
                </a:lnTo>
                <a:lnTo>
                  <a:pt x="1854" y="1956"/>
                </a:lnTo>
                <a:lnTo>
                  <a:pt x="1843" y="1956"/>
                </a:lnTo>
                <a:lnTo>
                  <a:pt x="1832" y="1951"/>
                </a:lnTo>
                <a:lnTo>
                  <a:pt x="1803" y="1934"/>
                </a:lnTo>
                <a:lnTo>
                  <a:pt x="1735" y="1900"/>
                </a:lnTo>
                <a:lnTo>
                  <a:pt x="1701" y="1883"/>
                </a:lnTo>
                <a:lnTo>
                  <a:pt x="1667" y="1860"/>
                </a:lnTo>
                <a:lnTo>
                  <a:pt x="1656" y="1854"/>
                </a:lnTo>
                <a:lnTo>
                  <a:pt x="1650" y="1854"/>
                </a:lnTo>
                <a:lnTo>
                  <a:pt x="1639" y="1849"/>
                </a:lnTo>
                <a:lnTo>
                  <a:pt x="1622" y="1849"/>
                </a:lnTo>
                <a:lnTo>
                  <a:pt x="1599" y="1843"/>
                </a:lnTo>
                <a:lnTo>
                  <a:pt x="1560" y="1837"/>
                </a:lnTo>
                <a:lnTo>
                  <a:pt x="1520" y="1826"/>
                </a:lnTo>
                <a:lnTo>
                  <a:pt x="1480" y="1820"/>
                </a:lnTo>
                <a:lnTo>
                  <a:pt x="1452" y="1815"/>
                </a:lnTo>
                <a:lnTo>
                  <a:pt x="1390" y="1815"/>
                </a:lnTo>
                <a:lnTo>
                  <a:pt x="1367" y="1820"/>
                </a:lnTo>
                <a:lnTo>
                  <a:pt x="1356" y="1820"/>
                </a:lnTo>
                <a:lnTo>
                  <a:pt x="1333" y="1820"/>
                </a:lnTo>
                <a:lnTo>
                  <a:pt x="1310" y="1820"/>
                </a:lnTo>
                <a:lnTo>
                  <a:pt x="1293" y="1826"/>
                </a:lnTo>
                <a:lnTo>
                  <a:pt x="1265" y="1826"/>
                </a:lnTo>
                <a:lnTo>
                  <a:pt x="1253" y="1826"/>
                </a:lnTo>
                <a:lnTo>
                  <a:pt x="1242" y="1826"/>
                </a:lnTo>
                <a:lnTo>
                  <a:pt x="1231" y="1826"/>
                </a:lnTo>
                <a:lnTo>
                  <a:pt x="1214" y="1826"/>
                </a:lnTo>
                <a:lnTo>
                  <a:pt x="1191" y="1809"/>
                </a:lnTo>
                <a:lnTo>
                  <a:pt x="1163" y="1798"/>
                </a:lnTo>
                <a:lnTo>
                  <a:pt x="1146" y="1786"/>
                </a:lnTo>
                <a:lnTo>
                  <a:pt x="1134" y="1786"/>
                </a:lnTo>
                <a:lnTo>
                  <a:pt x="1083" y="1786"/>
                </a:lnTo>
                <a:lnTo>
                  <a:pt x="1066" y="1786"/>
                </a:lnTo>
                <a:lnTo>
                  <a:pt x="1049" y="1781"/>
                </a:lnTo>
                <a:lnTo>
                  <a:pt x="987" y="1775"/>
                </a:lnTo>
                <a:lnTo>
                  <a:pt x="959" y="1769"/>
                </a:lnTo>
                <a:lnTo>
                  <a:pt x="936" y="1758"/>
                </a:lnTo>
                <a:lnTo>
                  <a:pt x="925" y="1747"/>
                </a:lnTo>
                <a:lnTo>
                  <a:pt x="925" y="1741"/>
                </a:lnTo>
                <a:lnTo>
                  <a:pt x="919" y="1730"/>
                </a:lnTo>
                <a:lnTo>
                  <a:pt x="908" y="1724"/>
                </a:lnTo>
                <a:lnTo>
                  <a:pt x="896" y="1713"/>
                </a:lnTo>
                <a:lnTo>
                  <a:pt x="891" y="1701"/>
                </a:lnTo>
                <a:lnTo>
                  <a:pt x="891" y="1667"/>
                </a:lnTo>
                <a:lnTo>
                  <a:pt x="908" y="1644"/>
                </a:lnTo>
                <a:lnTo>
                  <a:pt x="925" y="1627"/>
                </a:lnTo>
                <a:lnTo>
                  <a:pt x="942" y="1610"/>
                </a:lnTo>
                <a:lnTo>
                  <a:pt x="964" y="1588"/>
                </a:lnTo>
                <a:lnTo>
                  <a:pt x="976" y="1565"/>
                </a:lnTo>
                <a:lnTo>
                  <a:pt x="981" y="1537"/>
                </a:lnTo>
                <a:lnTo>
                  <a:pt x="976" y="1497"/>
                </a:lnTo>
                <a:lnTo>
                  <a:pt x="970" y="1486"/>
                </a:lnTo>
                <a:lnTo>
                  <a:pt x="959" y="1474"/>
                </a:lnTo>
                <a:lnTo>
                  <a:pt x="947" y="1463"/>
                </a:lnTo>
                <a:lnTo>
                  <a:pt x="942" y="1452"/>
                </a:lnTo>
                <a:lnTo>
                  <a:pt x="942" y="1446"/>
                </a:lnTo>
                <a:lnTo>
                  <a:pt x="942" y="1435"/>
                </a:lnTo>
                <a:lnTo>
                  <a:pt x="936" y="1401"/>
                </a:lnTo>
                <a:lnTo>
                  <a:pt x="936" y="1361"/>
                </a:lnTo>
                <a:lnTo>
                  <a:pt x="936" y="1350"/>
                </a:lnTo>
                <a:lnTo>
                  <a:pt x="942" y="1338"/>
                </a:lnTo>
                <a:lnTo>
                  <a:pt x="953" y="1321"/>
                </a:lnTo>
                <a:lnTo>
                  <a:pt x="959" y="1310"/>
                </a:lnTo>
                <a:lnTo>
                  <a:pt x="970" y="1299"/>
                </a:lnTo>
                <a:lnTo>
                  <a:pt x="981" y="1293"/>
                </a:lnTo>
                <a:lnTo>
                  <a:pt x="987" y="1287"/>
                </a:lnTo>
                <a:lnTo>
                  <a:pt x="1027" y="1270"/>
                </a:lnTo>
                <a:lnTo>
                  <a:pt x="1061" y="1248"/>
                </a:lnTo>
                <a:lnTo>
                  <a:pt x="1078" y="1231"/>
                </a:lnTo>
                <a:lnTo>
                  <a:pt x="1089" y="1214"/>
                </a:lnTo>
                <a:lnTo>
                  <a:pt x="1089" y="1191"/>
                </a:lnTo>
                <a:lnTo>
                  <a:pt x="1083" y="1174"/>
                </a:lnTo>
                <a:lnTo>
                  <a:pt x="1066" y="1157"/>
                </a:lnTo>
                <a:lnTo>
                  <a:pt x="1061" y="1146"/>
                </a:lnTo>
                <a:lnTo>
                  <a:pt x="1049" y="1140"/>
                </a:lnTo>
                <a:lnTo>
                  <a:pt x="1038" y="1129"/>
                </a:lnTo>
                <a:lnTo>
                  <a:pt x="1032" y="1123"/>
                </a:lnTo>
                <a:lnTo>
                  <a:pt x="1021" y="1106"/>
                </a:lnTo>
                <a:lnTo>
                  <a:pt x="1010" y="1095"/>
                </a:lnTo>
                <a:lnTo>
                  <a:pt x="998" y="1089"/>
                </a:lnTo>
                <a:lnTo>
                  <a:pt x="970" y="1061"/>
                </a:lnTo>
                <a:lnTo>
                  <a:pt x="959" y="1055"/>
                </a:lnTo>
                <a:lnTo>
                  <a:pt x="942" y="1049"/>
                </a:lnTo>
                <a:lnTo>
                  <a:pt x="930" y="1044"/>
                </a:lnTo>
                <a:lnTo>
                  <a:pt x="925" y="1038"/>
                </a:lnTo>
                <a:lnTo>
                  <a:pt x="913" y="1032"/>
                </a:lnTo>
                <a:lnTo>
                  <a:pt x="902" y="1015"/>
                </a:lnTo>
                <a:lnTo>
                  <a:pt x="874" y="992"/>
                </a:lnTo>
                <a:lnTo>
                  <a:pt x="840" y="975"/>
                </a:lnTo>
                <a:lnTo>
                  <a:pt x="817" y="958"/>
                </a:lnTo>
                <a:lnTo>
                  <a:pt x="806" y="953"/>
                </a:lnTo>
                <a:lnTo>
                  <a:pt x="794" y="953"/>
                </a:lnTo>
                <a:lnTo>
                  <a:pt x="777" y="953"/>
                </a:lnTo>
                <a:lnTo>
                  <a:pt x="772" y="941"/>
                </a:lnTo>
                <a:lnTo>
                  <a:pt x="766" y="930"/>
                </a:lnTo>
                <a:lnTo>
                  <a:pt x="755" y="930"/>
                </a:lnTo>
                <a:lnTo>
                  <a:pt x="743" y="924"/>
                </a:lnTo>
                <a:lnTo>
                  <a:pt x="715" y="919"/>
                </a:lnTo>
                <a:lnTo>
                  <a:pt x="698" y="907"/>
                </a:lnTo>
                <a:lnTo>
                  <a:pt x="686" y="902"/>
                </a:lnTo>
                <a:lnTo>
                  <a:pt x="669" y="890"/>
                </a:lnTo>
                <a:lnTo>
                  <a:pt x="664" y="890"/>
                </a:lnTo>
                <a:lnTo>
                  <a:pt x="664" y="885"/>
                </a:lnTo>
                <a:lnTo>
                  <a:pt x="647" y="879"/>
                </a:lnTo>
                <a:lnTo>
                  <a:pt x="635" y="868"/>
                </a:lnTo>
                <a:lnTo>
                  <a:pt x="618" y="856"/>
                </a:lnTo>
                <a:lnTo>
                  <a:pt x="596" y="845"/>
                </a:lnTo>
                <a:lnTo>
                  <a:pt x="579" y="834"/>
                </a:lnTo>
                <a:lnTo>
                  <a:pt x="556" y="828"/>
                </a:lnTo>
                <a:lnTo>
                  <a:pt x="539" y="828"/>
                </a:lnTo>
                <a:lnTo>
                  <a:pt x="522" y="828"/>
                </a:lnTo>
                <a:lnTo>
                  <a:pt x="505" y="828"/>
                </a:lnTo>
                <a:lnTo>
                  <a:pt x="488" y="822"/>
                </a:lnTo>
                <a:lnTo>
                  <a:pt x="460" y="800"/>
                </a:lnTo>
                <a:lnTo>
                  <a:pt x="437" y="771"/>
                </a:lnTo>
                <a:lnTo>
                  <a:pt x="431" y="749"/>
                </a:lnTo>
                <a:lnTo>
                  <a:pt x="426" y="737"/>
                </a:lnTo>
                <a:lnTo>
                  <a:pt x="414" y="726"/>
                </a:lnTo>
                <a:lnTo>
                  <a:pt x="380" y="715"/>
                </a:lnTo>
                <a:lnTo>
                  <a:pt x="352" y="709"/>
                </a:lnTo>
                <a:lnTo>
                  <a:pt x="329" y="692"/>
                </a:lnTo>
                <a:lnTo>
                  <a:pt x="290" y="658"/>
                </a:lnTo>
                <a:lnTo>
                  <a:pt x="267" y="635"/>
                </a:lnTo>
                <a:lnTo>
                  <a:pt x="256" y="624"/>
                </a:lnTo>
                <a:lnTo>
                  <a:pt x="250" y="607"/>
                </a:lnTo>
                <a:lnTo>
                  <a:pt x="227" y="584"/>
                </a:lnTo>
                <a:lnTo>
                  <a:pt x="205" y="556"/>
                </a:lnTo>
                <a:lnTo>
                  <a:pt x="182" y="533"/>
                </a:lnTo>
                <a:lnTo>
                  <a:pt x="148" y="494"/>
                </a:lnTo>
                <a:lnTo>
                  <a:pt x="148" y="477"/>
                </a:lnTo>
                <a:lnTo>
                  <a:pt x="142" y="448"/>
                </a:lnTo>
                <a:lnTo>
                  <a:pt x="137" y="397"/>
                </a:lnTo>
                <a:lnTo>
                  <a:pt x="131" y="363"/>
                </a:lnTo>
                <a:lnTo>
                  <a:pt x="120" y="323"/>
                </a:lnTo>
                <a:lnTo>
                  <a:pt x="103" y="301"/>
                </a:lnTo>
                <a:lnTo>
                  <a:pt x="97" y="289"/>
                </a:lnTo>
                <a:lnTo>
                  <a:pt x="74" y="250"/>
                </a:lnTo>
                <a:lnTo>
                  <a:pt x="69" y="221"/>
                </a:lnTo>
                <a:lnTo>
                  <a:pt x="69" y="193"/>
                </a:lnTo>
                <a:lnTo>
                  <a:pt x="69" y="165"/>
                </a:lnTo>
                <a:lnTo>
                  <a:pt x="63" y="136"/>
                </a:lnTo>
                <a:lnTo>
                  <a:pt x="51" y="108"/>
                </a:lnTo>
                <a:lnTo>
                  <a:pt x="46" y="80"/>
                </a:lnTo>
                <a:lnTo>
                  <a:pt x="29" y="46"/>
                </a:lnTo>
                <a:lnTo>
                  <a:pt x="0" y="0"/>
                </a:lnTo>
              </a:path>
            </a:pathLst>
          </a:custGeom>
          <a:noFill/>
          <a:ln w="26988">
            <a:solidFill>
              <a:srgbClr val="00A0C6"/>
            </a:solidFill>
            <a:prstDash val="solid"/>
            <a:round/>
            <a:headEnd/>
            <a:tailEnd/>
          </a:ln>
        </p:spPr>
        <p:txBody>
          <a:bodyPr/>
          <a:lstStyle/>
          <a:p>
            <a:endParaRPr lang="en-US" sz="1350"/>
          </a:p>
        </p:txBody>
      </p:sp>
      <p:sp>
        <p:nvSpPr>
          <p:cNvPr id="674" name="TextBox 673"/>
          <p:cNvSpPr txBox="1"/>
          <p:nvPr/>
        </p:nvSpPr>
        <p:spPr>
          <a:xfrm>
            <a:off x="381000" y="209550"/>
            <a:ext cx="8636660"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State Water Project Member Units </a:t>
            </a:r>
            <a:r>
              <a:rPr lang="en-US" sz="2800" dirty="0" smtClean="0">
                <a:solidFill>
                  <a:schemeClr val="bg1">
                    <a:lumMod val="65000"/>
                  </a:schemeClr>
                </a:solidFill>
                <a:latin typeface="Cambria" panose="02040503050406030204" pitchFamily="18" charset="0"/>
              </a:rPr>
              <a:t>| </a:t>
            </a:r>
            <a:r>
              <a:rPr lang="en-US" sz="2800" i="1" dirty="0" smtClean="0">
                <a:solidFill>
                  <a:schemeClr val="bg1">
                    <a:lumMod val="65000"/>
                  </a:schemeClr>
                </a:solidFill>
                <a:latin typeface="Cambria" panose="02040503050406030204" pitchFamily="18" charset="0"/>
              </a:rPr>
              <a:t>799,400 af per year</a:t>
            </a:r>
            <a:endParaRPr lang="en-US" sz="2800" i="1" dirty="0">
              <a:solidFill>
                <a:schemeClr val="bg1">
                  <a:lumMod val="65000"/>
                </a:schemeClr>
              </a:solidFill>
              <a:latin typeface="Cambria" panose="02040503050406030204" pitchFamily="18" charset="0"/>
            </a:endParaRPr>
          </a:p>
        </p:txBody>
      </p:sp>
      <p:pic>
        <p:nvPicPr>
          <p:cNvPr id="676" name="Picture 6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677" name="TextBox 67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Tree>
    <p:extLst>
      <p:ext uri="{BB962C8B-B14F-4D97-AF65-F5344CB8AC3E}">
        <p14:creationId xmlns:p14="http://schemas.microsoft.com/office/powerpoint/2010/main" val="2828606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4" name="TextBox 3"/>
          <p:cNvSpPr txBox="1"/>
          <p:nvPr/>
        </p:nvSpPr>
        <p:spPr>
          <a:xfrm>
            <a:off x="381000" y="209550"/>
            <a:ext cx="7911140"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Local Water Management Beyond Surface Supplies</a:t>
            </a:r>
            <a:endParaRPr lang="en-US" sz="2800" dirty="0">
              <a:solidFill>
                <a:schemeClr val="accent5">
                  <a:lumMod val="75000"/>
                </a:schemeClr>
              </a:solidFill>
              <a:latin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318" y="853182"/>
            <a:ext cx="3931920" cy="3931920"/>
          </a:xfrm>
          <a:prstGeom prst="ellipse">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775831"/>
            <a:ext cx="3929519" cy="3929519"/>
          </a:xfrm>
          <a:prstGeom prst="ellipse">
            <a:avLst/>
          </a:prstGeom>
        </p:spPr>
      </p:pic>
      <p:sp>
        <p:nvSpPr>
          <p:cNvPr id="12" name="TextBox 11"/>
          <p:cNvSpPr txBox="1"/>
          <p:nvPr/>
        </p:nvSpPr>
        <p:spPr>
          <a:xfrm rot="1621381">
            <a:off x="1883697" y="4074003"/>
            <a:ext cx="915635" cy="461665"/>
          </a:xfrm>
          <a:prstGeom prst="rect">
            <a:avLst/>
          </a:prstGeom>
          <a:noFill/>
        </p:spPr>
        <p:txBody>
          <a:bodyPr wrap="none" rtlCol="0">
            <a:spAutoFit/>
          </a:bodyPr>
          <a:lstStyle/>
          <a:p>
            <a:r>
              <a:rPr lang="en-US" sz="2400" b="1" dirty="0" smtClean="0">
                <a:solidFill>
                  <a:schemeClr val="bg1"/>
                </a:solidFill>
                <a:latin typeface="Cambria" panose="02040503050406030204" pitchFamily="18" charset="0"/>
              </a:rPr>
              <a:t>2011</a:t>
            </a:r>
          </a:p>
        </p:txBody>
      </p:sp>
      <p:sp>
        <p:nvSpPr>
          <p:cNvPr id="13" name="TextBox 12"/>
          <p:cNvSpPr txBox="1"/>
          <p:nvPr/>
        </p:nvSpPr>
        <p:spPr>
          <a:xfrm rot="20024717">
            <a:off x="6400731" y="4069956"/>
            <a:ext cx="915635" cy="461665"/>
          </a:xfrm>
          <a:prstGeom prst="rect">
            <a:avLst/>
          </a:prstGeom>
          <a:noFill/>
        </p:spPr>
        <p:txBody>
          <a:bodyPr wrap="none" rtlCol="0">
            <a:spAutoFit/>
          </a:bodyPr>
          <a:lstStyle/>
          <a:p>
            <a:r>
              <a:rPr lang="en-US" sz="2400" b="1" dirty="0" smtClean="0">
                <a:solidFill>
                  <a:schemeClr val="bg1"/>
                </a:solidFill>
                <a:latin typeface="Cambria" panose="02040503050406030204" pitchFamily="18" charset="0"/>
              </a:rPr>
              <a:t>2015</a:t>
            </a:r>
          </a:p>
        </p:txBody>
      </p:sp>
    </p:spTree>
    <p:extLst>
      <p:ext uri="{BB962C8B-B14F-4D97-AF65-F5344CB8AC3E}">
        <p14:creationId xmlns:p14="http://schemas.microsoft.com/office/powerpoint/2010/main" val="4273564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592" y="2306727"/>
            <a:ext cx="6741756" cy="1733248"/>
          </a:xfrm>
          <a:prstGeom prst="rect">
            <a:avLst/>
          </a:prstGeom>
        </p:spPr>
      </p:pic>
      <p:graphicFrame>
        <p:nvGraphicFramePr>
          <p:cNvPr id="2052" name="Object 4"/>
          <p:cNvGraphicFramePr>
            <a:graphicFrameLocks noChangeAspect="1"/>
          </p:cNvGraphicFramePr>
          <p:nvPr>
            <p:extLst>
              <p:ext uri="{D42A27DB-BD31-4B8C-83A1-F6EECF244321}">
                <p14:modId xmlns:p14="http://schemas.microsoft.com/office/powerpoint/2010/main" val="99886132"/>
              </p:ext>
            </p:extLst>
          </p:nvPr>
        </p:nvGraphicFramePr>
        <p:xfrm>
          <a:off x="506413" y="579438"/>
          <a:ext cx="8053387" cy="4591050"/>
        </p:xfrm>
        <a:graphic>
          <a:graphicData uri="http://schemas.openxmlformats.org/presentationml/2006/ole">
            <mc:AlternateContent xmlns:mc="http://schemas.openxmlformats.org/markup-compatibility/2006">
              <mc:Choice xmlns:v="urn:schemas-microsoft-com:vml" Requires="v">
                <p:oleObj spid="_x0000_s1050" name="Worksheet" r:id="rId5" imgW="11249001" imgH="6381879" progId="Excel.Sheet.12">
                  <p:embed/>
                </p:oleObj>
              </mc:Choice>
              <mc:Fallback>
                <p:oleObj name="Worksheet" r:id="rId5" imgW="11249001" imgH="6381879" progId="Excel.Sheet.12">
                  <p:embed/>
                  <p:pic>
                    <p:nvPicPr>
                      <p:cNvPr id="0" name=""/>
                      <p:cNvPicPr>
                        <a:picLocks noChangeAspect="1" noChangeArrowheads="1"/>
                      </p:cNvPicPr>
                      <p:nvPr/>
                    </p:nvPicPr>
                    <p:blipFill>
                      <a:blip r:embed="rId6"/>
                      <a:srcRect/>
                      <a:stretch>
                        <a:fillRect/>
                      </a:stretch>
                    </p:blipFill>
                    <p:spPr bwMode="auto">
                      <a:xfrm>
                        <a:off x="506413" y="579438"/>
                        <a:ext cx="8053387" cy="4591050"/>
                      </a:xfrm>
                      <a:prstGeom prst="rect">
                        <a:avLst/>
                      </a:prstGeom>
                      <a:noFill/>
                      <a:ln>
                        <a:noFill/>
                      </a:ln>
                      <a:effectLst/>
                      <a:extLst/>
                    </p:spPr>
                  </p:pic>
                </p:oleObj>
              </mc:Fallback>
            </mc:AlternateContent>
          </a:graphicData>
        </a:graphic>
      </p:graphicFrame>
      <p:sp>
        <p:nvSpPr>
          <p:cNvPr id="15" name="TextBox 14"/>
          <p:cNvSpPr txBox="1"/>
          <p:nvPr/>
        </p:nvSpPr>
        <p:spPr>
          <a:xfrm rot="16200000">
            <a:off x="-8035" y="1970187"/>
            <a:ext cx="1085850" cy="307777"/>
          </a:xfrm>
          <a:prstGeom prst="rect">
            <a:avLst/>
          </a:prstGeom>
          <a:noFill/>
        </p:spPr>
        <p:txBody>
          <a:bodyPr wrap="square" rtlCol="0">
            <a:spAutoFit/>
          </a:bodyPr>
          <a:lstStyle/>
          <a:p>
            <a:r>
              <a:rPr lang="en-US" sz="1400" b="1" dirty="0">
                <a:latin typeface="Cambria" panose="02040503050406030204" pitchFamily="18" charset="0"/>
              </a:rPr>
              <a:t>Acre-feet</a:t>
            </a:r>
          </a:p>
        </p:txBody>
      </p:sp>
      <p:sp>
        <p:nvSpPr>
          <p:cNvPr id="11" name="TextBox 10"/>
          <p:cNvSpPr txBox="1"/>
          <p:nvPr/>
        </p:nvSpPr>
        <p:spPr>
          <a:xfrm>
            <a:off x="381000" y="209550"/>
            <a:ext cx="7751033"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Water Supplies and Demands, SJV Portion of Kern</a:t>
            </a:r>
            <a:endParaRPr lang="en-US" sz="2800" dirty="0">
              <a:solidFill>
                <a:schemeClr val="accent5">
                  <a:lumMod val="75000"/>
                </a:schemeClr>
              </a:solidFill>
              <a:latin typeface="Cambria" panose="02040503050406030204" pitchFamily="18" charset="0"/>
            </a:endParaRPr>
          </a:p>
        </p:txBody>
      </p:sp>
      <p:cxnSp>
        <p:nvCxnSpPr>
          <p:cNvPr id="4" name="Straight Arrow Connector 3"/>
          <p:cNvCxnSpPr/>
          <p:nvPr/>
        </p:nvCxnSpPr>
        <p:spPr>
          <a:xfrm>
            <a:off x="4876800" y="2419350"/>
            <a:ext cx="0" cy="233363"/>
          </a:xfrm>
          <a:prstGeom prst="straightConnector1">
            <a:avLst/>
          </a:prstGeom>
          <a:ln w="952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1768" y="2067689"/>
            <a:ext cx="930063" cy="400110"/>
          </a:xfrm>
          <a:prstGeom prst="rect">
            <a:avLst/>
          </a:prstGeom>
          <a:noFill/>
        </p:spPr>
        <p:txBody>
          <a:bodyPr wrap="none" rtlCol="0">
            <a:spAutoFit/>
          </a:bodyPr>
          <a:lstStyle/>
          <a:p>
            <a:pPr algn="ctr"/>
            <a:r>
              <a:rPr lang="en-US" sz="1000" i="1" dirty="0" smtClean="0">
                <a:latin typeface="Cambria" panose="02040503050406030204" pitchFamily="18" charset="0"/>
              </a:rPr>
              <a:t>Groundwater </a:t>
            </a:r>
            <a:br>
              <a:rPr lang="en-US" sz="1000" i="1" dirty="0" smtClean="0">
                <a:latin typeface="Cambria" panose="02040503050406030204" pitchFamily="18" charset="0"/>
              </a:rPr>
            </a:br>
            <a:r>
              <a:rPr lang="en-US" sz="1000" i="1" dirty="0" smtClean="0">
                <a:latin typeface="Cambria" panose="02040503050406030204" pitchFamily="18" charset="0"/>
              </a:rPr>
              <a:t>Recharge</a:t>
            </a:r>
            <a:endParaRPr lang="en-US" sz="1000" i="1" dirty="0">
              <a:latin typeface="Cambria" panose="02040503050406030204" pitchFamily="18" charset="0"/>
            </a:endParaRPr>
          </a:p>
        </p:txBody>
      </p:sp>
      <p:sp>
        <p:nvSpPr>
          <p:cNvPr id="18" name="TextBox 17"/>
          <p:cNvSpPr txBox="1"/>
          <p:nvPr/>
        </p:nvSpPr>
        <p:spPr>
          <a:xfrm>
            <a:off x="4411768" y="2578757"/>
            <a:ext cx="930063" cy="400110"/>
          </a:xfrm>
          <a:prstGeom prst="rect">
            <a:avLst/>
          </a:prstGeom>
          <a:noFill/>
        </p:spPr>
        <p:txBody>
          <a:bodyPr wrap="none" rtlCol="0">
            <a:spAutoFit/>
          </a:bodyPr>
          <a:lstStyle/>
          <a:p>
            <a:pPr algn="ctr"/>
            <a:r>
              <a:rPr lang="en-US" sz="1000" i="1" dirty="0" smtClean="0">
                <a:latin typeface="Cambria" panose="02040503050406030204" pitchFamily="18" charset="0"/>
              </a:rPr>
              <a:t>Groundwater </a:t>
            </a:r>
            <a:br>
              <a:rPr lang="en-US" sz="1000" i="1" dirty="0" smtClean="0">
                <a:latin typeface="Cambria" panose="02040503050406030204" pitchFamily="18" charset="0"/>
              </a:rPr>
            </a:br>
            <a:r>
              <a:rPr lang="en-US" sz="1000" i="1" dirty="0" smtClean="0">
                <a:latin typeface="Cambria" panose="02040503050406030204" pitchFamily="18" charset="0"/>
              </a:rPr>
              <a:t>Recovery</a:t>
            </a:r>
            <a:endParaRPr lang="en-US" sz="1000" i="1" dirty="0">
              <a:latin typeface="Cambria" panose="02040503050406030204" pitchFamily="18" charset="0"/>
            </a:endParaRPr>
          </a:p>
        </p:txBody>
      </p:sp>
    </p:spTree>
    <p:extLst>
      <p:ext uri="{BB962C8B-B14F-4D97-AF65-F5344CB8AC3E}">
        <p14:creationId xmlns:p14="http://schemas.microsoft.com/office/powerpoint/2010/main" val="383330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466980" y="3247147"/>
            <a:ext cx="2057400" cy="715581"/>
          </a:xfrm>
          <a:prstGeom prst="rect">
            <a:avLst/>
          </a:prstGeom>
          <a:noFill/>
          <a:ln w="9525">
            <a:noFill/>
            <a:miter lim="800000"/>
            <a:headEnd/>
            <a:tailEnd/>
          </a:ln>
          <a:effectLst/>
        </p:spPr>
        <p:txBody>
          <a:bodyPr>
            <a:spAutoFit/>
          </a:bodyPr>
          <a:lstStyle/>
          <a:p>
            <a:pPr eaLnBrk="1" hangingPunct="1">
              <a:spcBef>
                <a:spcPct val="20000"/>
              </a:spcBef>
              <a:buClr>
                <a:schemeClr val="accent2"/>
              </a:buClr>
              <a:buFont typeface="Wingdings" pitchFamily="2" charset="2"/>
              <a:buNone/>
            </a:pPr>
            <a:r>
              <a:rPr lang="en-US" sz="1350" dirty="0">
                <a:effectLst>
                  <a:outerShdw blurRad="38100" dist="38100" dir="2700000" algn="tl">
                    <a:srgbClr val="C0C0C0"/>
                  </a:outerShdw>
                </a:effectLst>
                <a:latin typeface="Cambria" panose="02040503050406030204" pitchFamily="18" charset="0"/>
              </a:rPr>
              <a:t>Kern County has </a:t>
            </a:r>
            <a:r>
              <a:rPr lang="en-US" sz="1350" dirty="0" smtClean="0">
                <a:effectLst>
                  <a:outerShdw blurRad="38100" dist="38100" dir="2700000" algn="tl">
                    <a:srgbClr val="C0C0C0"/>
                  </a:outerShdw>
                </a:effectLst>
                <a:latin typeface="Cambria" panose="02040503050406030204" pitchFamily="18" charset="0"/>
              </a:rPr>
              <a:t>made major </a:t>
            </a:r>
            <a:r>
              <a:rPr lang="en-US" sz="1350" dirty="0">
                <a:effectLst>
                  <a:outerShdw blurRad="38100" dist="38100" dir="2700000" algn="tl">
                    <a:srgbClr val="C0C0C0"/>
                  </a:outerShdw>
                </a:effectLst>
                <a:latin typeface="Cambria" panose="02040503050406030204" pitchFamily="18" charset="0"/>
              </a:rPr>
              <a:t>investments since the 1987-92 drought.</a:t>
            </a:r>
          </a:p>
        </p:txBody>
      </p:sp>
      <p:sp>
        <p:nvSpPr>
          <p:cNvPr id="261123" name="Freeform 3"/>
          <p:cNvSpPr>
            <a:spLocks/>
          </p:cNvSpPr>
          <p:nvPr/>
        </p:nvSpPr>
        <p:spPr bwMode="auto">
          <a:xfrm>
            <a:off x="2205037" y="1679972"/>
            <a:ext cx="110729" cy="117872"/>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solidFill>
            <a:srgbClr val="EAEAEA"/>
          </a:solidFill>
          <a:ln w="9525">
            <a:solidFill>
              <a:srgbClr val="000000"/>
            </a:solidFill>
            <a:prstDash val="solid"/>
            <a:round/>
            <a:headEnd/>
            <a:tailEnd/>
          </a:ln>
        </p:spPr>
        <p:txBody>
          <a:bodyPr/>
          <a:lstStyle/>
          <a:p>
            <a:endParaRPr lang="en-US" sz="1350"/>
          </a:p>
        </p:txBody>
      </p:sp>
      <p:sp>
        <p:nvSpPr>
          <p:cNvPr id="261124" name="Freeform 4"/>
          <p:cNvSpPr>
            <a:spLocks/>
          </p:cNvSpPr>
          <p:nvPr/>
        </p:nvSpPr>
        <p:spPr bwMode="auto">
          <a:xfrm>
            <a:off x="2382441" y="1581150"/>
            <a:ext cx="53578"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61125" name="Freeform 5"/>
          <p:cNvSpPr>
            <a:spLocks/>
          </p:cNvSpPr>
          <p:nvPr/>
        </p:nvSpPr>
        <p:spPr bwMode="auto">
          <a:xfrm>
            <a:off x="2382441" y="1581150"/>
            <a:ext cx="53578"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26" name="Freeform 6"/>
          <p:cNvSpPr>
            <a:spLocks/>
          </p:cNvSpPr>
          <p:nvPr/>
        </p:nvSpPr>
        <p:spPr bwMode="auto">
          <a:xfrm>
            <a:off x="2553892" y="1824038"/>
            <a:ext cx="59531" cy="26194"/>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solidFill>
            <a:srgbClr val="EAEAEA"/>
          </a:solidFill>
          <a:ln w="9525">
            <a:solidFill>
              <a:srgbClr val="000000"/>
            </a:solidFill>
            <a:prstDash val="solid"/>
            <a:round/>
            <a:headEnd/>
            <a:tailEnd/>
          </a:ln>
        </p:spPr>
        <p:txBody>
          <a:bodyPr/>
          <a:lstStyle/>
          <a:p>
            <a:endParaRPr lang="en-US" sz="1350"/>
          </a:p>
        </p:txBody>
      </p:sp>
      <p:sp>
        <p:nvSpPr>
          <p:cNvPr id="261127" name="Freeform 7"/>
          <p:cNvSpPr>
            <a:spLocks/>
          </p:cNvSpPr>
          <p:nvPr/>
        </p:nvSpPr>
        <p:spPr bwMode="auto">
          <a:xfrm>
            <a:off x="2382441" y="1456135"/>
            <a:ext cx="53578" cy="52388"/>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28" name="Freeform 8"/>
          <p:cNvSpPr>
            <a:spLocks/>
          </p:cNvSpPr>
          <p:nvPr/>
        </p:nvSpPr>
        <p:spPr bwMode="auto">
          <a:xfrm>
            <a:off x="2658667" y="1745456"/>
            <a:ext cx="59531" cy="52388"/>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sp>
        <p:nvSpPr>
          <p:cNvPr id="261129" name="Freeform 9"/>
          <p:cNvSpPr>
            <a:spLocks/>
          </p:cNvSpPr>
          <p:nvPr/>
        </p:nvSpPr>
        <p:spPr bwMode="auto">
          <a:xfrm>
            <a:off x="2993231" y="2712244"/>
            <a:ext cx="20241" cy="13097"/>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EAEAEA"/>
          </a:solidFill>
          <a:ln w="9525">
            <a:noFill/>
            <a:round/>
            <a:headEnd/>
            <a:tailEnd/>
          </a:ln>
        </p:spPr>
        <p:txBody>
          <a:bodyPr/>
          <a:lstStyle/>
          <a:p>
            <a:endParaRPr lang="en-US" sz="1350"/>
          </a:p>
        </p:txBody>
      </p:sp>
      <p:sp>
        <p:nvSpPr>
          <p:cNvPr id="261130" name="Freeform 10"/>
          <p:cNvSpPr>
            <a:spLocks/>
          </p:cNvSpPr>
          <p:nvPr/>
        </p:nvSpPr>
        <p:spPr bwMode="auto">
          <a:xfrm>
            <a:off x="2993231" y="2712244"/>
            <a:ext cx="20241" cy="13097"/>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31" name="Freeform 11"/>
          <p:cNvSpPr>
            <a:spLocks/>
          </p:cNvSpPr>
          <p:nvPr/>
        </p:nvSpPr>
        <p:spPr bwMode="auto">
          <a:xfrm>
            <a:off x="2811066" y="2547938"/>
            <a:ext cx="117872" cy="111919"/>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solidFill>
            <a:srgbClr val="EAEAEA"/>
          </a:solidFill>
          <a:ln w="9525">
            <a:solidFill>
              <a:srgbClr val="000000"/>
            </a:solidFill>
            <a:prstDash val="solid"/>
            <a:round/>
            <a:headEnd/>
            <a:tailEnd/>
          </a:ln>
        </p:spPr>
        <p:txBody>
          <a:bodyPr/>
          <a:lstStyle/>
          <a:p>
            <a:endParaRPr lang="en-US" sz="1350"/>
          </a:p>
        </p:txBody>
      </p:sp>
      <p:sp>
        <p:nvSpPr>
          <p:cNvPr id="261132" name="Freeform 12"/>
          <p:cNvSpPr>
            <a:spLocks/>
          </p:cNvSpPr>
          <p:nvPr/>
        </p:nvSpPr>
        <p:spPr bwMode="auto">
          <a:xfrm>
            <a:off x="2553892" y="2271713"/>
            <a:ext cx="59531" cy="46435"/>
          </a:xfrm>
          <a:custGeom>
            <a:avLst/>
            <a:gdLst/>
            <a:ahLst/>
            <a:cxnLst>
              <a:cxn ang="0">
                <a:pos x="0" y="0"/>
              </a:cxn>
              <a:cxn ang="0">
                <a:pos x="0" y="40"/>
              </a:cxn>
              <a:cxn ang="0">
                <a:pos x="22" y="40"/>
              </a:cxn>
              <a:cxn ang="0">
                <a:pos x="22" y="29"/>
              </a:cxn>
              <a:cxn ang="0">
                <a:pos x="51" y="29"/>
              </a:cxn>
              <a:cxn ang="0">
                <a:pos x="51" y="0"/>
              </a:cxn>
              <a:cxn ang="0">
                <a:pos x="0" y="0"/>
              </a:cxn>
              <a:cxn ang="0">
                <a:pos x="0" y="0"/>
              </a:cxn>
            </a:cxnLst>
            <a:rect l="0" t="0" r="r" b="b"/>
            <a:pathLst>
              <a:path w="51" h="40">
                <a:moveTo>
                  <a:pt x="0" y="0"/>
                </a:moveTo>
                <a:lnTo>
                  <a:pt x="0" y="40"/>
                </a:lnTo>
                <a:lnTo>
                  <a:pt x="22" y="40"/>
                </a:lnTo>
                <a:lnTo>
                  <a:pt x="22" y="29"/>
                </a:lnTo>
                <a:lnTo>
                  <a:pt x="51" y="2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33" name="Freeform 13"/>
          <p:cNvSpPr>
            <a:spLocks/>
          </p:cNvSpPr>
          <p:nvPr/>
        </p:nvSpPr>
        <p:spPr bwMode="auto">
          <a:xfrm>
            <a:off x="2376488" y="2041922"/>
            <a:ext cx="229791" cy="157163"/>
          </a:xfrm>
          <a:custGeom>
            <a:avLst/>
            <a:gdLst/>
            <a:ahLst/>
            <a:cxnLst>
              <a:cxn ang="0">
                <a:pos x="0" y="0"/>
              </a:cxn>
              <a:cxn ang="0">
                <a:pos x="0" y="39"/>
              </a:cxn>
              <a:cxn ang="0">
                <a:pos x="51" y="39"/>
              </a:cxn>
              <a:cxn ang="0">
                <a:pos x="51" y="91"/>
              </a:cxn>
              <a:cxn ang="0">
                <a:pos x="102" y="91"/>
              </a:cxn>
              <a:cxn ang="0">
                <a:pos x="102" y="136"/>
              </a:cxn>
              <a:cxn ang="0">
                <a:pos x="198" y="136"/>
              </a:cxn>
              <a:cxn ang="0">
                <a:pos x="198" y="113"/>
              </a:cxn>
              <a:cxn ang="0">
                <a:pos x="175" y="113"/>
              </a:cxn>
              <a:cxn ang="0">
                <a:pos x="175" y="91"/>
              </a:cxn>
              <a:cxn ang="0">
                <a:pos x="153" y="91"/>
              </a:cxn>
              <a:cxn ang="0">
                <a:pos x="153" y="39"/>
              </a:cxn>
              <a:cxn ang="0">
                <a:pos x="51" y="39"/>
              </a:cxn>
              <a:cxn ang="0">
                <a:pos x="51" y="0"/>
              </a:cxn>
              <a:cxn ang="0">
                <a:pos x="0" y="0"/>
              </a:cxn>
              <a:cxn ang="0">
                <a:pos x="0" y="0"/>
              </a:cxn>
            </a:cxnLst>
            <a:rect l="0" t="0" r="r" b="b"/>
            <a:pathLst>
              <a:path w="198" h="136">
                <a:moveTo>
                  <a:pt x="0" y="0"/>
                </a:moveTo>
                <a:lnTo>
                  <a:pt x="0" y="39"/>
                </a:lnTo>
                <a:lnTo>
                  <a:pt x="51" y="39"/>
                </a:lnTo>
                <a:lnTo>
                  <a:pt x="51" y="91"/>
                </a:lnTo>
                <a:lnTo>
                  <a:pt x="102" y="91"/>
                </a:lnTo>
                <a:lnTo>
                  <a:pt x="102" y="136"/>
                </a:lnTo>
                <a:lnTo>
                  <a:pt x="198" y="136"/>
                </a:lnTo>
                <a:lnTo>
                  <a:pt x="198" y="113"/>
                </a:lnTo>
                <a:lnTo>
                  <a:pt x="175" y="113"/>
                </a:lnTo>
                <a:lnTo>
                  <a:pt x="175" y="91"/>
                </a:lnTo>
                <a:lnTo>
                  <a:pt x="153" y="91"/>
                </a:lnTo>
                <a:lnTo>
                  <a:pt x="153" y="39"/>
                </a:lnTo>
                <a:lnTo>
                  <a:pt x="51" y="39"/>
                </a:lnTo>
                <a:lnTo>
                  <a:pt x="51"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34" name="Freeform 14"/>
          <p:cNvSpPr>
            <a:spLocks/>
          </p:cNvSpPr>
          <p:nvPr/>
        </p:nvSpPr>
        <p:spPr bwMode="auto">
          <a:xfrm>
            <a:off x="2264569" y="2258617"/>
            <a:ext cx="58341" cy="39290"/>
          </a:xfrm>
          <a:custGeom>
            <a:avLst/>
            <a:gdLst/>
            <a:ahLst/>
            <a:cxnLst>
              <a:cxn ang="0">
                <a:pos x="0" y="0"/>
              </a:cxn>
              <a:cxn ang="0">
                <a:pos x="0" y="34"/>
              </a:cxn>
              <a:cxn ang="0">
                <a:pos x="51" y="34"/>
              </a:cxn>
              <a:cxn ang="0">
                <a:pos x="51" y="11"/>
              </a:cxn>
              <a:cxn ang="0">
                <a:pos x="34" y="11"/>
              </a:cxn>
              <a:cxn ang="0">
                <a:pos x="34" y="0"/>
              </a:cxn>
              <a:cxn ang="0">
                <a:pos x="0" y="0"/>
              </a:cxn>
              <a:cxn ang="0">
                <a:pos x="0" y="0"/>
              </a:cxn>
            </a:cxnLst>
            <a:rect l="0" t="0" r="r" b="b"/>
            <a:pathLst>
              <a:path w="51" h="34">
                <a:moveTo>
                  <a:pt x="0" y="0"/>
                </a:moveTo>
                <a:lnTo>
                  <a:pt x="0" y="34"/>
                </a:lnTo>
                <a:lnTo>
                  <a:pt x="51" y="34"/>
                </a:lnTo>
                <a:lnTo>
                  <a:pt x="51" y="11"/>
                </a:lnTo>
                <a:lnTo>
                  <a:pt x="34" y="11"/>
                </a:lnTo>
                <a:lnTo>
                  <a:pt x="34"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35" name="Freeform 15"/>
          <p:cNvSpPr>
            <a:spLocks/>
          </p:cNvSpPr>
          <p:nvPr/>
        </p:nvSpPr>
        <p:spPr bwMode="auto">
          <a:xfrm>
            <a:off x="4612482" y="2482454"/>
            <a:ext cx="802481" cy="750094"/>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noFill/>
          <a:ln w="9525">
            <a:solidFill>
              <a:srgbClr val="000000"/>
            </a:solidFill>
            <a:prstDash val="solid"/>
            <a:round/>
            <a:headEnd/>
            <a:tailEnd/>
          </a:ln>
        </p:spPr>
        <p:txBody>
          <a:bodyPr/>
          <a:lstStyle/>
          <a:p>
            <a:endParaRPr lang="en-US" sz="1350"/>
          </a:p>
        </p:txBody>
      </p:sp>
      <p:sp>
        <p:nvSpPr>
          <p:cNvPr id="261136" name="Freeform 16"/>
          <p:cNvSpPr>
            <a:spLocks/>
          </p:cNvSpPr>
          <p:nvPr/>
        </p:nvSpPr>
        <p:spPr bwMode="auto">
          <a:xfrm>
            <a:off x="3619500" y="2547938"/>
            <a:ext cx="1104900" cy="375047"/>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61137" name="Freeform 17"/>
          <p:cNvSpPr>
            <a:spLocks/>
          </p:cNvSpPr>
          <p:nvPr/>
        </p:nvSpPr>
        <p:spPr bwMode="auto">
          <a:xfrm>
            <a:off x="4027885" y="2665810"/>
            <a:ext cx="52388" cy="46434"/>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61138" name="Freeform 18"/>
          <p:cNvSpPr>
            <a:spLocks/>
          </p:cNvSpPr>
          <p:nvPr/>
        </p:nvSpPr>
        <p:spPr bwMode="auto">
          <a:xfrm>
            <a:off x="2968229" y="1857375"/>
            <a:ext cx="921544" cy="1209675"/>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39" name="Freeform 19"/>
          <p:cNvSpPr>
            <a:spLocks/>
          </p:cNvSpPr>
          <p:nvPr/>
        </p:nvSpPr>
        <p:spPr bwMode="auto">
          <a:xfrm>
            <a:off x="3929063" y="3350419"/>
            <a:ext cx="801291" cy="394097"/>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61140" name="Line 20"/>
          <p:cNvSpPr>
            <a:spLocks noChangeShapeType="1"/>
          </p:cNvSpPr>
          <p:nvPr/>
        </p:nvSpPr>
        <p:spPr bwMode="auto">
          <a:xfrm flipH="1" flipV="1">
            <a:off x="3152775" y="2212181"/>
            <a:ext cx="52388" cy="53579"/>
          </a:xfrm>
          <a:prstGeom prst="line">
            <a:avLst/>
          </a:prstGeom>
          <a:noFill/>
          <a:ln w="0">
            <a:solidFill>
              <a:srgbClr val="000000"/>
            </a:solidFill>
            <a:round/>
            <a:headEnd/>
            <a:tailEnd/>
          </a:ln>
        </p:spPr>
        <p:txBody>
          <a:bodyPr/>
          <a:lstStyle/>
          <a:p>
            <a:endParaRPr lang="en-US" sz="1350"/>
          </a:p>
        </p:txBody>
      </p:sp>
      <p:sp>
        <p:nvSpPr>
          <p:cNvPr id="261141" name="Freeform 21"/>
          <p:cNvSpPr>
            <a:spLocks/>
          </p:cNvSpPr>
          <p:nvPr/>
        </p:nvSpPr>
        <p:spPr bwMode="auto">
          <a:xfrm>
            <a:off x="4000500" y="1620442"/>
            <a:ext cx="52388" cy="59531"/>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61142" name="Freeform 22"/>
          <p:cNvSpPr>
            <a:spLocks/>
          </p:cNvSpPr>
          <p:nvPr/>
        </p:nvSpPr>
        <p:spPr bwMode="auto">
          <a:xfrm>
            <a:off x="4343401" y="2547937"/>
            <a:ext cx="32147" cy="33338"/>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61143" name="Freeform 23"/>
          <p:cNvSpPr>
            <a:spLocks/>
          </p:cNvSpPr>
          <p:nvPr/>
        </p:nvSpPr>
        <p:spPr bwMode="auto">
          <a:xfrm>
            <a:off x="4388644" y="2606279"/>
            <a:ext cx="46435" cy="53578"/>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solidFill>
            <a:srgbClr val="EAEAEA"/>
          </a:solidFill>
          <a:ln w="9525">
            <a:solidFill>
              <a:srgbClr val="000000"/>
            </a:solidFill>
            <a:prstDash val="solid"/>
            <a:round/>
            <a:headEnd/>
            <a:tailEnd/>
          </a:ln>
        </p:spPr>
        <p:txBody>
          <a:bodyPr/>
          <a:lstStyle/>
          <a:p>
            <a:endParaRPr lang="en-US" sz="1350"/>
          </a:p>
        </p:txBody>
      </p:sp>
      <p:sp>
        <p:nvSpPr>
          <p:cNvPr id="261144" name="Freeform 24"/>
          <p:cNvSpPr>
            <a:spLocks/>
          </p:cNvSpPr>
          <p:nvPr/>
        </p:nvSpPr>
        <p:spPr bwMode="auto">
          <a:xfrm>
            <a:off x="4612482" y="2659857"/>
            <a:ext cx="26194" cy="32147"/>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45" name="Freeform 25"/>
          <p:cNvSpPr>
            <a:spLocks/>
          </p:cNvSpPr>
          <p:nvPr/>
        </p:nvSpPr>
        <p:spPr bwMode="auto">
          <a:xfrm>
            <a:off x="4316016" y="2547938"/>
            <a:ext cx="350044" cy="85725"/>
          </a:xfrm>
          <a:custGeom>
            <a:avLst/>
            <a:gdLst/>
            <a:ahLst/>
            <a:cxnLst>
              <a:cxn ang="0">
                <a:pos x="0" y="74"/>
              </a:cxn>
              <a:cxn ang="0">
                <a:pos x="11" y="74"/>
              </a:cxn>
              <a:cxn ang="0">
                <a:pos x="11" y="46"/>
              </a:cxn>
              <a:cxn ang="0">
                <a:pos x="23" y="46"/>
              </a:cxn>
              <a:cxn ang="0">
                <a:pos x="23" y="0"/>
              </a:cxn>
              <a:cxn ang="0">
                <a:pos x="51" y="0"/>
              </a:cxn>
              <a:cxn ang="0">
                <a:pos x="232" y="0"/>
              </a:cxn>
              <a:cxn ang="0">
                <a:pos x="232" y="12"/>
              </a:cxn>
              <a:cxn ang="0">
                <a:pos x="249" y="12"/>
              </a:cxn>
              <a:cxn ang="0">
                <a:pos x="249" y="0"/>
              </a:cxn>
              <a:cxn ang="0">
                <a:pos x="255" y="0"/>
              </a:cxn>
              <a:cxn ang="0">
                <a:pos x="255" y="17"/>
              </a:cxn>
              <a:cxn ang="0">
                <a:pos x="266" y="17"/>
              </a:cxn>
              <a:cxn ang="0">
                <a:pos x="266" y="34"/>
              </a:cxn>
              <a:cxn ang="0">
                <a:pos x="255" y="34"/>
              </a:cxn>
              <a:cxn ang="0">
                <a:pos x="255" y="51"/>
              </a:cxn>
              <a:cxn ang="0">
                <a:pos x="301" y="51"/>
              </a:cxn>
            </a:cxnLst>
            <a:rect l="0" t="0" r="r" b="b"/>
            <a:pathLst>
              <a:path w="301" h="74">
                <a:moveTo>
                  <a:pt x="0" y="74"/>
                </a:moveTo>
                <a:lnTo>
                  <a:pt x="11" y="74"/>
                </a:lnTo>
                <a:lnTo>
                  <a:pt x="11" y="46"/>
                </a:lnTo>
                <a:lnTo>
                  <a:pt x="23" y="46"/>
                </a:lnTo>
                <a:lnTo>
                  <a:pt x="23" y="0"/>
                </a:lnTo>
                <a:lnTo>
                  <a:pt x="51" y="0"/>
                </a:lnTo>
                <a:lnTo>
                  <a:pt x="232" y="0"/>
                </a:lnTo>
                <a:lnTo>
                  <a:pt x="232" y="12"/>
                </a:lnTo>
                <a:lnTo>
                  <a:pt x="249" y="12"/>
                </a:lnTo>
                <a:lnTo>
                  <a:pt x="249" y="0"/>
                </a:lnTo>
                <a:lnTo>
                  <a:pt x="255" y="0"/>
                </a:lnTo>
                <a:lnTo>
                  <a:pt x="255" y="17"/>
                </a:lnTo>
                <a:lnTo>
                  <a:pt x="266" y="17"/>
                </a:lnTo>
                <a:lnTo>
                  <a:pt x="266" y="34"/>
                </a:lnTo>
                <a:lnTo>
                  <a:pt x="255" y="34"/>
                </a:lnTo>
                <a:lnTo>
                  <a:pt x="255" y="51"/>
                </a:lnTo>
                <a:lnTo>
                  <a:pt x="301" y="51"/>
                </a:lnTo>
              </a:path>
            </a:pathLst>
          </a:custGeom>
          <a:solidFill>
            <a:srgbClr val="EAEAEA"/>
          </a:solidFill>
          <a:ln w="0">
            <a:solidFill>
              <a:srgbClr val="000000"/>
            </a:solidFill>
            <a:prstDash val="solid"/>
            <a:round/>
            <a:headEnd/>
            <a:tailEnd/>
          </a:ln>
        </p:spPr>
        <p:txBody>
          <a:bodyPr/>
          <a:lstStyle/>
          <a:p>
            <a:endParaRPr lang="en-US" sz="1350"/>
          </a:p>
        </p:txBody>
      </p:sp>
      <p:sp>
        <p:nvSpPr>
          <p:cNvPr id="261146" name="Freeform 26"/>
          <p:cNvSpPr>
            <a:spLocks/>
          </p:cNvSpPr>
          <p:nvPr/>
        </p:nvSpPr>
        <p:spPr bwMode="auto">
          <a:xfrm>
            <a:off x="4375548" y="1857376"/>
            <a:ext cx="26194" cy="11787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61147" name="Line 27"/>
          <p:cNvSpPr>
            <a:spLocks noChangeShapeType="1"/>
          </p:cNvSpPr>
          <p:nvPr/>
        </p:nvSpPr>
        <p:spPr bwMode="auto">
          <a:xfrm flipH="1">
            <a:off x="4375547" y="1915717"/>
            <a:ext cx="13097" cy="1190"/>
          </a:xfrm>
          <a:prstGeom prst="line">
            <a:avLst/>
          </a:prstGeom>
          <a:noFill/>
          <a:ln w="9525">
            <a:solidFill>
              <a:srgbClr val="000000"/>
            </a:solidFill>
            <a:round/>
            <a:headEnd/>
            <a:tailEnd/>
          </a:ln>
        </p:spPr>
        <p:txBody>
          <a:bodyPr/>
          <a:lstStyle/>
          <a:p>
            <a:endParaRPr lang="en-US" sz="1350"/>
          </a:p>
        </p:txBody>
      </p:sp>
      <p:sp>
        <p:nvSpPr>
          <p:cNvPr id="261148" name="Freeform 28"/>
          <p:cNvSpPr>
            <a:spLocks/>
          </p:cNvSpPr>
          <p:nvPr/>
        </p:nvSpPr>
        <p:spPr bwMode="auto">
          <a:xfrm>
            <a:off x="4191001" y="4152901"/>
            <a:ext cx="78581" cy="59531"/>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49" name="Freeform 29"/>
          <p:cNvSpPr>
            <a:spLocks/>
          </p:cNvSpPr>
          <p:nvPr/>
        </p:nvSpPr>
        <p:spPr bwMode="auto">
          <a:xfrm>
            <a:off x="5257800" y="4099322"/>
            <a:ext cx="39291" cy="46434"/>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noFill/>
          <a:ln w="9525">
            <a:noFill/>
            <a:round/>
            <a:headEnd/>
            <a:tailEnd/>
          </a:ln>
        </p:spPr>
        <p:txBody>
          <a:bodyPr/>
          <a:lstStyle/>
          <a:p>
            <a:endParaRPr lang="en-US" sz="1350"/>
          </a:p>
        </p:txBody>
      </p:sp>
      <p:sp>
        <p:nvSpPr>
          <p:cNvPr id="261150" name="Freeform 30"/>
          <p:cNvSpPr>
            <a:spLocks/>
          </p:cNvSpPr>
          <p:nvPr/>
        </p:nvSpPr>
        <p:spPr bwMode="auto">
          <a:xfrm>
            <a:off x="5257800" y="4099322"/>
            <a:ext cx="39291" cy="46434"/>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noFill/>
          <a:ln w="9525">
            <a:solidFill>
              <a:srgbClr val="000000"/>
            </a:solidFill>
            <a:prstDash val="solid"/>
            <a:round/>
            <a:headEnd/>
            <a:tailEnd/>
          </a:ln>
        </p:spPr>
        <p:txBody>
          <a:bodyPr/>
          <a:lstStyle/>
          <a:p>
            <a:endParaRPr lang="en-US" sz="1350"/>
          </a:p>
        </p:txBody>
      </p:sp>
      <p:sp>
        <p:nvSpPr>
          <p:cNvPr id="261151" name="Freeform 31"/>
          <p:cNvSpPr>
            <a:spLocks/>
          </p:cNvSpPr>
          <p:nvPr/>
        </p:nvSpPr>
        <p:spPr bwMode="auto">
          <a:xfrm>
            <a:off x="4935142" y="3917157"/>
            <a:ext cx="39290" cy="64294"/>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noFill/>
          <a:ln w="9525">
            <a:noFill/>
            <a:round/>
            <a:headEnd/>
            <a:tailEnd/>
          </a:ln>
        </p:spPr>
        <p:txBody>
          <a:bodyPr/>
          <a:lstStyle/>
          <a:p>
            <a:endParaRPr lang="en-US" sz="1350"/>
          </a:p>
        </p:txBody>
      </p:sp>
      <p:sp>
        <p:nvSpPr>
          <p:cNvPr id="261152" name="Freeform 32"/>
          <p:cNvSpPr>
            <a:spLocks/>
          </p:cNvSpPr>
          <p:nvPr/>
        </p:nvSpPr>
        <p:spPr bwMode="auto">
          <a:xfrm>
            <a:off x="4935142" y="3917157"/>
            <a:ext cx="39290" cy="64294"/>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53" name="Freeform 33"/>
          <p:cNvSpPr>
            <a:spLocks/>
          </p:cNvSpPr>
          <p:nvPr/>
        </p:nvSpPr>
        <p:spPr bwMode="auto">
          <a:xfrm>
            <a:off x="4935141" y="4060032"/>
            <a:ext cx="65484" cy="27385"/>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noFill/>
          <a:ln w="9525">
            <a:noFill/>
            <a:round/>
            <a:headEnd/>
            <a:tailEnd/>
          </a:ln>
        </p:spPr>
        <p:txBody>
          <a:bodyPr/>
          <a:lstStyle/>
          <a:p>
            <a:endParaRPr lang="en-US" sz="1350"/>
          </a:p>
        </p:txBody>
      </p:sp>
      <p:sp>
        <p:nvSpPr>
          <p:cNvPr id="261154" name="Freeform 34"/>
          <p:cNvSpPr>
            <a:spLocks/>
          </p:cNvSpPr>
          <p:nvPr/>
        </p:nvSpPr>
        <p:spPr bwMode="auto">
          <a:xfrm>
            <a:off x="4935141" y="4060032"/>
            <a:ext cx="65484" cy="27385"/>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55" name="Freeform 35"/>
          <p:cNvSpPr>
            <a:spLocks/>
          </p:cNvSpPr>
          <p:nvPr/>
        </p:nvSpPr>
        <p:spPr bwMode="auto">
          <a:xfrm>
            <a:off x="4993482" y="4060032"/>
            <a:ext cx="165497" cy="5953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noFill/>
          <a:ln w="9525">
            <a:noFill/>
            <a:round/>
            <a:headEnd/>
            <a:tailEnd/>
          </a:ln>
        </p:spPr>
        <p:txBody>
          <a:bodyPr/>
          <a:lstStyle/>
          <a:p>
            <a:endParaRPr lang="en-US" sz="1350"/>
          </a:p>
        </p:txBody>
      </p:sp>
      <p:sp>
        <p:nvSpPr>
          <p:cNvPr id="261156" name="Freeform 36"/>
          <p:cNvSpPr>
            <a:spLocks/>
          </p:cNvSpPr>
          <p:nvPr/>
        </p:nvSpPr>
        <p:spPr bwMode="auto">
          <a:xfrm>
            <a:off x="4993482" y="4060032"/>
            <a:ext cx="165497" cy="5953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noFill/>
          <a:ln w="9525">
            <a:solidFill>
              <a:srgbClr val="000000"/>
            </a:solidFill>
            <a:prstDash val="solid"/>
            <a:round/>
            <a:headEnd/>
            <a:tailEnd/>
          </a:ln>
        </p:spPr>
        <p:txBody>
          <a:bodyPr/>
          <a:lstStyle/>
          <a:p>
            <a:endParaRPr lang="en-US" sz="1350"/>
          </a:p>
        </p:txBody>
      </p:sp>
      <p:sp>
        <p:nvSpPr>
          <p:cNvPr id="261157" name="Freeform 37"/>
          <p:cNvSpPr>
            <a:spLocks/>
          </p:cNvSpPr>
          <p:nvPr/>
        </p:nvSpPr>
        <p:spPr bwMode="auto">
          <a:xfrm>
            <a:off x="5297091" y="4099322"/>
            <a:ext cx="110728" cy="113109"/>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noFill/>
          <a:ln w="9525">
            <a:noFill/>
            <a:round/>
            <a:headEnd/>
            <a:tailEnd/>
          </a:ln>
        </p:spPr>
        <p:txBody>
          <a:bodyPr/>
          <a:lstStyle/>
          <a:p>
            <a:endParaRPr lang="en-US" sz="1350"/>
          </a:p>
        </p:txBody>
      </p:sp>
      <p:sp>
        <p:nvSpPr>
          <p:cNvPr id="261158" name="Freeform 38"/>
          <p:cNvSpPr>
            <a:spLocks/>
          </p:cNvSpPr>
          <p:nvPr/>
        </p:nvSpPr>
        <p:spPr bwMode="auto">
          <a:xfrm>
            <a:off x="5297091" y="4099322"/>
            <a:ext cx="110728" cy="113109"/>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noFill/>
          <a:ln w="9525">
            <a:solidFill>
              <a:srgbClr val="000000"/>
            </a:solidFill>
            <a:prstDash val="solid"/>
            <a:round/>
            <a:headEnd/>
            <a:tailEnd/>
          </a:ln>
        </p:spPr>
        <p:txBody>
          <a:bodyPr/>
          <a:lstStyle/>
          <a:p>
            <a:endParaRPr lang="en-US" sz="1350"/>
          </a:p>
        </p:txBody>
      </p:sp>
      <p:sp>
        <p:nvSpPr>
          <p:cNvPr id="261159" name="Freeform 39"/>
          <p:cNvSpPr>
            <a:spLocks/>
          </p:cNvSpPr>
          <p:nvPr/>
        </p:nvSpPr>
        <p:spPr bwMode="auto">
          <a:xfrm>
            <a:off x="5349479" y="3981450"/>
            <a:ext cx="144065" cy="171450"/>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noFill/>
          <a:ln w="9525">
            <a:noFill/>
            <a:round/>
            <a:headEnd/>
            <a:tailEnd/>
          </a:ln>
        </p:spPr>
        <p:txBody>
          <a:bodyPr/>
          <a:lstStyle/>
          <a:p>
            <a:endParaRPr lang="en-US" sz="1350"/>
          </a:p>
        </p:txBody>
      </p:sp>
      <p:sp>
        <p:nvSpPr>
          <p:cNvPr id="261160" name="Freeform 40"/>
          <p:cNvSpPr>
            <a:spLocks/>
          </p:cNvSpPr>
          <p:nvPr/>
        </p:nvSpPr>
        <p:spPr bwMode="auto">
          <a:xfrm>
            <a:off x="5349479" y="3981450"/>
            <a:ext cx="144065" cy="171450"/>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noFill/>
          <a:ln w="9525">
            <a:solidFill>
              <a:srgbClr val="000000"/>
            </a:solidFill>
            <a:prstDash val="solid"/>
            <a:round/>
            <a:headEnd/>
            <a:tailEnd/>
          </a:ln>
        </p:spPr>
        <p:txBody>
          <a:bodyPr/>
          <a:lstStyle/>
          <a:p>
            <a:endParaRPr lang="en-US" sz="1350"/>
          </a:p>
        </p:txBody>
      </p:sp>
      <p:sp>
        <p:nvSpPr>
          <p:cNvPr id="261161" name="Freeform 41"/>
          <p:cNvSpPr>
            <a:spLocks/>
          </p:cNvSpPr>
          <p:nvPr/>
        </p:nvSpPr>
        <p:spPr bwMode="auto">
          <a:xfrm>
            <a:off x="5407819" y="3921919"/>
            <a:ext cx="177404" cy="172641"/>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noFill/>
          <a:ln w="9525">
            <a:noFill/>
            <a:round/>
            <a:headEnd/>
            <a:tailEnd/>
          </a:ln>
        </p:spPr>
        <p:txBody>
          <a:bodyPr/>
          <a:lstStyle/>
          <a:p>
            <a:endParaRPr lang="en-US" sz="1350"/>
          </a:p>
        </p:txBody>
      </p:sp>
      <p:sp>
        <p:nvSpPr>
          <p:cNvPr id="261162" name="Freeform 42"/>
          <p:cNvSpPr>
            <a:spLocks/>
          </p:cNvSpPr>
          <p:nvPr/>
        </p:nvSpPr>
        <p:spPr bwMode="auto">
          <a:xfrm>
            <a:off x="5407819" y="3921919"/>
            <a:ext cx="177404" cy="172641"/>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61163" name="Freeform 43"/>
          <p:cNvSpPr>
            <a:spLocks/>
          </p:cNvSpPr>
          <p:nvPr/>
        </p:nvSpPr>
        <p:spPr bwMode="auto">
          <a:xfrm>
            <a:off x="5243513" y="3956447"/>
            <a:ext cx="98822" cy="295275"/>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61164" name="Line 44"/>
          <p:cNvSpPr>
            <a:spLocks noChangeShapeType="1"/>
          </p:cNvSpPr>
          <p:nvPr/>
        </p:nvSpPr>
        <p:spPr bwMode="auto">
          <a:xfrm flipH="1" flipV="1">
            <a:off x="5112544" y="3738563"/>
            <a:ext cx="19050" cy="85725"/>
          </a:xfrm>
          <a:prstGeom prst="line">
            <a:avLst/>
          </a:prstGeom>
          <a:noFill/>
          <a:ln w="9525">
            <a:solidFill>
              <a:srgbClr val="000000"/>
            </a:solidFill>
            <a:round/>
            <a:headEnd/>
            <a:tailEnd/>
          </a:ln>
        </p:spPr>
        <p:txBody>
          <a:bodyPr/>
          <a:lstStyle/>
          <a:p>
            <a:endParaRPr lang="en-US" sz="1350"/>
          </a:p>
        </p:txBody>
      </p:sp>
      <p:sp>
        <p:nvSpPr>
          <p:cNvPr id="261165" name="Freeform 45"/>
          <p:cNvSpPr>
            <a:spLocks/>
          </p:cNvSpPr>
          <p:nvPr/>
        </p:nvSpPr>
        <p:spPr bwMode="auto">
          <a:xfrm>
            <a:off x="4935141" y="4060032"/>
            <a:ext cx="223838" cy="59531"/>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noFill/>
          <a:ln w="9525">
            <a:solidFill>
              <a:srgbClr val="000000"/>
            </a:solidFill>
            <a:prstDash val="solid"/>
            <a:round/>
            <a:headEnd/>
            <a:tailEnd/>
          </a:ln>
        </p:spPr>
        <p:txBody>
          <a:bodyPr/>
          <a:lstStyle/>
          <a:p>
            <a:endParaRPr lang="en-US" sz="1350"/>
          </a:p>
        </p:txBody>
      </p:sp>
      <p:sp>
        <p:nvSpPr>
          <p:cNvPr id="261166" name="Freeform 46"/>
          <p:cNvSpPr>
            <a:spLocks/>
          </p:cNvSpPr>
          <p:nvPr/>
        </p:nvSpPr>
        <p:spPr bwMode="auto">
          <a:xfrm>
            <a:off x="4935142" y="3917157"/>
            <a:ext cx="39290" cy="64294"/>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noFill/>
          <a:ln w="9525">
            <a:solidFill>
              <a:srgbClr val="000000"/>
            </a:solidFill>
            <a:prstDash val="solid"/>
            <a:round/>
            <a:headEnd/>
            <a:tailEnd/>
          </a:ln>
        </p:spPr>
        <p:txBody>
          <a:bodyPr/>
          <a:lstStyle/>
          <a:p>
            <a:endParaRPr lang="en-US" sz="1350"/>
          </a:p>
        </p:txBody>
      </p:sp>
      <p:sp>
        <p:nvSpPr>
          <p:cNvPr id="261167" name="Freeform 47"/>
          <p:cNvSpPr>
            <a:spLocks/>
          </p:cNvSpPr>
          <p:nvPr/>
        </p:nvSpPr>
        <p:spPr bwMode="auto">
          <a:xfrm>
            <a:off x="1758554" y="1159669"/>
            <a:ext cx="248840" cy="20478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EAEAEA"/>
          </a:solidFill>
          <a:ln w="9525">
            <a:noFill/>
            <a:round/>
            <a:headEnd/>
            <a:tailEnd/>
          </a:ln>
        </p:spPr>
        <p:txBody>
          <a:bodyPr/>
          <a:lstStyle/>
          <a:p>
            <a:endParaRPr lang="en-US" sz="1350"/>
          </a:p>
        </p:txBody>
      </p:sp>
      <p:sp>
        <p:nvSpPr>
          <p:cNvPr id="261168" name="Freeform 48"/>
          <p:cNvSpPr>
            <a:spLocks/>
          </p:cNvSpPr>
          <p:nvPr/>
        </p:nvSpPr>
        <p:spPr bwMode="auto">
          <a:xfrm>
            <a:off x="1758554" y="1159669"/>
            <a:ext cx="248840" cy="20478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69" name="Freeform 49"/>
          <p:cNvSpPr>
            <a:spLocks/>
          </p:cNvSpPr>
          <p:nvPr/>
        </p:nvSpPr>
        <p:spPr bwMode="auto">
          <a:xfrm>
            <a:off x="4329113" y="2943225"/>
            <a:ext cx="1250156" cy="9001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61170" name="Freeform 50"/>
          <p:cNvSpPr>
            <a:spLocks/>
          </p:cNvSpPr>
          <p:nvPr/>
        </p:nvSpPr>
        <p:spPr bwMode="auto">
          <a:xfrm>
            <a:off x="4961335" y="3186113"/>
            <a:ext cx="138113" cy="85725"/>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61171" name="Freeform 51"/>
          <p:cNvSpPr>
            <a:spLocks/>
          </p:cNvSpPr>
          <p:nvPr/>
        </p:nvSpPr>
        <p:spPr bwMode="auto">
          <a:xfrm>
            <a:off x="5349479" y="3330178"/>
            <a:ext cx="11906" cy="13097"/>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72" name="Freeform 52"/>
          <p:cNvSpPr>
            <a:spLocks/>
          </p:cNvSpPr>
          <p:nvPr/>
        </p:nvSpPr>
        <p:spPr bwMode="auto">
          <a:xfrm>
            <a:off x="5361385" y="3337323"/>
            <a:ext cx="14288" cy="20240"/>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73" name="Freeform 53"/>
          <p:cNvSpPr>
            <a:spLocks/>
          </p:cNvSpPr>
          <p:nvPr/>
        </p:nvSpPr>
        <p:spPr bwMode="auto">
          <a:xfrm>
            <a:off x="5375672" y="3337323"/>
            <a:ext cx="13097"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74" name="Freeform 54"/>
          <p:cNvSpPr>
            <a:spLocks/>
          </p:cNvSpPr>
          <p:nvPr/>
        </p:nvSpPr>
        <p:spPr bwMode="auto">
          <a:xfrm>
            <a:off x="5368529" y="3402807"/>
            <a:ext cx="26194"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175" name="Line 55"/>
          <p:cNvSpPr>
            <a:spLocks noChangeShapeType="1"/>
          </p:cNvSpPr>
          <p:nvPr/>
        </p:nvSpPr>
        <p:spPr bwMode="auto">
          <a:xfrm>
            <a:off x="3092054" y="1857375"/>
            <a:ext cx="46434" cy="1191"/>
          </a:xfrm>
          <a:prstGeom prst="line">
            <a:avLst/>
          </a:prstGeom>
          <a:noFill/>
          <a:ln w="0">
            <a:solidFill>
              <a:srgbClr val="000000"/>
            </a:solidFill>
            <a:round/>
            <a:headEnd/>
            <a:tailEnd/>
          </a:ln>
        </p:spPr>
        <p:txBody>
          <a:bodyPr/>
          <a:lstStyle/>
          <a:p>
            <a:endParaRPr lang="en-US" sz="1350"/>
          </a:p>
        </p:txBody>
      </p:sp>
      <p:sp>
        <p:nvSpPr>
          <p:cNvPr id="261176" name="Freeform 56"/>
          <p:cNvSpPr>
            <a:spLocks/>
          </p:cNvSpPr>
          <p:nvPr/>
        </p:nvSpPr>
        <p:spPr bwMode="auto">
          <a:xfrm>
            <a:off x="4446985" y="2956323"/>
            <a:ext cx="177403" cy="78581"/>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61177" name="Freeform 57"/>
          <p:cNvSpPr>
            <a:spLocks/>
          </p:cNvSpPr>
          <p:nvPr/>
        </p:nvSpPr>
        <p:spPr bwMode="auto">
          <a:xfrm>
            <a:off x="4257676" y="3034904"/>
            <a:ext cx="11906" cy="714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61178" name="Freeform 58"/>
          <p:cNvSpPr>
            <a:spLocks/>
          </p:cNvSpPr>
          <p:nvPr/>
        </p:nvSpPr>
        <p:spPr bwMode="auto">
          <a:xfrm>
            <a:off x="4362450" y="2936081"/>
            <a:ext cx="84535" cy="39291"/>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61179" name="Freeform 59"/>
          <p:cNvSpPr>
            <a:spLocks/>
          </p:cNvSpPr>
          <p:nvPr/>
        </p:nvSpPr>
        <p:spPr bwMode="auto">
          <a:xfrm>
            <a:off x="4493419" y="2968229"/>
            <a:ext cx="66675" cy="39290"/>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61180" name="Freeform 60"/>
          <p:cNvSpPr>
            <a:spLocks/>
          </p:cNvSpPr>
          <p:nvPr/>
        </p:nvSpPr>
        <p:spPr bwMode="auto">
          <a:xfrm>
            <a:off x="4454128" y="2988469"/>
            <a:ext cx="98822" cy="65485"/>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61181" name="Freeform 61"/>
          <p:cNvSpPr>
            <a:spLocks/>
          </p:cNvSpPr>
          <p:nvPr/>
        </p:nvSpPr>
        <p:spPr bwMode="auto">
          <a:xfrm>
            <a:off x="4520804" y="2943225"/>
            <a:ext cx="91678" cy="25004"/>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61182" name="Freeform 62"/>
          <p:cNvSpPr>
            <a:spLocks/>
          </p:cNvSpPr>
          <p:nvPr/>
        </p:nvSpPr>
        <p:spPr bwMode="auto">
          <a:xfrm>
            <a:off x="4027885" y="2665810"/>
            <a:ext cx="52388" cy="46434"/>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61183" name="Freeform 63"/>
          <p:cNvSpPr>
            <a:spLocks/>
          </p:cNvSpPr>
          <p:nvPr/>
        </p:nvSpPr>
        <p:spPr bwMode="auto">
          <a:xfrm>
            <a:off x="4027885" y="2665810"/>
            <a:ext cx="52388" cy="46434"/>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61184" name="Freeform 64"/>
          <p:cNvSpPr>
            <a:spLocks/>
          </p:cNvSpPr>
          <p:nvPr/>
        </p:nvSpPr>
        <p:spPr bwMode="auto">
          <a:xfrm>
            <a:off x="4361260" y="1546623"/>
            <a:ext cx="533400" cy="1025128"/>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grpSp>
        <p:nvGrpSpPr>
          <p:cNvPr id="2" name="Group 65"/>
          <p:cNvGrpSpPr>
            <a:grpSpLocks/>
          </p:cNvGrpSpPr>
          <p:nvPr/>
        </p:nvGrpSpPr>
        <p:grpSpPr bwMode="auto">
          <a:xfrm>
            <a:off x="1415654" y="1159669"/>
            <a:ext cx="4570809" cy="3349229"/>
            <a:chOff x="428" y="453"/>
            <a:chExt cx="3940" cy="2886"/>
          </a:xfrm>
        </p:grpSpPr>
        <p:sp>
          <p:nvSpPr>
            <p:cNvPr id="261186" name="Freeform 66"/>
            <p:cNvSpPr>
              <a:spLocks/>
            </p:cNvSpPr>
            <p:nvPr/>
          </p:nvSpPr>
          <p:spPr bwMode="auto">
            <a:xfrm>
              <a:off x="1590" y="1842"/>
              <a:ext cx="1179" cy="1486"/>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187" name="Freeform 67"/>
            <p:cNvSpPr>
              <a:spLocks/>
            </p:cNvSpPr>
            <p:nvPr/>
          </p:nvSpPr>
          <p:spPr bwMode="auto">
            <a:xfrm>
              <a:off x="1017" y="453"/>
              <a:ext cx="788" cy="652"/>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solidFill>
              <a:srgbClr val="EAEAEA"/>
            </a:solidFill>
            <a:ln w="9525">
              <a:solidFill>
                <a:srgbClr val="000000"/>
              </a:solidFill>
              <a:prstDash val="solid"/>
              <a:round/>
              <a:headEnd/>
              <a:tailEnd/>
            </a:ln>
          </p:spPr>
          <p:txBody>
            <a:bodyPr/>
            <a:lstStyle/>
            <a:p>
              <a:endParaRPr lang="en-US" sz="1350"/>
            </a:p>
          </p:txBody>
        </p:sp>
        <p:sp>
          <p:nvSpPr>
            <p:cNvPr id="261188" name="Freeform 68"/>
            <p:cNvSpPr>
              <a:spLocks/>
            </p:cNvSpPr>
            <p:nvPr/>
          </p:nvSpPr>
          <p:spPr bwMode="auto">
            <a:xfrm>
              <a:off x="1097" y="1026"/>
              <a:ext cx="884" cy="816"/>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solidFill>
              <a:srgbClr val="EAEAEA"/>
            </a:solidFill>
            <a:ln w="9525">
              <a:solidFill>
                <a:srgbClr val="000000"/>
              </a:solidFill>
              <a:prstDash val="solid"/>
              <a:round/>
              <a:headEnd/>
              <a:tailEnd/>
            </a:ln>
          </p:spPr>
          <p:txBody>
            <a:bodyPr/>
            <a:lstStyle/>
            <a:p>
              <a:endParaRPr lang="en-US" sz="1350"/>
            </a:p>
          </p:txBody>
        </p:sp>
        <p:sp>
          <p:nvSpPr>
            <p:cNvPr id="261189" name="Freeform 69"/>
            <p:cNvSpPr>
              <a:spLocks/>
            </p:cNvSpPr>
            <p:nvPr/>
          </p:nvSpPr>
          <p:spPr bwMode="auto">
            <a:xfrm>
              <a:off x="2542" y="2625"/>
              <a:ext cx="1826" cy="714"/>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EAEAEA"/>
            </a:solidFill>
            <a:ln w="9525">
              <a:solidFill>
                <a:srgbClr val="000000"/>
              </a:solidFill>
              <a:prstDash val="solid"/>
              <a:round/>
              <a:headEnd/>
              <a:tailEnd/>
            </a:ln>
          </p:spPr>
          <p:txBody>
            <a:bodyPr/>
            <a:lstStyle/>
            <a:p>
              <a:endParaRPr lang="en-US" sz="1350"/>
            </a:p>
          </p:txBody>
        </p:sp>
        <p:grpSp>
          <p:nvGrpSpPr>
            <p:cNvPr id="3" name="Group 70"/>
            <p:cNvGrpSpPr>
              <a:grpSpLocks/>
            </p:cNvGrpSpPr>
            <p:nvPr/>
          </p:nvGrpSpPr>
          <p:grpSpPr bwMode="auto">
            <a:xfrm>
              <a:off x="428" y="600"/>
              <a:ext cx="1032" cy="499"/>
              <a:chOff x="428" y="600"/>
              <a:chExt cx="1032" cy="499"/>
            </a:xfrm>
          </p:grpSpPr>
          <p:sp>
            <p:nvSpPr>
              <p:cNvPr id="261191" name="Freeform 71"/>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solidFill>
                <a:srgbClr val="EAEAEA"/>
              </a:solidFill>
              <a:ln w="9525">
                <a:solidFill>
                  <a:srgbClr val="000000"/>
                </a:solidFill>
                <a:prstDash val="solid"/>
                <a:round/>
                <a:headEnd/>
                <a:tailEnd/>
              </a:ln>
            </p:spPr>
            <p:txBody>
              <a:bodyPr/>
              <a:lstStyle/>
              <a:p>
                <a:endParaRPr lang="en-US" sz="1350"/>
              </a:p>
            </p:txBody>
          </p:sp>
          <p:grpSp>
            <p:nvGrpSpPr>
              <p:cNvPr id="4" name="Group 72"/>
              <p:cNvGrpSpPr>
                <a:grpSpLocks/>
              </p:cNvGrpSpPr>
              <p:nvPr/>
            </p:nvGrpSpPr>
            <p:grpSpPr bwMode="auto">
              <a:xfrm>
                <a:off x="428" y="657"/>
                <a:ext cx="1032" cy="442"/>
                <a:chOff x="428" y="657"/>
                <a:chExt cx="1032" cy="442"/>
              </a:xfrm>
            </p:grpSpPr>
            <p:sp>
              <p:nvSpPr>
                <p:cNvPr id="261193" name="Freeform 73"/>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grpSp>
              <p:nvGrpSpPr>
                <p:cNvPr id="5" name="Group 74"/>
                <p:cNvGrpSpPr>
                  <a:grpSpLocks/>
                </p:cNvGrpSpPr>
                <p:nvPr/>
              </p:nvGrpSpPr>
              <p:grpSpPr bwMode="auto">
                <a:xfrm>
                  <a:off x="428" y="657"/>
                  <a:ext cx="1032" cy="442"/>
                  <a:chOff x="428" y="657"/>
                  <a:chExt cx="1032" cy="442"/>
                </a:xfrm>
              </p:grpSpPr>
              <p:sp>
                <p:nvSpPr>
                  <p:cNvPr id="261195" name="Freeform 75"/>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solidFill>
                    <a:srgbClr val="EAEAEA"/>
                  </a:solidFill>
                  <a:ln w="9525">
                    <a:solidFill>
                      <a:srgbClr val="000000"/>
                    </a:solidFill>
                    <a:prstDash val="solid"/>
                    <a:round/>
                    <a:headEnd/>
                    <a:tailEnd/>
                  </a:ln>
                </p:spPr>
                <p:txBody>
                  <a:bodyPr/>
                  <a:lstStyle/>
                  <a:p>
                    <a:endParaRPr lang="en-US" sz="1350"/>
                  </a:p>
                </p:txBody>
              </p:sp>
              <p:sp>
                <p:nvSpPr>
                  <p:cNvPr id="261196" name="Freeform 76"/>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61197" name="Freeform 77"/>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solidFill>
                  <a:srgbClr val="EAEAEA"/>
                </a:solidFill>
                <a:ln w="9525">
                  <a:solidFill>
                    <a:schemeClr val="tx1"/>
                  </a:solidFill>
                  <a:round/>
                  <a:headEnd/>
                  <a:tailEnd/>
                </a:ln>
                <a:effectLst/>
              </p:spPr>
              <p:txBody>
                <a:bodyPr/>
                <a:lstStyle/>
                <a:p>
                  <a:endParaRPr lang="en-US" sz="1350"/>
                </a:p>
              </p:txBody>
            </p:sp>
          </p:grpSp>
        </p:grpSp>
      </p:grpSp>
      <p:grpSp>
        <p:nvGrpSpPr>
          <p:cNvPr id="6" name="Group 78"/>
          <p:cNvGrpSpPr>
            <a:grpSpLocks/>
          </p:cNvGrpSpPr>
          <p:nvPr/>
        </p:nvGrpSpPr>
        <p:grpSpPr bwMode="auto">
          <a:xfrm>
            <a:off x="3737372" y="1159669"/>
            <a:ext cx="2209800" cy="3052763"/>
            <a:chOff x="2429" y="453"/>
            <a:chExt cx="1905" cy="2631"/>
          </a:xfrm>
        </p:grpSpPr>
        <p:grpSp>
          <p:nvGrpSpPr>
            <p:cNvPr id="7" name="Group 79"/>
            <p:cNvGrpSpPr>
              <a:grpSpLocks/>
            </p:cNvGrpSpPr>
            <p:nvPr/>
          </p:nvGrpSpPr>
          <p:grpSpPr bwMode="auto">
            <a:xfrm>
              <a:off x="3461" y="2829"/>
              <a:ext cx="561" cy="255"/>
              <a:chOff x="3461" y="2829"/>
              <a:chExt cx="561" cy="255"/>
            </a:xfrm>
          </p:grpSpPr>
          <p:sp>
            <p:nvSpPr>
              <p:cNvPr id="261200" name="Freeform 80"/>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61201" name="Freeform 81"/>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EAEAEA"/>
              </a:solidFill>
              <a:ln w="9525">
                <a:solidFill>
                  <a:schemeClr val="tx1"/>
                </a:solidFill>
                <a:round/>
                <a:headEnd/>
                <a:tailEnd/>
              </a:ln>
            </p:spPr>
            <p:txBody>
              <a:bodyPr/>
              <a:lstStyle/>
              <a:p>
                <a:endParaRPr lang="en-US" sz="1350"/>
              </a:p>
            </p:txBody>
          </p:sp>
          <p:sp>
            <p:nvSpPr>
              <p:cNvPr id="261202" name="Freeform 82"/>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EAEAEA"/>
              </a:solidFill>
              <a:ln w="9525">
                <a:solidFill>
                  <a:schemeClr val="tx1"/>
                </a:solidFill>
                <a:round/>
                <a:headEnd/>
                <a:tailEnd/>
              </a:ln>
            </p:spPr>
            <p:txBody>
              <a:bodyPr/>
              <a:lstStyle/>
              <a:p>
                <a:endParaRPr lang="en-US" sz="1350"/>
              </a:p>
            </p:txBody>
          </p:sp>
          <p:sp>
            <p:nvSpPr>
              <p:cNvPr id="261203" name="Freeform 83"/>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EAEAEA"/>
              </a:solidFill>
              <a:ln w="9525">
                <a:solidFill>
                  <a:schemeClr val="tx1"/>
                </a:solidFill>
                <a:round/>
                <a:headEnd/>
                <a:tailEnd/>
              </a:ln>
            </p:spPr>
            <p:txBody>
              <a:bodyPr/>
              <a:lstStyle/>
              <a:p>
                <a:endParaRPr lang="en-US" sz="1350"/>
              </a:p>
            </p:txBody>
          </p:sp>
          <p:sp>
            <p:nvSpPr>
              <p:cNvPr id="261204" name="Freeform 84"/>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EAEAEA"/>
              </a:solidFill>
              <a:ln w="9525">
                <a:solidFill>
                  <a:schemeClr val="tx1"/>
                </a:solidFill>
                <a:round/>
                <a:headEnd/>
                <a:tailEnd/>
              </a:ln>
            </p:spPr>
            <p:txBody>
              <a:bodyPr/>
              <a:lstStyle/>
              <a:p>
                <a:endParaRPr lang="en-US" sz="1350"/>
              </a:p>
            </p:txBody>
          </p:sp>
          <p:sp>
            <p:nvSpPr>
              <p:cNvPr id="261205" name="Freeform 85"/>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EAEAEA"/>
              </a:solidFill>
              <a:ln w="9525">
                <a:solidFill>
                  <a:schemeClr val="tx1"/>
                </a:solidFill>
                <a:round/>
                <a:headEnd/>
                <a:tailEnd/>
              </a:ln>
            </p:spPr>
            <p:txBody>
              <a:bodyPr/>
              <a:lstStyle/>
              <a:p>
                <a:endParaRPr lang="en-US" sz="1350"/>
              </a:p>
            </p:txBody>
          </p:sp>
          <p:sp>
            <p:nvSpPr>
              <p:cNvPr id="261206" name="Freeform 86"/>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EAEAEA"/>
              </a:solidFill>
              <a:ln w="9525">
                <a:solidFill>
                  <a:schemeClr val="tx1"/>
                </a:solidFill>
                <a:round/>
                <a:headEnd/>
                <a:tailEnd/>
              </a:ln>
            </p:spPr>
            <p:txBody>
              <a:bodyPr/>
              <a:lstStyle/>
              <a:p>
                <a:endParaRPr lang="en-US" sz="1350"/>
              </a:p>
            </p:txBody>
          </p:sp>
        </p:grpSp>
        <p:grpSp>
          <p:nvGrpSpPr>
            <p:cNvPr id="8" name="Group 87"/>
            <p:cNvGrpSpPr>
              <a:grpSpLocks/>
            </p:cNvGrpSpPr>
            <p:nvPr/>
          </p:nvGrpSpPr>
          <p:grpSpPr bwMode="auto">
            <a:xfrm>
              <a:off x="2429" y="453"/>
              <a:ext cx="1905" cy="2631"/>
              <a:chOff x="2429" y="453"/>
              <a:chExt cx="1905" cy="2631"/>
            </a:xfrm>
          </p:grpSpPr>
          <p:grpSp>
            <p:nvGrpSpPr>
              <p:cNvPr id="9" name="Group 88"/>
              <p:cNvGrpSpPr>
                <a:grpSpLocks/>
              </p:cNvGrpSpPr>
              <p:nvPr/>
            </p:nvGrpSpPr>
            <p:grpSpPr bwMode="auto">
              <a:xfrm>
                <a:off x="2429" y="453"/>
                <a:ext cx="1072" cy="1173"/>
                <a:chOff x="2429" y="453"/>
                <a:chExt cx="1072" cy="1173"/>
              </a:xfrm>
            </p:grpSpPr>
            <p:sp>
              <p:nvSpPr>
                <p:cNvPr id="261209" name="Freeform 89"/>
                <p:cNvSpPr>
                  <a:spLocks/>
                </p:cNvSpPr>
                <p:nvPr/>
              </p:nvSpPr>
              <p:spPr bwMode="auto">
                <a:xfrm>
                  <a:off x="3002" y="458"/>
                  <a:ext cx="255" cy="147"/>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210" name="Freeform 90"/>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rgbClr val="EAEAEA"/>
                </a:solidFill>
                <a:ln w="9525">
                  <a:solidFill>
                    <a:srgbClr val="000000"/>
                  </a:solidFill>
                  <a:prstDash val="solid"/>
                  <a:round/>
                  <a:headEnd/>
                  <a:tailEnd/>
                </a:ln>
              </p:spPr>
              <p:txBody>
                <a:bodyPr/>
                <a:lstStyle/>
                <a:p>
                  <a:endParaRPr lang="en-US" sz="1350"/>
                </a:p>
              </p:txBody>
            </p:sp>
            <p:sp>
              <p:nvSpPr>
                <p:cNvPr id="261211" name="Freeform 91"/>
                <p:cNvSpPr>
                  <a:spLocks/>
                </p:cNvSpPr>
                <p:nvPr/>
              </p:nvSpPr>
              <p:spPr bwMode="auto">
                <a:xfrm>
                  <a:off x="2582" y="458"/>
                  <a:ext cx="669" cy="652"/>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212" name="Freeform 92"/>
                <p:cNvSpPr>
                  <a:spLocks/>
                </p:cNvSpPr>
                <p:nvPr/>
              </p:nvSpPr>
              <p:spPr bwMode="auto">
                <a:xfrm>
                  <a:off x="3302" y="1003"/>
                  <a:ext cx="46" cy="96"/>
                </a:xfrm>
                <a:custGeom>
                  <a:avLst/>
                  <a:gdLst/>
                  <a:ahLst/>
                  <a:cxnLst>
                    <a:cxn ang="0">
                      <a:pos x="0" y="0"/>
                    </a:cxn>
                    <a:cxn ang="0">
                      <a:pos x="46" y="0"/>
                    </a:cxn>
                    <a:cxn ang="0">
                      <a:pos x="29" y="96"/>
                    </a:cxn>
                    <a:cxn ang="0">
                      <a:pos x="0" y="96"/>
                    </a:cxn>
                    <a:cxn ang="0">
                      <a:pos x="0" y="0"/>
                    </a:cxn>
                    <a:cxn ang="0">
                      <a:pos x="0" y="0"/>
                    </a:cxn>
                  </a:cxnLst>
                  <a:rect l="0" t="0" r="r" b="b"/>
                  <a:pathLst>
                    <a:path w="46" h="96">
                      <a:moveTo>
                        <a:pt x="0" y="0"/>
                      </a:moveTo>
                      <a:lnTo>
                        <a:pt x="46" y="0"/>
                      </a:lnTo>
                      <a:lnTo>
                        <a:pt x="29" y="96"/>
                      </a:lnTo>
                      <a:lnTo>
                        <a:pt x="0" y="96"/>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213" name="Freeform 93"/>
                <p:cNvSpPr>
                  <a:spLocks/>
                </p:cNvSpPr>
                <p:nvPr/>
              </p:nvSpPr>
              <p:spPr bwMode="auto">
                <a:xfrm>
                  <a:off x="3183" y="555"/>
                  <a:ext cx="17" cy="45"/>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solidFill>
                  <a:srgbClr val="EAEAEA"/>
                </a:solidFill>
                <a:ln w="9525">
                  <a:solidFill>
                    <a:srgbClr val="000000"/>
                  </a:solidFill>
                  <a:prstDash val="solid"/>
                  <a:round/>
                  <a:headEnd/>
                  <a:tailEnd/>
                </a:ln>
              </p:spPr>
              <p:txBody>
                <a:bodyPr/>
                <a:lstStyle/>
                <a:p>
                  <a:endParaRPr lang="en-US" sz="1350"/>
                </a:p>
              </p:txBody>
            </p:sp>
            <p:grpSp>
              <p:nvGrpSpPr>
                <p:cNvPr id="10" name="Group 94"/>
                <p:cNvGrpSpPr>
                  <a:grpSpLocks/>
                </p:cNvGrpSpPr>
                <p:nvPr/>
              </p:nvGrpSpPr>
              <p:grpSpPr bwMode="auto">
                <a:xfrm>
                  <a:off x="3200" y="458"/>
                  <a:ext cx="301" cy="448"/>
                  <a:chOff x="3200" y="453"/>
                  <a:chExt cx="301" cy="448"/>
                </a:xfrm>
              </p:grpSpPr>
              <p:sp>
                <p:nvSpPr>
                  <p:cNvPr id="261215" name="Freeform 95"/>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216" name="Freeform 96"/>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rgbClr val="EAEAEA"/>
                  </a:solidFill>
                  <a:ln w="9525">
                    <a:solidFill>
                      <a:srgbClr val="000000"/>
                    </a:solidFill>
                    <a:prstDash val="solid"/>
                    <a:round/>
                    <a:headEnd/>
                    <a:tailEnd/>
                  </a:ln>
                </p:spPr>
                <p:txBody>
                  <a:bodyPr/>
                  <a:lstStyle/>
                  <a:p>
                    <a:endParaRPr lang="en-US" sz="1350"/>
                  </a:p>
                </p:txBody>
              </p:sp>
              <p:sp>
                <p:nvSpPr>
                  <p:cNvPr id="261217" name="Freeform 97"/>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solidFill>
                    <a:srgbClr val="EAEAEA"/>
                  </a:solidFill>
                  <a:ln w="9525">
                    <a:solidFill>
                      <a:srgbClr val="000000"/>
                    </a:solidFill>
                    <a:prstDash val="solid"/>
                    <a:round/>
                    <a:headEnd/>
                    <a:tailEnd/>
                  </a:ln>
                </p:spPr>
                <p:txBody>
                  <a:bodyPr/>
                  <a:lstStyle/>
                  <a:p>
                    <a:endParaRPr lang="en-US" sz="1350"/>
                  </a:p>
                </p:txBody>
              </p:sp>
              <p:sp>
                <p:nvSpPr>
                  <p:cNvPr id="261218" name="Freeform 98"/>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solidFill>
                    <a:srgbClr val="EAEAEA"/>
                  </a:solidFill>
                  <a:ln w="9525">
                    <a:solidFill>
                      <a:srgbClr val="000000"/>
                    </a:solidFill>
                    <a:prstDash val="solid"/>
                    <a:round/>
                    <a:headEnd/>
                    <a:tailEnd/>
                  </a:ln>
                </p:spPr>
                <p:txBody>
                  <a:bodyPr/>
                  <a:lstStyle/>
                  <a:p>
                    <a:endParaRPr lang="en-US" sz="1350"/>
                  </a:p>
                </p:txBody>
              </p:sp>
              <p:sp>
                <p:nvSpPr>
                  <p:cNvPr id="261219" name="Freeform 99"/>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220" name="Freeform 100"/>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rgbClr val="EAEAEA"/>
                  </a:solidFill>
                  <a:ln w="9525">
                    <a:solidFill>
                      <a:srgbClr val="000000"/>
                    </a:solidFill>
                    <a:prstDash val="solid"/>
                    <a:round/>
                    <a:headEnd/>
                    <a:tailEnd/>
                  </a:ln>
                </p:spPr>
                <p:txBody>
                  <a:bodyPr/>
                  <a:lstStyle/>
                  <a:p>
                    <a:endParaRPr lang="en-US" sz="1350"/>
                  </a:p>
                </p:txBody>
              </p:sp>
            </p:grpSp>
            <p:sp>
              <p:nvSpPr>
                <p:cNvPr id="261221" name="Freeform 101"/>
                <p:cNvSpPr>
                  <a:spLocks/>
                </p:cNvSpPr>
                <p:nvPr/>
              </p:nvSpPr>
              <p:spPr bwMode="auto">
                <a:xfrm>
                  <a:off x="2429" y="1008"/>
                  <a:ext cx="544" cy="618"/>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solidFill>
                  <a:srgbClr val="EAEAEA"/>
                </a:solidFill>
                <a:ln w="9525">
                  <a:solidFill>
                    <a:srgbClr val="000000"/>
                  </a:solidFill>
                  <a:prstDash val="solid"/>
                  <a:round/>
                  <a:headEnd/>
                  <a:tailEnd/>
                </a:ln>
              </p:spPr>
              <p:txBody>
                <a:bodyPr/>
                <a:lstStyle/>
                <a:p>
                  <a:endParaRPr lang="en-US" sz="1350"/>
                </a:p>
              </p:txBody>
            </p:sp>
            <p:sp>
              <p:nvSpPr>
                <p:cNvPr id="261222" name="Line 102"/>
                <p:cNvSpPr>
                  <a:spLocks noChangeShapeType="1"/>
                </p:cNvSpPr>
                <p:nvPr/>
              </p:nvSpPr>
              <p:spPr bwMode="auto">
                <a:xfrm>
                  <a:off x="2656" y="1054"/>
                  <a:ext cx="1" cy="74"/>
                </a:xfrm>
                <a:prstGeom prst="line">
                  <a:avLst/>
                </a:prstGeom>
                <a:noFill/>
                <a:ln w="0">
                  <a:solidFill>
                    <a:srgbClr val="000000"/>
                  </a:solidFill>
                  <a:round/>
                  <a:headEnd/>
                  <a:tailEnd/>
                </a:ln>
              </p:spPr>
              <p:txBody>
                <a:bodyPr/>
                <a:lstStyle/>
                <a:p>
                  <a:endParaRPr lang="en-US" sz="1350"/>
                </a:p>
              </p:txBody>
            </p:sp>
          </p:grpSp>
          <p:grpSp>
            <p:nvGrpSpPr>
              <p:cNvPr id="11" name="Group 103"/>
              <p:cNvGrpSpPr>
                <a:grpSpLocks/>
              </p:cNvGrpSpPr>
              <p:nvPr/>
            </p:nvGrpSpPr>
            <p:grpSpPr bwMode="auto">
              <a:xfrm>
                <a:off x="3489" y="1865"/>
                <a:ext cx="845" cy="1219"/>
                <a:chOff x="3489" y="1865"/>
                <a:chExt cx="845" cy="1219"/>
              </a:xfrm>
            </p:grpSpPr>
            <p:sp>
              <p:nvSpPr>
                <p:cNvPr id="261224" name="Freeform 104"/>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EAEAEA"/>
                </a:solidFill>
                <a:ln w="9525">
                  <a:solidFill>
                    <a:srgbClr val="000000"/>
                  </a:solidFill>
                  <a:prstDash val="solid"/>
                  <a:round/>
                  <a:headEnd/>
                  <a:tailEnd/>
                </a:ln>
              </p:spPr>
              <p:txBody>
                <a:bodyPr/>
                <a:lstStyle/>
                <a:p>
                  <a:endParaRPr lang="en-US" sz="1350"/>
                </a:p>
              </p:txBody>
            </p:sp>
            <p:sp>
              <p:nvSpPr>
                <p:cNvPr id="261225" name="Freeform 105"/>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EAEAEA"/>
                </a:solidFill>
                <a:ln w="9525">
                  <a:solidFill>
                    <a:srgbClr val="000000"/>
                  </a:solidFill>
                  <a:prstDash val="solid"/>
                  <a:round/>
                  <a:headEnd/>
                  <a:tailEnd/>
                </a:ln>
              </p:spPr>
              <p:txBody>
                <a:bodyPr/>
                <a:lstStyle/>
                <a:p>
                  <a:endParaRPr lang="en-US" sz="1350"/>
                </a:p>
              </p:txBody>
            </p:sp>
          </p:grpSp>
        </p:grpSp>
      </p:grpSp>
      <p:sp>
        <p:nvSpPr>
          <p:cNvPr id="261226" name="Freeform 106"/>
          <p:cNvSpPr>
            <a:spLocks/>
          </p:cNvSpPr>
          <p:nvPr/>
        </p:nvSpPr>
        <p:spPr bwMode="auto">
          <a:xfrm>
            <a:off x="3619500" y="2547938"/>
            <a:ext cx="1104900" cy="375047"/>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EAEAEA"/>
          </a:solidFill>
          <a:ln w="9525">
            <a:solidFill>
              <a:srgbClr val="000000"/>
            </a:solidFill>
            <a:prstDash val="solid"/>
            <a:round/>
            <a:headEnd/>
            <a:tailEnd/>
          </a:ln>
        </p:spPr>
        <p:txBody>
          <a:bodyPr/>
          <a:lstStyle/>
          <a:p>
            <a:endParaRPr lang="en-US" sz="1350"/>
          </a:p>
        </p:txBody>
      </p:sp>
      <p:sp>
        <p:nvSpPr>
          <p:cNvPr id="261227" name="Freeform 107"/>
          <p:cNvSpPr>
            <a:spLocks/>
          </p:cNvSpPr>
          <p:nvPr/>
        </p:nvSpPr>
        <p:spPr bwMode="auto">
          <a:xfrm>
            <a:off x="4027885" y="2665810"/>
            <a:ext cx="52388" cy="46434"/>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61228" name="Freeform 108"/>
          <p:cNvSpPr>
            <a:spLocks/>
          </p:cNvSpPr>
          <p:nvPr/>
        </p:nvSpPr>
        <p:spPr bwMode="auto">
          <a:xfrm>
            <a:off x="2968229" y="1857375"/>
            <a:ext cx="921544" cy="1209675"/>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229" name="Freeform 109"/>
          <p:cNvSpPr>
            <a:spLocks/>
          </p:cNvSpPr>
          <p:nvPr/>
        </p:nvSpPr>
        <p:spPr bwMode="auto">
          <a:xfrm>
            <a:off x="3929063" y="3350419"/>
            <a:ext cx="801291" cy="394097"/>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solidFill>
            <a:srgbClr val="EAEAEA"/>
          </a:solidFill>
          <a:ln w="9525">
            <a:solidFill>
              <a:srgbClr val="000000"/>
            </a:solidFill>
            <a:prstDash val="solid"/>
            <a:round/>
            <a:headEnd/>
            <a:tailEnd/>
          </a:ln>
        </p:spPr>
        <p:txBody>
          <a:bodyPr/>
          <a:lstStyle/>
          <a:p>
            <a:endParaRPr lang="en-US" sz="1350"/>
          </a:p>
        </p:txBody>
      </p:sp>
      <p:sp>
        <p:nvSpPr>
          <p:cNvPr id="261230" name="Line 110"/>
          <p:cNvSpPr>
            <a:spLocks noChangeShapeType="1"/>
          </p:cNvSpPr>
          <p:nvPr/>
        </p:nvSpPr>
        <p:spPr bwMode="auto">
          <a:xfrm flipH="1" flipV="1">
            <a:off x="3152775" y="2212181"/>
            <a:ext cx="52388" cy="53579"/>
          </a:xfrm>
          <a:prstGeom prst="line">
            <a:avLst/>
          </a:prstGeom>
          <a:noFill/>
          <a:ln w="0">
            <a:solidFill>
              <a:srgbClr val="000000"/>
            </a:solidFill>
            <a:round/>
            <a:headEnd/>
            <a:tailEnd/>
          </a:ln>
        </p:spPr>
        <p:txBody>
          <a:bodyPr/>
          <a:lstStyle/>
          <a:p>
            <a:endParaRPr lang="en-US" sz="1350"/>
          </a:p>
        </p:txBody>
      </p:sp>
      <p:grpSp>
        <p:nvGrpSpPr>
          <p:cNvPr id="12" name="Group 111"/>
          <p:cNvGrpSpPr>
            <a:grpSpLocks/>
          </p:cNvGrpSpPr>
          <p:nvPr/>
        </p:nvGrpSpPr>
        <p:grpSpPr bwMode="auto">
          <a:xfrm>
            <a:off x="4631532" y="1158479"/>
            <a:ext cx="350044" cy="520303"/>
            <a:chOff x="3200" y="452"/>
            <a:chExt cx="301" cy="448"/>
          </a:xfrm>
        </p:grpSpPr>
        <p:sp>
          <p:nvSpPr>
            <p:cNvPr id="261232" name="Freeform 112"/>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noFill/>
            <a:ln w="9525">
              <a:solidFill>
                <a:srgbClr val="000000"/>
              </a:solidFill>
              <a:prstDash val="solid"/>
              <a:round/>
              <a:headEnd/>
              <a:tailEnd/>
            </a:ln>
          </p:spPr>
          <p:txBody>
            <a:bodyPr/>
            <a:lstStyle/>
            <a:p>
              <a:endParaRPr lang="en-US" sz="1350"/>
            </a:p>
          </p:txBody>
        </p:sp>
        <p:grpSp>
          <p:nvGrpSpPr>
            <p:cNvPr id="13" name="Group 113" descr="Large checker board"/>
            <p:cNvGrpSpPr>
              <a:grpSpLocks/>
            </p:cNvGrpSpPr>
            <p:nvPr/>
          </p:nvGrpSpPr>
          <p:grpSpPr bwMode="auto">
            <a:xfrm>
              <a:off x="3200" y="452"/>
              <a:ext cx="301" cy="448"/>
              <a:chOff x="3200" y="452"/>
              <a:chExt cx="301" cy="448"/>
            </a:xfrm>
          </p:grpSpPr>
          <p:sp>
            <p:nvSpPr>
              <p:cNvPr id="261234" name="Freeform 114"/>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noFill/>
              <a:ln w="9525">
                <a:solidFill>
                  <a:srgbClr val="000000"/>
                </a:solidFill>
                <a:prstDash val="solid"/>
                <a:round/>
                <a:headEnd/>
                <a:tailEnd/>
              </a:ln>
            </p:spPr>
            <p:txBody>
              <a:bodyPr/>
              <a:lstStyle/>
              <a:p>
                <a:endParaRPr lang="en-US" sz="1350"/>
              </a:p>
            </p:txBody>
          </p:sp>
          <p:sp>
            <p:nvSpPr>
              <p:cNvPr id="261235" name="Freeform 115"/>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noFill/>
              <a:ln w="9525">
                <a:solidFill>
                  <a:srgbClr val="000000"/>
                </a:solidFill>
                <a:prstDash val="solid"/>
                <a:round/>
                <a:headEnd/>
                <a:tailEnd/>
              </a:ln>
            </p:spPr>
            <p:txBody>
              <a:bodyPr/>
              <a:lstStyle/>
              <a:p>
                <a:endParaRPr lang="en-US" sz="1350"/>
              </a:p>
            </p:txBody>
          </p:sp>
          <p:sp>
            <p:nvSpPr>
              <p:cNvPr id="261236" name="Freeform 116"/>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37" name="Freeform 117"/>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noFill/>
              <a:ln w="9525">
                <a:solidFill>
                  <a:srgbClr val="000000"/>
                </a:solidFill>
                <a:prstDash val="solid"/>
                <a:round/>
                <a:headEnd/>
                <a:tailEnd/>
              </a:ln>
            </p:spPr>
            <p:txBody>
              <a:bodyPr/>
              <a:lstStyle/>
              <a:p>
                <a:endParaRPr lang="en-US" sz="1350"/>
              </a:p>
            </p:txBody>
          </p:sp>
        </p:grpSp>
      </p:grpSp>
      <p:sp>
        <p:nvSpPr>
          <p:cNvPr id="261238" name="Freeform 118"/>
          <p:cNvSpPr>
            <a:spLocks/>
          </p:cNvSpPr>
          <p:nvPr/>
        </p:nvSpPr>
        <p:spPr bwMode="auto">
          <a:xfrm>
            <a:off x="4375548" y="1857376"/>
            <a:ext cx="26194" cy="11787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EAEAEA"/>
          </a:solidFill>
          <a:ln w="9525">
            <a:solidFill>
              <a:srgbClr val="000000"/>
            </a:solidFill>
            <a:prstDash val="solid"/>
            <a:round/>
            <a:headEnd/>
            <a:tailEnd/>
          </a:ln>
        </p:spPr>
        <p:txBody>
          <a:bodyPr/>
          <a:lstStyle/>
          <a:p>
            <a:endParaRPr lang="en-US" sz="1350"/>
          </a:p>
        </p:txBody>
      </p:sp>
      <p:sp>
        <p:nvSpPr>
          <p:cNvPr id="261239" name="Line 119"/>
          <p:cNvSpPr>
            <a:spLocks noChangeShapeType="1"/>
          </p:cNvSpPr>
          <p:nvPr/>
        </p:nvSpPr>
        <p:spPr bwMode="auto">
          <a:xfrm flipH="1">
            <a:off x="4375547" y="1915717"/>
            <a:ext cx="13097" cy="1190"/>
          </a:xfrm>
          <a:prstGeom prst="line">
            <a:avLst/>
          </a:prstGeom>
          <a:noFill/>
          <a:ln w="9525">
            <a:solidFill>
              <a:srgbClr val="000000"/>
            </a:solidFill>
            <a:round/>
            <a:headEnd/>
            <a:tailEnd/>
          </a:ln>
        </p:spPr>
        <p:txBody>
          <a:bodyPr/>
          <a:lstStyle/>
          <a:p>
            <a:endParaRPr lang="en-US" sz="1350"/>
          </a:p>
        </p:txBody>
      </p:sp>
      <p:sp>
        <p:nvSpPr>
          <p:cNvPr id="261240" name="Line 120"/>
          <p:cNvSpPr>
            <a:spLocks noChangeShapeType="1"/>
          </p:cNvSpPr>
          <p:nvPr/>
        </p:nvSpPr>
        <p:spPr bwMode="auto">
          <a:xfrm flipH="1" flipV="1">
            <a:off x="5112544" y="3738563"/>
            <a:ext cx="19050" cy="85725"/>
          </a:xfrm>
          <a:prstGeom prst="line">
            <a:avLst/>
          </a:prstGeom>
          <a:noFill/>
          <a:ln w="9525">
            <a:solidFill>
              <a:srgbClr val="000000"/>
            </a:solidFill>
            <a:round/>
            <a:headEnd/>
            <a:tailEnd/>
          </a:ln>
        </p:spPr>
        <p:txBody>
          <a:bodyPr/>
          <a:lstStyle/>
          <a:p>
            <a:endParaRPr lang="en-US" sz="1350"/>
          </a:p>
        </p:txBody>
      </p:sp>
      <p:sp>
        <p:nvSpPr>
          <p:cNvPr id="261241" name="Freeform 121"/>
          <p:cNvSpPr>
            <a:spLocks/>
          </p:cNvSpPr>
          <p:nvPr/>
        </p:nvSpPr>
        <p:spPr bwMode="auto">
          <a:xfrm>
            <a:off x="4329113" y="2943225"/>
            <a:ext cx="1250156" cy="9001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EAEAEA"/>
          </a:solidFill>
          <a:ln w="9525">
            <a:solidFill>
              <a:srgbClr val="000000"/>
            </a:solidFill>
            <a:prstDash val="solid"/>
            <a:round/>
            <a:headEnd/>
            <a:tailEnd/>
          </a:ln>
        </p:spPr>
        <p:txBody>
          <a:bodyPr/>
          <a:lstStyle/>
          <a:p>
            <a:endParaRPr lang="en-US" sz="1350"/>
          </a:p>
        </p:txBody>
      </p:sp>
      <p:sp>
        <p:nvSpPr>
          <p:cNvPr id="261242" name="Freeform 122"/>
          <p:cNvSpPr>
            <a:spLocks/>
          </p:cNvSpPr>
          <p:nvPr/>
        </p:nvSpPr>
        <p:spPr bwMode="auto">
          <a:xfrm>
            <a:off x="4961335" y="3186113"/>
            <a:ext cx="138113" cy="85725"/>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61243" name="Freeform 123"/>
          <p:cNvSpPr>
            <a:spLocks/>
          </p:cNvSpPr>
          <p:nvPr/>
        </p:nvSpPr>
        <p:spPr bwMode="auto">
          <a:xfrm>
            <a:off x="5349479" y="3330178"/>
            <a:ext cx="11906" cy="13097"/>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44" name="Freeform 124"/>
          <p:cNvSpPr>
            <a:spLocks/>
          </p:cNvSpPr>
          <p:nvPr/>
        </p:nvSpPr>
        <p:spPr bwMode="auto">
          <a:xfrm>
            <a:off x="5361385" y="3337323"/>
            <a:ext cx="14288" cy="20240"/>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45" name="Freeform 125"/>
          <p:cNvSpPr>
            <a:spLocks/>
          </p:cNvSpPr>
          <p:nvPr/>
        </p:nvSpPr>
        <p:spPr bwMode="auto">
          <a:xfrm>
            <a:off x="5375672" y="3337323"/>
            <a:ext cx="13097"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46" name="Freeform 126"/>
          <p:cNvSpPr>
            <a:spLocks/>
          </p:cNvSpPr>
          <p:nvPr/>
        </p:nvSpPr>
        <p:spPr bwMode="auto">
          <a:xfrm>
            <a:off x="5368529" y="3402807"/>
            <a:ext cx="26194"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47" name="Line 127"/>
          <p:cNvSpPr>
            <a:spLocks noChangeShapeType="1"/>
          </p:cNvSpPr>
          <p:nvPr/>
        </p:nvSpPr>
        <p:spPr bwMode="auto">
          <a:xfrm>
            <a:off x="3092054" y="1857375"/>
            <a:ext cx="46434" cy="1191"/>
          </a:xfrm>
          <a:prstGeom prst="line">
            <a:avLst/>
          </a:prstGeom>
          <a:noFill/>
          <a:ln w="0">
            <a:solidFill>
              <a:srgbClr val="000000"/>
            </a:solidFill>
            <a:round/>
            <a:headEnd/>
            <a:tailEnd/>
          </a:ln>
        </p:spPr>
        <p:txBody>
          <a:bodyPr/>
          <a:lstStyle/>
          <a:p>
            <a:endParaRPr lang="en-US" sz="1350"/>
          </a:p>
        </p:txBody>
      </p:sp>
      <p:sp>
        <p:nvSpPr>
          <p:cNvPr id="261248" name="Freeform 128"/>
          <p:cNvSpPr>
            <a:spLocks/>
          </p:cNvSpPr>
          <p:nvPr/>
        </p:nvSpPr>
        <p:spPr bwMode="auto">
          <a:xfrm>
            <a:off x="4446985" y="2956323"/>
            <a:ext cx="177403" cy="78581"/>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EAEAEA"/>
          </a:solidFill>
          <a:ln w="9525">
            <a:noFill/>
            <a:round/>
            <a:headEnd/>
            <a:tailEnd/>
          </a:ln>
        </p:spPr>
        <p:txBody>
          <a:bodyPr/>
          <a:lstStyle/>
          <a:p>
            <a:endParaRPr lang="en-US" sz="1350"/>
          </a:p>
        </p:txBody>
      </p:sp>
      <p:sp>
        <p:nvSpPr>
          <p:cNvPr id="261249" name="Freeform 129"/>
          <p:cNvSpPr>
            <a:spLocks/>
          </p:cNvSpPr>
          <p:nvPr/>
        </p:nvSpPr>
        <p:spPr bwMode="auto">
          <a:xfrm>
            <a:off x="4257676" y="3034904"/>
            <a:ext cx="11906" cy="714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EAEAEA"/>
          </a:solidFill>
          <a:ln w="9525">
            <a:noFill/>
            <a:round/>
            <a:headEnd/>
            <a:tailEnd/>
          </a:ln>
        </p:spPr>
        <p:txBody>
          <a:bodyPr/>
          <a:lstStyle/>
          <a:p>
            <a:endParaRPr lang="en-US" sz="1350"/>
          </a:p>
        </p:txBody>
      </p:sp>
      <p:sp>
        <p:nvSpPr>
          <p:cNvPr id="261250" name="Freeform 130"/>
          <p:cNvSpPr>
            <a:spLocks/>
          </p:cNvSpPr>
          <p:nvPr/>
        </p:nvSpPr>
        <p:spPr bwMode="auto">
          <a:xfrm>
            <a:off x="4362450" y="2936081"/>
            <a:ext cx="84535" cy="39291"/>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EAEAEA"/>
          </a:solidFill>
          <a:ln w="9525">
            <a:noFill/>
            <a:round/>
            <a:headEnd/>
            <a:tailEnd/>
          </a:ln>
        </p:spPr>
        <p:txBody>
          <a:bodyPr/>
          <a:lstStyle/>
          <a:p>
            <a:endParaRPr lang="en-US" sz="1350"/>
          </a:p>
        </p:txBody>
      </p:sp>
      <p:sp>
        <p:nvSpPr>
          <p:cNvPr id="261251" name="Freeform 131"/>
          <p:cNvSpPr>
            <a:spLocks/>
          </p:cNvSpPr>
          <p:nvPr/>
        </p:nvSpPr>
        <p:spPr bwMode="auto">
          <a:xfrm>
            <a:off x="4493419" y="2968229"/>
            <a:ext cx="66675" cy="39290"/>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EAEAEA"/>
          </a:solidFill>
          <a:ln w="9525">
            <a:noFill/>
            <a:round/>
            <a:headEnd/>
            <a:tailEnd/>
          </a:ln>
        </p:spPr>
        <p:txBody>
          <a:bodyPr/>
          <a:lstStyle/>
          <a:p>
            <a:endParaRPr lang="en-US" sz="1350"/>
          </a:p>
        </p:txBody>
      </p:sp>
      <p:sp>
        <p:nvSpPr>
          <p:cNvPr id="261252" name="Freeform 132"/>
          <p:cNvSpPr>
            <a:spLocks/>
          </p:cNvSpPr>
          <p:nvPr/>
        </p:nvSpPr>
        <p:spPr bwMode="auto">
          <a:xfrm>
            <a:off x="4454128" y="2988469"/>
            <a:ext cx="98822" cy="65485"/>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EAEAEA"/>
          </a:solidFill>
          <a:ln w="9525">
            <a:noFill/>
            <a:round/>
            <a:headEnd/>
            <a:tailEnd/>
          </a:ln>
        </p:spPr>
        <p:txBody>
          <a:bodyPr/>
          <a:lstStyle/>
          <a:p>
            <a:endParaRPr lang="en-US" sz="1350"/>
          </a:p>
        </p:txBody>
      </p:sp>
      <p:sp>
        <p:nvSpPr>
          <p:cNvPr id="261253" name="Freeform 133"/>
          <p:cNvSpPr>
            <a:spLocks/>
          </p:cNvSpPr>
          <p:nvPr/>
        </p:nvSpPr>
        <p:spPr bwMode="auto">
          <a:xfrm>
            <a:off x="4520804" y="2943225"/>
            <a:ext cx="91678" cy="25004"/>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EAEAEA"/>
          </a:solidFill>
          <a:ln w="9525">
            <a:noFill/>
            <a:round/>
            <a:headEnd/>
            <a:tailEnd/>
          </a:ln>
        </p:spPr>
        <p:txBody>
          <a:bodyPr/>
          <a:lstStyle/>
          <a:p>
            <a:endParaRPr lang="en-US" sz="1350"/>
          </a:p>
        </p:txBody>
      </p:sp>
      <p:sp>
        <p:nvSpPr>
          <p:cNvPr id="261254" name="Freeform 134"/>
          <p:cNvSpPr>
            <a:spLocks/>
          </p:cNvSpPr>
          <p:nvPr/>
        </p:nvSpPr>
        <p:spPr bwMode="auto">
          <a:xfrm>
            <a:off x="4027885" y="2665810"/>
            <a:ext cx="52388" cy="46434"/>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EAEAEA"/>
          </a:solidFill>
          <a:ln w="9525">
            <a:noFill/>
            <a:round/>
            <a:headEnd/>
            <a:tailEnd/>
          </a:ln>
        </p:spPr>
        <p:txBody>
          <a:bodyPr/>
          <a:lstStyle/>
          <a:p>
            <a:endParaRPr lang="en-US" sz="1350"/>
          </a:p>
        </p:txBody>
      </p:sp>
      <p:sp>
        <p:nvSpPr>
          <p:cNvPr id="261255" name="Freeform 135"/>
          <p:cNvSpPr>
            <a:spLocks/>
          </p:cNvSpPr>
          <p:nvPr/>
        </p:nvSpPr>
        <p:spPr bwMode="auto">
          <a:xfrm>
            <a:off x="4027885" y="2665810"/>
            <a:ext cx="52388" cy="46434"/>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solidFill>
            <a:srgbClr val="EAEAEA"/>
          </a:solidFill>
          <a:ln w="9525">
            <a:solidFill>
              <a:srgbClr val="000000"/>
            </a:solidFill>
            <a:prstDash val="solid"/>
            <a:round/>
            <a:headEnd/>
            <a:tailEnd/>
          </a:ln>
        </p:spPr>
        <p:txBody>
          <a:bodyPr/>
          <a:lstStyle/>
          <a:p>
            <a:endParaRPr lang="en-US" sz="1350"/>
          </a:p>
        </p:txBody>
      </p:sp>
      <p:sp>
        <p:nvSpPr>
          <p:cNvPr id="261256" name="Freeform 136"/>
          <p:cNvSpPr>
            <a:spLocks/>
          </p:cNvSpPr>
          <p:nvPr/>
        </p:nvSpPr>
        <p:spPr bwMode="auto">
          <a:xfrm>
            <a:off x="4361260" y="1551385"/>
            <a:ext cx="533400" cy="1026319"/>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EAEAEA"/>
          </a:solidFill>
          <a:ln w="9525">
            <a:solidFill>
              <a:srgbClr val="000000"/>
            </a:solidFill>
            <a:prstDash val="solid"/>
            <a:round/>
            <a:headEnd/>
            <a:tailEnd/>
          </a:ln>
        </p:spPr>
        <p:txBody>
          <a:bodyPr/>
          <a:lstStyle/>
          <a:p>
            <a:endParaRPr lang="en-US" sz="1350"/>
          </a:p>
        </p:txBody>
      </p:sp>
      <p:sp>
        <p:nvSpPr>
          <p:cNvPr id="261257" name="Freeform 137"/>
          <p:cNvSpPr>
            <a:spLocks/>
          </p:cNvSpPr>
          <p:nvPr/>
        </p:nvSpPr>
        <p:spPr bwMode="auto">
          <a:xfrm>
            <a:off x="3823097" y="1574006"/>
            <a:ext cx="914400" cy="1176338"/>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EAEAEA"/>
          </a:solidFill>
          <a:ln w="9525">
            <a:solidFill>
              <a:srgbClr val="000000"/>
            </a:solidFill>
            <a:prstDash val="solid"/>
            <a:round/>
            <a:headEnd/>
            <a:tailEnd/>
          </a:ln>
        </p:spPr>
        <p:txBody>
          <a:bodyPr/>
          <a:lstStyle/>
          <a:p>
            <a:endParaRPr lang="en-US" sz="1350"/>
          </a:p>
        </p:txBody>
      </p:sp>
      <p:sp>
        <p:nvSpPr>
          <p:cNvPr id="261258" name="Freeform 138"/>
          <p:cNvSpPr>
            <a:spLocks/>
          </p:cNvSpPr>
          <p:nvPr/>
        </p:nvSpPr>
        <p:spPr bwMode="auto">
          <a:xfrm>
            <a:off x="7134225" y="1350169"/>
            <a:ext cx="486966" cy="401241"/>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close/>
              </a:path>
            </a:pathLst>
          </a:custGeom>
          <a:noFill/>
          <a:ln w="9525">
            <a:noFill/>
            <a:round/>
            <a:headEnd/>
            <a:tailEnd/>
          </a:ln>
        </p:spPr>
        <p:txBody>
          <a:bodyPr/>
          <a:lstStyle/>
          <a:p>
            <a:endParaRPr lang="en-US" sz="1350"/>
          </a:p>
        </p:txBody>
      </p:sp>
      <p:sp>
        <p:nvSpPr>
          <p:cNvPr id="261259" name="Freeform 139"/>
          <p:cNvSpPr>
            <a:spLocks/>
          </p:cNvSpPr>
          <p:nvPr/>
        </p:nvSpPr>
        <p:spPr bwMode="auto">
          <a:xfrm>
            <a:off x="7134225" y="1350169"/>
            <a:ext cx="486966" cy="401241"/>
          </a:xfrm>
          <a:custGeom>
            <a:avLst/>
            <a:gdLst/>
            <a:ahLst/>
            <a:cxnLst>
              <a:cxn ang="0">
                <a:pos x="0" y="295"/>
              </a:cxn>
              <a:cxn ang="0">
                <a:pos x="23" y="273"/>
              </a:cxn>
              <a:cxn ang="0">
                <a:pos x="46" y="239"/>
              </a:cxn>
              <a:cxn ang="0">
                <a:pos x="57" y="216"/>
              </a:cxn>
              <a:cxn ang="0">
                <a:pos x="63" y="193"/>
              </a:cxn>
              <a:cxn ang="0">
                <a:pos x="74" y="165"/>
              </a:cxn>
              <a:cxn ang="0">
                <a:pos x="68" y="142"/>
              </a:cxn>
              <a:cxn ang="0">
                <a:pos x="97" y="108"/>
              </a:cxn>
              <a:cxn ang="0">
                <a:pos x="114" y="108"/>
              </a:cxn>
              <a:cxn ang="0">
                <a:pos x="119" y="91"/>
              </a:cxn>
              <a:cxn ang="0">
                <a:pos x="148" y="46"/>
              </a:cxn>
              <a:cxn ang="0">
                <a:pos x="182" y="0"/>
              </a:cxn>
              <a:cxn ang="0">
                <a:pos x="182" y="29"/>
              </a:cxn>
              <a:cxn ang="0">
                <a:pos x="187" y="63"/>
              </a:cxn>
              <a:cxn ang="0">
                <a:pos x="182" y="103"/>
              </a:cxn>
              <a:cxn ang="0">
                <a:pos x="159" y="125"/>
              </a:cxn>
              <a:cxn ang="0">
                <a:pos x="153" y="142"/>
              </a:cxn>
              <a:cxn ang="0">
                <a:pos x="136" y="165"/>
              </a:cxn>
              <a:cxn ang="0">
                <a:pos x="119" y="205"/>
              </a:cxn>
              <a:cxn ang="0">
                <a:pos x="136" y="199"/>
              </a:cxn>
              <a:cxn ang="0">
                <a:pos x="187" y="199"/>
              </a:cxn>
              <a:cxn ang="0">
                <a:pos x="227" y="205"/>
              </a:cxn>
              <a:cxn ang="0">
                <a:pos x="239" y="210"/>
              </a:cxn>
              <a:cxn ang="0">
                <a:pos x="261" y="210"/>
              </a:cxn>
              <a:cxn ang="0">
                <a:pos x="284" y="205"/>
              </a:cxn>
              <a:cxn ang="0">
                <a:pos x="324" y="210"/>
              </a:cxn>
              <a:cxn ang="0">
                <a:pos x="341" y="227"/>
              </a:cxn>
              <a:cxn ang="0">
                <a:pos x="369" y="216"/>
              </a:cxn>
              <a:cxn ang="0">
                <a:pos x="397" y="222"/>
              </a:cxn>
              <a:cxn ang="0">
                <a:pos x="420" y="250"/>
              </a:cxn>
              <a:cxn ang="0">
                <a:pos x="397" y="284"/>
              </a:cxn>
              <a:cxn ang="0">
                <a:pos x="346" y="312"/>
              </a:cxn>
              <a:cxn ang="0">
                <a:pos x="307" y="318"/>
              </a:cxn>
              <a:cxn ang="0">
                <a:pos x="284" y="329"/>
              </a:cxn>
              <a:cxn ang="0">
                <a:pos x="267" y="318"/>
              </a:cxn>
              <a:cxn ang="0">
                <a:pos x="273" y="341"/>
              </a:cxn>
              <a:cxn ang="0">
                <a:pos x="250" y="346"/>
              </a:cxn>
              <a:cxn ang="0">
                <a:pos x="216" y="329"/>
              </a:cxn>
              <a:cxn ang="0">
                <a:pos x="193" y="318"/>
              </a:cxn>
              <a:cxn ang="0">
                <a:pos x="159" y="307"/>
              </a:cxn>
              <a:cxn ang="0">
                <a:pos x="142" y="284"/>
              </a:cxn>
              <a:cxn ang="0">
                <a:pos x="102" y="295"/>
              </a:cxn>
              <a:cxn ang="0">
                <a:pos x="91" y="312"/>
              </a:cxn>
              <a:cxn ang="0">
                <a:pos x="74" y="329"/>
              </a:cxn>
              <a:cxn ang="0">
                <a:pos x="34" y="324"/>
              </a:cxn>
              <a:cxn ang="0">
                <a:pos x="6" y="318"/>
              </a:cxn>
            </a:cxnLst>
            <a:rect l="0" t="0" r="r" b="b"/>
            <a:pathLst>
              <a:path w="420" h="346">
                <a:moveTo>
                  <a:pt x="6" y="318"/>
                </a:moveTo>
                <a:lnTo>
                  <a:pt x="0" y="312"/>
                </a:lnTo>
                <a:lnTo>
                  <a:pt x="0" y="295"/>
                </a:lnTo>
                <a:lnTo>
                  <a:pt x="0" y="278"/>
                </a:lnTo>
                <a:lnTo>
                  <a:pt x="17" y="273"/>
                </a:lnTo>
                <a:lnTo>
                  <a:pt x="23" y="273"/>
                </a:lnTo>
                <a:lnTo>
                  <a:pt x="29" y="273"/>
                </a:lnTo>
                <a:lnTo>
                  <a:pt x="40" y="250"/>
                </a:lnTo>
                <a:lnTo>
                  <a:pt x="46" y="239"/>
                </a:lnTo>
                <a:lnTo>
                  <a:pt x="46" y="233"/>
                </a:lnTo>
                <a:lnTo>
                  <a:pt x="51" y="222"/>
                </a:lnTo>
                <a:lnTo>
                  <a:pt x="57" y="216"/>
                </a:lnTo>
                <a:lnTo>
                  <a:pt x="57" y="210"/>
                </a:lnTo>
                <a:lnTo>
                  <a:pt x="57" y="205"/>
                </a:lnTo>
                <a:lnTo>
                  <a:pt x="63" y="193"/>
                </a:lnTo>
                <a:lnTo>
                  <a:pt x="74" y="193"/>
                </a:lnTo>
                <a:lnTo>
                  <a:pt x="80" y="176"/>
                </a:lnTo>
                <a:lnTo>
                  <a:pt x="74" y="165"/>
                </a:lnTo>
                <a:lnTo>
                  <a:pt x="68" y="154"/>
                </a:lnTo>
                <a:lnTo>
                  <a:pt x="68" y="148"/>
                </a:lnTo>
                <a:lnTo>
                  <a:pt x="68" y="142"/>
                </a:lnTo>
                <a:lnTo>
                  <a:pt x="74" y="131"/>
                </a:lnTo>
                <a:lnTo>
                  <a:pt x="85" y="120"/>
                </a:lnTo>
                <a:lnTo>
                  <a:pt x="97" y="108"/>
                </a:lnTo>
                <a:lnTo>
                  <a:pt x="108" y="108"/>
                </a:lnTo>
                <a:lnTo>
                  <a:pt x="114" y="108"/>
                </a:lnTo>
                <a:lnTo>
                  <a:pt x="114" y="108"/>
                </a:lnTo>
                <a:lnTo>
                  <a:pt x="108" y="103"/>
                </a:lnTo>
                <a:lnTo>
                  <a:pt x="114" y="97"/>
                </a:lnTo>
                <a:lnTo>
                  <a:pt x="119" y="91"/>
                </a:lnTo>
                <a:lnTo>
                  <a:pt x="131" y="80"/>
                </a:lnTo>
                <a:lnTo>
                  <a:pt x="142" y="63"/>
                </a:lnTo>
                <a:lnTo>
                  <a:pt x="148" y="46"/>
                </a:lnTo>
                <a:lnTo>
                  <a:pt x="159" y="17"/>
                </a:lnTo>
                <a:lnTo>
                  <a:pt x="170" y="6"/>
                </a:lnTo>
                <a:lnTo>
                  <a:pt x="182" y="0"/>
                </a:lnTo>
                <a:lnTo>
                  <a:pt x="187" y="12"/>
                </a:lnTo>
                <a:lnTo>
                  <a:pt x="187" y="23"/>
                </a:lnTo>
                <a:lnTo>
                  <a:pt x="182" y="29"/>
                </a:lnTo>
                <a:lnTo>
                  <a:pt x="187" y="40"/>
                </a:lnTo>
                <a:lnTo>
                  <a:pt x="187" y="52"/>
                </a:lnTo>
                <a:lnTo>
                  <a:pt x="187" y="63"/>
                </a:lnTo>
                <a:lnTo>
                  <a:pt x="187" y="74"/>
                </a:lnTo>
                <a:lnTo>
                  <a:pt x="187" y="86"/>
                </a:lnTo>
                <a:lnTo>
                  <a:pt x="182" y="103"/>
                </a:lnTo>
                <a:lnTo>
                  <a:pt x="176" y="114"/>
                </a:lnTo>
                <a:lnTo>
                  <a:pt x="165" y="120"/>
                </a:lnTo>
                <a:lnTo>
                  <a:pt x="159" y="125"/>
                </a:lnTo>
                <a:lnTo>
                  <a:pt x="159" y="131"/>
                </a:lnTo>
                <a:lnTo>
                  <a:pt x="159" y="142"/>
                </a:lnTo>
                <a:lnTo>
                  <a:pt x="153" y="142"/>
                </a:lnTo>
                <a:lnTo>
                  <a:pt x="148" y="148"/>
                </a:lnTo>
                <a:lnTo>
                  <a:pt x="148" y="154"/>
                </a:lnTo>
                <a:lnTo>
                  <a:pt x="136" y="165"/>
                </a:lnTo>
                <a:lnTo>
                  <a:pt x="136" y="171"/>
                </a:lnTo>
                <a:lnTo>
                  <a:pt x="131" y="188"/>
                </a:lnTo>
                <a:lnTo>
                  <a:pt x="119" y="205"/>
                </a:lnTo>
                <a:lnTo>
                  <a:pt x="119" y="210"/>
                </a:lnTo>
                <a:lnTo>
                  <a:pt x="119" y="210"/>
                </a:lnTo>
                <a:lnTo>
                  <a:pt x="136" y="199"/>
                </a:lnTo>
                <a:lnTo>
                  <a:pt x="159" y="193"/>
                </a:lnTo>
                <a:lnTo>
                  <a:pt x="176" y="193"/>
                </a:lnTo>
                <a:lnTo>
                  <a:pt x="187" y="199"/>
                </a:lnTo>
                <a:lnTo>
                  <a:pt x="199" y="205"/>
                </a:lnTo>
                <a:lnTo>
                  <a:pt x="216" y="199"/>
                </a:lnTo>
                <a:lnTo>
                  <a:pt x="227" y="205"/>
                </a:lnTo>
                <a:lnTo>
                  <a:pt x="227" y="210"/>
                </a:lnTo>
                <a:lnTo>
                  <a:pt x="233" y="210"/>
                </a:lnTo>
                <a:lnTo>
                  <a:pt x="239" y="210"/>
                </a:lnTo>
                <a:lnTo>
                  <a:pt x="244" y="210"/>
                </a:lnTo>
                <a:lnTo>
                  <a:pt x="250" y="205"/>
                </a:lnTo>
                <a:lnTo>
                  <a:pt x="261" y="210"/>
                </a:lnTo>
                <a:lnTo>
                  <a:pt x="267" y="216"/>
                </a:lnTo>
                <a:lnTo>
                  <a:pt x="273" y="210"/>
                </a:lnTo>
                <a:lnTo>
                  <a:pt x="284" y="205"/>
                </a:lnTo>
                <a:lnTo>
                  <a:pt x="295" y="199"/>
                </a:lnTo>
                <a:lnTo>
                  <a:pt x="318" y="205"/>
                </a:lnTo>
                <a:lnTo>
                  <a:pt x="324" y="210"/>
                </a:lnTo>
                <a:lnTo>
                  <a:pt x="329" y="216"/>
                </a:lnTo>
                <a:lnTo>
                  <a:pt x="335" y="227"/>
                </a:lnTo>
                <a:lnTo>
                  <a:pt x="341" y="227"/>
                </a:lnTo>
                <a:lnTo>
                  <a:pt x="352" y="227"/>
                </a:lnTo>
                <a:lnTo>
                  <a:pt x="352" y="222"/>
                </a:lnTo>
                <a:lnTo>
                  <a:pt x="369" y="216"/>
                </a:lnTo>
                <a:lnTo>
                  <a:pt x="386" y="216"/>
                </a:lnTo>
                <a:lnTo>
                  <a:pt x="392" y="222"/>
                </a:lnTo>
                <a:lnTo>
                  <a:pt x="397" y="222"/>
                </a:lnTo>
                <a:lnTo>
                  <a:pt x="409" y="227"/>
                </a:lnTo>
                <a:lnTo>
                  <a:pt x="420" y="227"/>
                </a:lnTo>
                <a:lnTo>
                  <a:pt x="420" y="250"/>
                </a:lnTo>
                <a:lnTo>
                  <a:pt x="414" y="267"/>
                </a:lnTo>
                <a:lnTo>
                  <a:pt x="409" y="278"/>
                </a:lnTo>
                <a:lnTo>
                  <a:pt x="397" y="284"/>
                </a:lnTo>
                <a:lnTo>
                  <a:pt x="369" y="301"/>
                </a:lnTo>
                <a:lnTo>
                  <a:pt x="358" y="307"/>
                </a:lnTo>
                <a:lnTo>
                  <a:pt x="346" y="312"/>
                </a:lnTo>
                <a:lnTo>
                  <a:pt x="324" y="312"/>
                </a:lnTo>
                <a:lnTo>
                  <a:pt x="312" y="312"/>
                </a:lnTo>
                <a:lnTo>
                  <a:pt x="307" y="318"/>
                </a:lnTo>
                <a:lnTo>
                  <a:pt x="301" y="324"/>
                </a:lnTo>
                <a:lnTo>
                  <a:pt x="290" y="329"/>
                </a:lnTo>
                <a:lnTo>
                  <a:pt x="284" y="329"/>
                </a:lnTo>
                <a:lnTo>
                  <a:pt x="278" y="324"/>
                </a:lnTo>
                <a:lnTo>
                  <a:pt x="273" y="318"/>
                </a:lnTo>
                <a:lnTo>
                  <a:pt x="267" y="318"/>
                </a:lnTo>
                <a:lnTo>
                  <a:pt x="273" y="324"/>
                </a:lnTo>
                <a:lnTo>
                  <a:pt x="273" y="329"/>
                </a:lnTo>
                <a:lnTo>
                  <a:pt x="273" y="341"/>
                </a:lnTo>
                <a:lnTo>
                  <a:pt x="261" y="341"/>
                </a:lnTo>
                <a:lnTo>
                  <a:pt x="256" y="346"/>
                </a:lnTo>
                <a:lnTo>
                  <a:pt x="250" y="346"/>
                </a:lnTo>
                <a:lnTo>
                  <a:pt x="239" y="335"/>
                </a:lnTo>
                <a:lnTo>
                  <a:pt x="227" y="329"/>
                </a:lnTo>
                <a:lnTo>
                  <a:pt x="216" y="329"/>
                </a:lnTo>
                <a:lnTo>
                  <a:pt x="205" y="329"/>
                </a:lnTo>
                <a:lnTo>
                  <a:pt x="199" y="324"/>
                </a:lnTo>
                <a:lnTo>
                  <a:pt x="193" y="318"/>
                </a:lnTo>
                <a:lnTo>
                  <a:pt x="182" y="312"/>
                </a:lnTo>
                <a:lnTo>
                  <a:pt x="165" y="312"/>
                </a:lnTo>
                <a:lnTo>
                  <a:pt x="159" y="307"/>
                </a:lnTo>
                <a:lnTo>
                  <a:pt x="153" y="301"/>
                </a:lnTo>
                <a:lnTo>
                  <a:pt x="148" y="290"/>
                </a:lnTo>
                <a:lnTo>
                  <a:pt x="142" y="284"/>
                </a:lnTo>
                <a:lnTo>
                  <a:pt x="125" y="284"/>
                </a:lnTo>
                <a:lnTo>
                  <a:pt x="114" y="290"/>
                </a:lnTo>
                <a:lnTo>
                  <a:pt x="102" y="295"/>
                </a:lnTo>
                <a:lnTo>
                  <a:pt x="97" y="301"/>
                </a:lnTo>
                <a:lnTo>
                  <a:pt x="97" y="307"/>
                </a:lnTo>
                <a:lnTo>
                  <a:pt x="91" y="312"/>
                </a:lnTo>
                <a:lnTo>
                  <a:pt x="85" y="318"/>
                </a:lnTo>
                <a:lnTo>
                  <a:pt x="80" y="324"/>
                </a:lnTo>
                <a:lnTo>
                  <a:pt x="74" y="329"/>
                </a:lnTo>
                <a:lnTo>
                  <a:pt x="63" y="329"/>
                </a:lnTo>
                <a:lnTo>
                  <a:pt x="46" y="329"/>
                </a:lnTo>
                <a:lnTo>
                  <a:pt x="34" y="324"/>
                </a:lnTo>
                <a:lnTo>
                  <a:pt x="23" y="312"/>
                </a:lnTo>
                <a:lnTo>
                  <a:pt x="17" y="312"/>
                </a:lnTo>
                <a:lnTo>
                  <a:pt x="6" y="318"/>
                </a:lnTo>
                <a:lnTo>
                  <a:pt x="6" y="318"/>
                </a:lnTo>
              </a:path>
            </a:pathLst>
          </a:custGeom>
          <a:noFill/>
          <a:ln w="0">
            <a:solidFill>
              <a:srgbClr val="13007C"/>
            </a:solidFill>
            <a:prstDash val="solid"/>
            <a:round/>
            <a:headEnd/>
            <a:tailEnd/>
          </a:ln>
        </p:spPr>
        <p:txBody>
          <a:bodyPr/>
          <a:lstStyle/>
          <a:p>
            <a:endParaRPr lang="en-US" sz="1350"/>
          </a:p>
        </p:txBody>
      </p:sp>
      <p:sp>
        <p:nvSpPr>
          <p:cNvPr id="261260" name="Freeform 140"/>
          <p:cNvSpPr>
            <a:spLocks/>
          </p:cNvSpPr>
          <p:nvPr/>
        </p:nvSpPr>
        <p:spPr bwMode="auto">
          <a:xfrm>
            <a:off x="7148512" y="1389460"/>
            <a:ext cx="453629" cy="341709"/>
          </a:xfrm>
          <a:custGeom>
            <a:avLst/>
            <a:gdLst/>
            <a:ahLst/>
            <a:cxnLst>
              <a:cxn ang="0">
                <a:pos x="5" y="256"/>
              </a:cxn>
              <a:cxn ang="0">
                <a:pos x="28" y="239"/>
              </a:cxn>
              <a:cxn ang="0">
                <a:pos x="45" y="210"/>
              </a:cxn>
              <a:cxn ang="0">
                <a:pos x="56" y="176"/>
              </a:cxn>
              <a:cxn ang="0">
                <a:pos x="73" y="159"/>
              </a:cxn>
              <a:cxn ang="0">
                <a:pos x="68" y="114"/>
              </a:cxn>
              <a:cxn ang="0">
                <a:pos x="107" y="91"/>
              </a:cxn>
              <a:cxn ang="0">
                <a:pos x="124" y="57"/>
              </a:cxn>
              <a:cxn ang="0">
                <a:pos x="136" y="29"/>
              </a:cxn>
              <a:cxn ang="0">
                <a:pos x="153" y="0"/>
              </a:cxn>
              <a:cxn ang="0">
                <a:pos x="164" y="23"/>
              </a:cxn>
              <a:cxn ang="0">
                <a:pos x="158" y="57"/>
              </a:cxn>
              <a:cxn ang="0">
                <a:pos x="147" y="74"/>
              </a:cxn>
              <a:cxn ang="0">
                <a:pos x="136" y="97"/>
              </a:cxn>
              <a:cxn ang="0">
                <a:pos x="113" y="125"/>
              </a:cxn>
              <a:cxn ang="0">
                <a:pos x="107" y="159"/>
              </a:cxn>
              <a:cxn ang="0">
                <a:pos x="90" y="182"/>
              </a:cxn>
              <a:cxn ang="0">
                <a:pos x="136" y="176"/>
              </a:cxn>
              <a:cxn ang="0">
                <a:pos x="181" y="182"/>
              </a:cxn>
              <a:cxn ang="0">
                <a:pos x="204" y="176"/>
              </a:cxn>
              <a:cxn ang="0">
                <a:pos x="232" y="188"/>
              </a:cxn>
              <a:cxn ang="0">
                <a:pos x="244" y="199"/>
              </a:cxn>
              <a:cxn ang="0">
                <a:pos x="278" y="182"/>
              </a:cxn>
              <a:cxn ang="0">
                <a:pos x="306" y="188"/>
              </a:cxn>
              <a:cxn ang="0">
                <a:pos x="317" y="205"/>
              </a:cxn>
              <a:cxn ang="0">
                <a:pos x="346" y="199"/>
              </a:cxn>
              <a:cxn ang="0">
                <a:pos x="368" y="193"/>
              </a:cxn>
              <a:cxn ang="0">
                <a:pos x="391" y="216"/>
              </a:cxn>
              <a:cxn ang="0">
                <a:pos x="380" y="227"/>
              </a:cxn>
              <a:cxn ang="0">
                <a:pos x="351" y="250"/>
              </a:cxn>
              <a:cxn ang="0">
                <a:pos x="300" y="273"/>
              </a:cxn>
              <a:cxn ang="0">
                <a:pos x="272" y="278"/>
              </a:cxn>
              <a:cxn ang="0">
                <a:pos x="249" y="256"/>
              </a:cxn>
              <a:cxn ang="0">
                <a:pos x="232" y="267"/>
              </a:cxn>
              <a:cxn ang="0">
                <a:pos x="244" y="295"/>
              </a:cxn>
              <a:cxn ang="0">
                <a:pos x="204" y="278"/>
              </a:cxn>
              <a:cxn ang="0">
                <a:pos x="187" y="267"/>
              </a:cxn>
              <a:cxn ang="0">
                <a:pos x="170" y="267"/>
              </a:cxn>
              <a:cxn ang="0">
                <a:pos x="141" y="250"/>
              </a:cxn>
              <a:cxn ang="0">
                <a:pos x="102" y="233"/>
              </a:cxn>
              <a:cxn ang="0">
                <a:pos x="62" y="284"/>
              </a:cxn>
              <a:cxn ang="0">
                <a:pos x="34" y="290"/>
              </a:cxn>
              <a:cxn ang="0">
                <a:pos x="22" y="273"/>
              </a:cxn>
              <a:cxn ang="0">
                <a:pos x="0" y="278"/>
              </a:cxn>
            </a:cxnLst>
            <a:rect l="0" t="0" r="r" b="b"/>
            <a:pathLst>
              <a:path w="391" h="295">
                <a:moveTo>
                  <a:pt x="0" y="278"/>
                </a:moveTo>
                <a:lnTo>
                  <a:pt x="0" y="267"/>
                </a:lnTo>
                <a:lnTo>
                  <a:pt x="5" y="256"/>
                </a:lnTo>
                <a:lnTo>
                  <a:pt x="11" y="250"/>
                </a:lnTo>
                <a:lnTo>
                  <a:pt x="17" y="250"/>
                </a:lnTo>
                <a:lnTo>
                  <a:pt x="28" y="239"/>
                </a:lnTo>
                <a:lnTo>
                  <a:pt x="34" y="227"/>
                </a:lnTo>
                <a:lnTo>
                  <a:pt x="45" y="216"/>
                </a:lnTo>
                <a:lnTo>
                  <a:pt x="45" y="210"/>
                </a:lnTo>
                <a:lnTo>
                  <a:pt x="51" y="199"/>
                </a:lnTo>
                <a:lnTo>
                  <a:pt x="56" y="182"/>
                </a:lnTo>
                <a:lnTo>
                  <a:pt x="56" y="176"/>
                </a:lnTo>
                <a:lnTo>
                  <a:pt x="62" y="171"/>
                </a:lnTo>
                <a:lnTo>
                  <a:pt x="73" y="171"/>
                </a:lnTo>
                <a:lnTo>
                  <a:pt x="73" y="159"/>
                </a:lnTo>
                <a:lnTo>
                  <a:pt x="73" y="148"/>
                </a:lnTo>
                <a:lnTo>
                  <a:pt x="73" y="131"/>
                </a:lnTo>
                <a:lnTo>
                  <a:pt x="68" y="114"/>
                </a:lnTo>
                <a:lnTo>
                  <a:pt x="85" y="97"/>
                </a:lnTo>
                <a:lnTo>
                  <a:pt x="96" y="91"/>
                </a:lnTo>
                <a:lnTo>
                  <a:pt x="107" y="91"/>
                </a:lnTo>
                <a:lnTo>
                  <a:pt x="113" y="86"/>
                </a:lnTo>
                <a:lnTo>
                  <a:pt x="113" y="69"/>
                </a:lnTo>
                <a:lnTo>
                  <a:pt x="124" y="57"/>
                </a:lnTo>
                <a:lnTo>
                  <a:pt x="130" y="46"/>
                </a:lnTo>
                <a:lnTo>
                  <a:pt x="136" y="35"/>
                </a:lnTo>
                <a:lnTo>
                  <a:pt x="136" y="29"/>
                </a:lnTo>
                <a:lnTo>
                  <a:pt x="141" y="23"/>
                </a:lnTo>
                <a:lnTo>
                  <a:pt x="147" y="12"/>
                </a:lnTo>
                <a:lnTo>
                  <a:pt x="153" y="0"/>
                </a:lnTo>
                <a:lnTo>
                  <a:pt x="158" y="0"/>
                </a:lnTo>
                <a:lnTo>
                  <a:pt x="158" y="6"/>
                </a:lnTo>
                <a:lnTo>
                  <a:pt x="164" y="23"/>
                </a:lnTo>
                <a:lnTo>
                  <a:pt x="164" y="40"/>
                </a:lnTo>
                <a:lnTo>
                  <a:pt x="158" y="52"/>
                </a:lnTo>
                <a:lnTo>
                  <a:pt x="158" y="57"/>
                </a:lnTo>
                <a:lnTo>
                  <a:pt x="147" y="63"/>
                </a:lnTo>
                <a:lnTo>
                  <a:pt x="147" y="69"/>
                </a:lnTo>
                <a:lnTo>
                  <a:pt x="147" y="74"/>
                </a:lnTo>
                <a:lnTo>
                  <a:pt x="147" y="74"/>
                </a:lnTo>
                <a:lnTo>
                  <a:pt x="141" y="80"/>
                </a:lnTo>
                <a:lnTo>
                  <a:pt x="136" y="97"/>
                </a:lnTo>
                <a:lnTo>
                  <a:pt x="130" y="108"/>
                </a:lnTo>
                <a:lnTo>
                  <a:pt x="119" y="120"/>
                </a:lnTo>
                <a:lnTo>
                  <a:pt x="113" y="125"/>
                </a:lnTo>
                <a:lnTo>
                  <a:pt x="113" y="137"/>
                </a:lnTo>
                <a:lnTo>
                  <a:pt x="107" y="148"/>
                </a:lnTo>
                <a:lnTo>
                  <a:pt x="107" y="159"/>
                </a:lnTo>
                <a:lnTo>
                  <a:pt x="102" y="165"/>
                </a:lnTo>
                <a:lnTo>
                  <a:pt x="96" y="171"/>
                </a:lnTo>
                <a:lnTo>
                  <a:pt x="90" y="182"/>
                </a:lnTo>
                <a:lnTo>
                  <a:pt x="90" y="188"/>
                </a:lnTo>
                <a:lnTo>
                  <a:pt x="102" y="193"/>
                </a:lnTo>
                <a:lnTo>
                  <a:pt x="136" y="176"/>
                </a:lnTo>
                <a:lnTo>
                  <a:pt x="153" y="171"/>
                </a:lnTo>
                <a:lnTo>
                  <a:pt x="164" y="176"/>
                </a:lnTo>
                <a:lnTo>
                  <a:pt x="181" y="182"/>
                </a:lnTo>
                <a:lnTo>
                  <a:pt x="193" y="176"/>
                </a:lnTo>
                <a:lnTo>
                  <a:pt x="204" y="176"/>
                </a:lnTo>
                <a:lnTo>
                  <a:pt x="204" y="176"/>
                </a:lnTo>
                <a:lnTo>
                  <a:pt x="210" y="182"/>
                </a:lnTo>
                <a:lnTo>
                  <a:pt x="221" y="188"/>
                </a:lnTo>
                <a:lnTo>
                  <a:pt x="232" y="188"/>
                </a:lnTo>
                <a:lnTo>
                  <a:pt x="238" y="188"/>
                </a:lnTo>
                <a:lnTo>
                  <a:pt x="238" y="193"/>
                </a:lnTo>
                <a:lnTo>
                  <a:pt x="244" y="199"/>
                </a:lnTo>
                <a:lnTo>
                  <a:pt x="244" y="199"/>
                </a:lnTo>
                <a:lnTo>
                  <a:pt x="261" y="193"/>
                </a:lnTo>
                <a:lnTo>
                  <a:pt x="278" y="182"/>
                </a:lnTo>
                <a:lnTo>
                  <a:pt x="289" y="182"/>
                </a:lnTo>
                <a:lnTo>
                  <a:pt x="295" y="182"/>
                </a:lnTo>
                <a:lnTo>
                  <a:pt x="306" y="188"/>
                </a:lnTo>
                <a:lnTo>
                  <a:pt x="306" y="188"/>
                </a:lnTo>
                <a:lnTo>
                  <a:pt x="312" y="199"/>
                </a:lnTo>
                <a:lnTo>
                  <a:pt x="317" y="205"/>
                </a:lnTo>
                <a:lnTo>
                  <a:pt x="329" y="205"/>
                </a:lnTo>
                <a:lnTo>
                  <a:pt x="334" y="205"/>
                </a:lnTo>
                <a:lnTo>
                  <a:pt x="346" y="199"/>
                </a:lnTo>
                <a:lnTo>
                  <a:pt x="351" y="193"/>
                </a:lnTo>
                <a:lnTo>
                  <a:pt x="363" y="193"/>
                </a:lnTo>
                <a:lnTo>
                  <a:pt x="368" y="193"/>
                </a:lnTo>
                <a:lnTo>
                  <a:pt x="380" y="199"/>
                </a:lnTo>
                <a:lnTo>
                  <a:pt x="391" y="210"/>
                </a:lnTo>
                <a:lnTo>
                  <a:pt x="391" y="216"/>
                </a:lnTo>
                <a:lnTo>
                  <a:pt x="391" y="222"/>
                </a:lnTo>
                <a:lnTo>
                  <a:pt x="385" y="222"/>
                </a:lnTo>
                <a:lnTo>
                  <a:pt x="380" y="227"/>
                </a:lnTo>
                <a:lnTo>
                  <a:pt x="374" y="239"/>
                </a:lnTo>
                <a:lnTo>
                  <a:pt x="368" y="244"/>
                </a:lnTo>
                <a:lnTo>
                  <a:pt x="351" y="250"/>
                </a:lnTo>
                <a:lnTo>
                  <a:pt x="329" y="267"/>
                </a:lnTo>
                <a:lnTo>
                  <a:pt x="306" y="273"/>
                </a:lnTo>
                <a:lnTo>
                  <a:pt x="300" y="273"/>
                </a:lnTo>
                <a:lnTo>
                  <a:pt x="289" y="278"/>
                </a:lnTo>
                <a:lnTo>
                  <a:pt x="283" y="278"/>
                </a:lnTo>
                <a:lnTo>
                  <a:pt x="272" y="278"/>
                </a:lnTo>
                <a:lnTo>
                  <a:pt x="266" y="278"/>
                </a:lnTo>
                <a:lnTo>
                  <a:pt x="261" y="267"/>
                </a:lnTo>
                <a:lnTo>
                  <a:pt x="249" y="256"/>
                </a:lnTo>
                <a:lnTo>
                  <a:pt x="238" y="250"/>
                </a:lnTo>
                <a:lnTo>
                  <a:pt x="232" y="256"/>
                </a:lnTo>
                <a:lnTo>
                  <a:pt x="232" y="267"/>
                </a:lnTo>
                <a:lnTo>
                  <a:pt x="238" y="278"/>
                </a:lnTo>
                <a:lnTo>
                  <a:pt x="244" y="290"/>
                </a:lnTo>
                <a:lnTo>
                  <a:pt x="244" y="295"/>
                </a:lnTo>
                <a:lnTo>
                  <a:pt x="238" y="290"/>
                </a:lnTo>
                <a:lnTo>
                  <a:pt x="221" y="284"/>
                </a:lnTo>
                <a:lnTo>
                  <a:pt x="204" y="278"/>
                </a:lnTo>
                <a:lnTo>
                  <a:pt x="193" y="278"/>
                </a:lnTo>
                <a:lnTo>
                  <a:pt x="187" y="273"/>
                </a:lnTo>
                <a:lnTo>
                  <a:pt x="187" y="267"/>
                </a:lnTo>
                <a:lnTo>
                  <a:pt x="187" y="267"/>
                </a:lnTo>
                <a:lnTo>
                  <a:pt x="181" y="267"/>
                </a:lnTo>
                <a:lnTo>
                  <a:pt x="170" y="267"/>
                </a:lnTo>
                <a:lnTo>
                  <a:pt x="158" y="267"/>
                </a:lnTo>
                <a:lnTo>
                  <a:pt x="153" y="261"/>
                </a:lnTo>
                <a:lnTo>
                  <a:pt x="141" y="250"/>
                </a:lnTo>
                <a:lnTo>
                  <a:pt x="136" y="239"/>
                </a:lnTo>
                <a:lnTo>
                  <a:pt x="113" y="233"/>
                </a:lnTo>
                <a:lnTo>
                  <a:pt x="102" y="233"/>
                </a:lnTo>
                <a:lnTo>
                  <a:pt x="90" y="239"/>
                </a:lnTo>
                <a:lnTo>
                  <a:pt x="73" y="256"/>
                </a:lnTo>
                <a:lnTo>
                  <a:pt x="62" y="284"/>
                </a:lnTo>
                <a:lnTo>
                  <a:pt x="56" y="290"/>
                </a:lnTo>
                <a:lnTo>
                  <a:pt x="45" y="290"/>
                </a:lnTo>
                <a:lnTo>
                  <a:pt x="34" y="290"/>
                </a:lnTo>
                <a:lnTo>
                  <a:pt x="34" y="284"/>
                </a:lnTo>
                <a:lnTo>
                  <a:pt x="28" y="273"/>
                </a:lnTo>
                <a:lnTo>
                  <a:pt x="22" y="273"/>
                </a:lnTo>
                <a:lnTo>
                  <a:pt x="17" y="278"/>
                </a:lnTo>
                <a:lnTo>
                  <a:pt x="11" y="278"/>
                </a:lnTo>
                <a:lnTo>
                  <a:pt x="0" y="278"/>
                </a:lnTo>
                <a:lnTo>
                  <a:pt x="0" y="278"/>
                </a:lnTo>
                <a:close/>
              </a:path>
            </a:pathLst>
          </a:custGeom>
          <a:noFill/>
          <a:ln w="9525">
            <a:noFill/>
            <a:round/>
            <a:headEnd/>
            <a:tailEnd/>
          </a:ln>
        </p:spPr>
        <p:txBody>
          <a:bodyPr/>
          <a:lstStyle/>
          <a:p>
            <a:endParaRPr lang="en-US" sz="1350"/>
          </a:p>
        </p:txBody>
      </p:sp>
      <p:sp>
        <p:nvSpPr>
          <p:cNvPr id="261261" name="Freeform 141"/>
          <p:cNvSpPr>
            <a:spLocks/>
          </p:cNvSpPr>
          <p:nvPr/>
        </p:nvSpPr>
        <p:spPr bwMode="auto">
          <a:xfrm>
            <a:off x="2764631" y="2771775"/>
            <a:ext cx="1366838" cy="1724025"/>
          </a:xfrm>
          <a:custGeom>
            <a:avLst/>
            <a:gdLst/>
            <a:ahLst/>
            <a:cxnLst>
              <a:cxn ang="0">
                <a:pos x="147" y="0"/>
              </a:cxn>
              <a:cxn ang="0">
                <a:pos x="198" y="51"/>
              </a:cxn>
              <a:cxn ang="0">
                <a:pos x="249" y="102"/>
              </a:cxn>
              <a:cxn ang="0">
                <a:pos x="346" y="153"/>
              </a:cxn>
              <a:cxn ang="0">
                <a:pos x="397" y="250"/>
              </a:cxn>
              <a:cxn ang="0">
                <a:pos x="448" y="295"/>
              </a:cxn>
              <a:cxn ang="0">
                <a:pos x="952" y="493"/>
              </a:cxn>
              <a:cxn ang="0">
                <a:pos x="998" y="346"/>
              </a:cxn>
              <a:cxn ang="0">
                <a:pos x="1043" y="295"/>
              </a:cxn>
              <a:cxn ang="0">
                <a:pos x="1168" y="278"/>
              </a:cxn>
              <a:cxn ang="0">
                <a:pos x="1145" y="323"/>
              </a:cxn>
              <a:cxn ang="0">
                <a:pos x="1072" y="301"/>
              </a:cxn>
              <a:cxn ang="0">
                <a:pos x="1043" y="335"/>
              </a:cxn>
              <a:cxn ang="0">
                <a:pos x="1100" y="482"/>
              </a:cxn>
              <a:cxn ang="0">
                <a:pos x="1145" y="448"/>
              </a:cxn>
              <a:cxn ang="0">
                <a:pos x="1106" y="488"/>
              </a:cxn>
              <a:cxn ang="0">
                <a:pos x="1004" y="499"/>
              </a:cxn>
              <a:cxn ang="0">
                <a:pos x="1049" y="516"/>
              </a:cxn>
              <a:cxn ang="0">
                <a:pos x="1004" y="544"/>
              </a:cxn>
              <a:cxn ang="0">
                <a:pos x="958" y="890"/>
              </a:cxn>
              <a:cxn ang="0">
                <a:pos x="1004" y="987"/>
              </a:cxn>
              <a:cxn ang="0">
                <a:pos x="1032" y="998"/>
              </a:cxn>
              <a:cxn ang="0">
                <a:pos x="1077" y="1049"/>
              </a:cxn>
              <a:cxn ang="0">
                <a:pos x="1128" y="1094"/>
              </a:cxn>
              <a:cxn ang="0">
                <a:pos x="1106" y="1111"/>
              </a:cxn>
              <a:cxn ang="0">
                <a:pos x="1128" y="1145"/>
              </a:cxn>
              <a:cxn ang="0">
                <a:pos x="1162" y="1191"/>
              </a:cxn>
              <a:cxn ang="0">
                <a:pos x="1157" y="1202"/>
              </a:cxn>
              <a:cxn ang="0">
                <a:pos x="1179" y="1213"/>
              </a:cxn>
              <a:cxn ang="0">
                <a:pos x="1032" y="1242"/>
              </a:cxn>
              <a:cxn ang="0">
                <a:pos x="1009" y="1338"/>
              </a:cxn>
              <a:cxn ang="0">
                <a:pos x="987" y="1367"/>
              </a:cxn>
              <a:cxn ang="0">
                <a:pos x="913" y="1486"/>
              </a:cxn>
              <a:cxn ang="0">
                <a:pos x="833" y="1463"/>
              </a:cxn>
              <a:cxn ang="0">
                <a:pos x="788" y="1435"/>
              </a:cxn>
              <a:cxn ang="0">
                <a:pos x="777" y="1389"/>
              </a:cxn>
              <a:cxn ang="0">
                <a:pos x="737" y="1423"/>
              </a:cxn>
              <a:cxn ang="0">
                <a:pos x="726" y="1401"/>
              </a:cxn>
              <a:cxn ang="0">
                <a:pos x="714" y="1412"/>
              </a:cxn>
              <a:cxn ang="0">
                <a:pos x="686" y="1384"/>
              </a:cxn>
              <a:cxn ang="0">
                <a:pos x="765" y="1230"/>
              </a:cxn>
              <a:cxn ang="0">
                <a:pos x="788" y="1219"/>
              </a:cxn>
              <a:cxn ang="0">
                <a:pos x="805" y="1168"/>
              </a:cxn>
              <a:cxn ang="0">
                <a:pos x="737" y="1094"/>
              </a:cxn>
              <a:cxn ang="0">
                <a:pos x="607" y="998"/>
              </a:cxn>
              <a:cxn ang="0">
                <a:pos x="505" y="890"/>
              </a:cxn>
              <a:cxn ang="0">
                <a:pos x="442" y="817"/>
              </a:cxn>
              <a:cxn ang="0">
                <a:pos x="352" y="771"/>
              </a:cxn>
              <a:cxn ang="0">
                <a:pos x="300" y="703"/>
              </a:cxn>
              <a:cxn ang="0">
                <a:pos x="198" y="646"/>
              </a:cxn>
              <a:cxn ang="0">
                <a:pos x="153" y="414"/>
              </a:cxn>
              <a:cxn ang="0">
                <a:pos x="51" y="267"/>
              </a:cxn>
              <a:cxn ang="0">
                <a:pos x="0" y="108"/>
              </a:cxn>
              <a:cxn ang="0">
                <a:pos x="0" y="0"/>
              </a:cxn>
            </a:cxnLst>
            <a:rect l="0" t="0" r="r" b="b"/>
            <a:pathLst>
              <a:path w="1179" h="1486">
                <a:moveTo>
                  <a:pt x="0" y="0"/>
                </a:moveTo>
                <a:lnTo>
                  <a:pt x="147" y="0"/>
                </a:lnTo>
                <a:lnTo>
                  <a:pt x="147" y="51"/>
                </a:lnTo>
                <a:lnTo>
                  <a:pt x="198" y="51"/>
                </a:lnTo>
                <a:lnTo>
                  <a:pt x="198" y="102"/>
                </a:lnTo>
                <a:lnTo>
                  <a:pt x="249" y="102"/>
                </a:lnTo>
                <a:lnTo>
                  <a:pt x="249" y="153"/>
                </a:lnTo>
                <a:lnTo>
                  <a:pt x="346" y="153"/>
                </a:lnTo>
                <a:lnTo>
                  <a:pt x="346" y="250"/>
                </a:lnTo>
                <a:lnTo>
                  <a:pt x="397" y="250"/>
                </a:lnTo>
                <a:lnTo>
                  <a:pt x="397" y="295"/>
                </a:lnTo>
                <a:lnTo>
                  <a:pt x="448" y="295"/>
                </a:lnTo>
                <a:lnTo>
                  <a:pt x="448" y="499"/>
                </a:lnTo>
                <a:lnTo>
                  <a:pt x="952" y="493"/>
                </a:lnTo>
                <a:lnTo>
                  <a:pt x="952" y="346"/>
                </a:lnTo>
                <a:lnTo>
                  <a:pt x="998" y="346"/>
                </a:lnTo>
                <a:lnTo>
                  <a:pt x="998" y="295"/>
                </a:lnTo>
                <a:lnTo>
                  <a:pt x="1043" y="295"/>
                </a:lnTo>
                <a:lnTo>
                  <a:pt x="1043" y="278"/>
                </a:lnTo>
                <a:lnTo>
                  <a:pt x="1168" y="278"/>
                </a:lnTo>
                <a:lnTo>
                  <a:pt x="1168" y="323"/>
                </a:lnTo>
                <a:lnTo>
                  <a:pt x="1145" y="323"/>
                </a:lnTo>
                <a:lnTo>
                  <a:pt x="1145" y="301"/>
                </a:lnTo>
                <a:lnTo>
                  <a:pt x="1072" y="301"/>
                </a:lnTo>
                <a:lnTo>
                  <a:pt x="1072" y="335"/>
                </a:lnTo>
                <a:lnTo>
                  <a:pt x="1043" y="335"/>
                </a:lnTo>
                <a:lnTo>
                  <a:pt x="1043" y="482"/>
                </a:lnTo>
                <a:lnTo>
                  <a:pt x="1100" y="482"/>
                </a:lnTo>
                <a:lnTo>
                  <a:pt x="1100" y="448"/>
                </a:lnTo>
                <a:lnTo>
                  <a:pt x="1145" y="448"/>
                </a:lnTo>
                <a:lnTo>
                  <a:pt x="1145" y="488"/>
                </a:lnTo>
                <a:lnTo>
                  <a:pt x="1106" y="488"/>
                </a:lnTo>
                <a:lnTo>
                  <a:pt x="1106" y="499"/>
                </a:lnTo>
                <a:lnTo>
                  <a:pt x="1004" y="499"/>
                </a:lnTo>
                <a:lnTo>
                  <a:pt x="1004" y="516"/>
                </a:lnTo>
                <a:lnTo>
                  <a:pt x="1049" y="516"/>
                </a:lnTo>
                <a:lnTo>
                  <a:pt x="1049" y="544"/>
                </a:lnTo>
                <a:lnTo>
                  <a:pt x="1004" y="544"/>
                </a:lnTo>
                <a:lnTo>
                  <a:pt x="1004" y="890"/>
                </a:lnTo>
                <a:lnTo>
                  <a:pt x="958" y="890"/>
                </a:lnTo>
                <a:lnTo>
                  <a:pt x="952" y="987"/>
                </a:lnTo>
                <a:lnTo>
                  <a:pt x="1004" y="987"/>
                </a:lnTo>
                <a:lnTo>
                  <a:pt x="1004" y="998"/>
                </a:lnTo>
                <a:lnTo>
                  <a:pt x="1032" y="998"/>
                </a:lnTo>
                <a:lnTo>
                  <a:pt x="1032" y="1049"/>
                </a:lnTo>
                <a:lnTo>
                  <a:pt x="1077" y="1049"/>
                </a:lnTo>
                <a:lnTo>
                  <a:pt x="1077" y="1094"/>
                </a:lnTo>
                <a:lnTo>
                  <a:pt x="1128" y="1094"/>
                </a:lnTo>
                <a:lnTo>
                  <a:pt x="1128" y="1111"/>
                </a:lnTo>
                <a:lnTo>
                  <a:pt x="1106" y="1111"/>
                </a:lnTo>
                <a:lnTo>
                  <a:pt x="1106" y="1145"/>
                </a:lnTo>
                <a:lnTo>
                  <a:pt x="1128" y="1145"/>
                </a:lnTo>
                <a:lnTo>
                  <a:pt x="1128" y="1191"/>
                </a:lnTo>
                <a:lnTo>
                  <a:pt x="1162" y="1191"/>
                </a:lnTo>
                <a:lnTo>
                  <a:pt x="1162" y="1202"/>
                </a:lnTo>
                <a:lnTo>
                  <a:pt x="1157" y="1202"/>
                </a:lnTo>
                <a:lnTo>
                  <a:pt x="1157" y="1219"/>
                </a:lnTo>
                <a:lnTo>
                  <a:pt x="1179" y="1213"/>
                </a:lnTo>
                <a:lnTo>
                  <a:pt x="1179" y="1242"/>
                </a:lnTo>
                <a:lnTo>
                  <a:pt x="1032" y="1242"/>
                </a:lnTo>
                <a:lnTo>
                  <a:pt x="1032" y="1338"/>
                </a:lnTo>
                <a:lnTo>
                  <a:pt x="1009" y="1338"/>
                </a:lnTo>
                <a:lnTo>
                  <a:pt x="1009" y="1367"/>
                </a:lnTo>
                <a:lnTo>
                  <a:pt x="987" y="1367"/>
                </a:lnTo>
                <a:lnTo>
                  <a:pt x="987" y="1486"/>
                </a:lnTo>
                <a:lnTo>
                  <a:pt x="913" y="1486"/>
                </a:lnTo>
                <a:lnTo>
                  <a:pt x="913" y="1463"/>
                </a:lnTo>
                <a:lnTo>
                  <a:pt x="833" y="1463"/>
                </a:lnTo>
                <a:lnTo>
                  <a:pt x="833" y="1435"/>
                </a:lnTo>
                <a:lnTo>
                  <a:pt x="788" y="1435"/>
                </a:lnTo>
                <a:lnTo>
                  <a:pt x="788" y="1389"/>
                </a:lnTo>
                <a:lnTo>
                  <a:pt x="777" y="1389"/>
                </a:lnTo>
                <a:lnTo>
                  <a:pt x="777" y="1423"/>
                </a:lnTo>
                <a:lnTo>
                  <a:pt x="737" y="1423"/>
                </a:lnTo>
                <a:lnTo>
                  <a:pt x="737" y="1401"/>
                </a:lnTo>
                <a:lnTo>
                  <a:pt x="726" y="1401"/>
                </a:lnTo>
                <a:lnTo>
                  <a:pt x="726" y="1412"/>
                </a:lnTo>
                <a:lnTo>
                  <a:pt x="714" y="1412"/>
                </a:lnTo>
                <a:lnTo>
                  <a:pt x="714" y="1384"/>
                </a:lnTo>
                <a:lnTo>
                  <a:pt x="686" y="1384"/>
                </a:lnTo>
                <a:lnTo>
                  <a:pt x="686" y="1230"/>
                </a:lnTo>
                <a:lnTo>
                  <a:pt x="765" y="1230"/>
                </a:lnTo>
                <a:lnTo>
                  <a:pt x="765" y="1219"/>
                </a:lnTo>
                <a:lnTo>
                  <a:pt x="788" y="1219"/>
                </a:lnTo>
                <a:lnTo>
                  <a:pt x="788" y="1168"/>
                </a:lnTo>
                <a:lnTo>
                  <a:pt x="805" y="1168"/>
                </a:lnTo>
                <a:lnTo>
                  <a:pt x="805" y="1094"/>
                </a:lnTo>
                <a:lnTo>
                  <a:pt x="737" y="1094"/>
                </a:lnTo>
                <a:lnTo>
                  <a:pt x="737" y="998"/>
                </a:lnTo>
                <a:lnTo>
                  <a:pt x="607" y="998"/>
                </a:lnTo>
                <a:lnTo>
                  <a:pt x="607" y="890"/>
                </a:lnTo>
                <a:lnTo>
                  <a:pt x="505" y="890"/>
                </a:lnTo>
                <a:lnTo>
                  <a:pt x="505" y="794"/>
                </a:lnTo>
                <a:lnTo>
                  <a:pt x="442" y="817"/>
                </a:lnTo>
                <a:lnTo>
                  <a:pt x="442" y="771"/>
                </a:lnTo>
                <a:lnTo>
                  <a:pt x="352" y="771"/>
                </a:lnTo>
                <a:lnTo>
                  <a:pt x="352" y="703"/>
                </a:lnTo>
                <a:lnTo>
                  <a:pt x="300" y="703"/>
                </a:lnTo>
                <a:lnTo>
                  <a:pt x="300" y="646"/>
                </a:lnTo>
                <a:lnTo>
                  <a:pt x="198" y="646"/>
                </a:lnTo>
                <a:lnTo>
                  <a:pt x="198" y="414"/>
                </a:lnTo>
                <a:lnTo>
                  <a:pt x="153" y="414"/>
                </a:lnTo>
                <a:lnTo>
                  <a:pt x="153" y="267"/>
                </a:lnTo>
                <a:lnTo>
                  <a:pt x="51" y="267"/>
                </a:lnTo>
                <a:lnTo>
                  <a:pt x="51" y="108"/>
                </a:lnTo>
                <a:lnTo>
                  <a:pt x="0" y="108"/>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62" name="Freeform 142"/>
          <p:cNvSpPr>
            <a:spLocks/>
          </p:cNvSpPr>
          <p:nvPr/>
        </p:nvSpPr>
        <p:spPr bwMode="auto">
          <a:xfrm>
            <a:off x="2205037" y="1679972"/>
            <a:ext cx="110729" cy="117872"/>
          </a:xfrm>
          <a:custGeom>
            <a:avLst/>
            <a:gdLst/>
            <a:ahLst/>
            <a:cxnLst>
              <a:cxn ang="0">
                <a:pos x="74" y="79"/>
              </a:cxn>
              <a:cxn ang="0">
                <a:pos x="96" y="79"/>
              </a:cxn>
              <a:cxn ang="0">
                <a:pos x="96" y="51"/>
              </a:cxn>
              <a:cxn ang="0">
                <a:pos x="85" y="51"/>
              </a:cxn>
              <a:cxn ang="0">
                <a:pos x="85" y="0"/>
              </a:cxn>
              <a:cxn ang="0">
                <a:pos x="28" y="0"/>
              </a:cxn>
              <a:cxn ang="0">
                <a:pos x="28" y="28"/>
              </a:cxn>
              <a:cxn ang="0">
                <a:pos x="0" y="28"/>
              </a:cxn>
              <a:cxn ang="0">
                <a:pos x="0" y="102"/>
              </a:cxn>
              <a:cxn ang="0">
                <a:pos x="74" y="102"/>
              </a:cxn>
              <a:cxn ang="0">
                <a:pos x="74" y="79"/>
              </a:cxn>
              <a:cxn ang="0">
                <a:pos x="74" y="79"/>
              </a:cxn>
            </a:cxnLst>
            <a:rect l="0" t="0" r="r" b="b"/>
            <a:pathLst>
              <a:path w="96" h="102">
                <a:moveTo>
                  <a:pt x="74" y="79"/>
                </a:moveTo>
                <a:lnTo>
                  <a:pt x="96" y="79"/>
                </a:lnTo>
                <a:lnTo>
                  <a:pt x="96" y="51"/>
                </a:lnTo>
                <a:lnTo>
                  <a:pt x="85" y="51"/>
                </a:lnTo>
                <a:lnTo>
                  <a:pt x="85" y="0"/>
                </a:lnTo>
                <a:lnTo>
                  <a:pt x="28" y="0"/>
                </a:lnTo>
                <a:lnTo>
                  <a:pt x="28" y="28"/>
                </a:lnTo>
                <a:lnTo>
                  <a:pt x="0" y="28"/>
                </a:lnTo>
                <a:lnTo>
                  <a:pt x="0" y="102"/>
                </a:lnTo>
                <a:lnTo>
                  <a:pt x="74" y="102"/>
                </a:lnTo>
                <a:lnTo>
                  <a:pt x="74" y="79"/>
                </a:lnTo>
                <a:lnTo>
                  <a:pt x="74" y="79"/>
                </a:lnTo>
              </a:path>
            </a:pathLst>
          </a:custGeom>
          <a:noFill/>
          <a:ln w="9525">
            <a:solidFill>
              <a:srgbClr val="000000"/>
            </a:solidFill>
            <a:prstDash val="solid"/>
            <a:round/>
            <a:headEnd/>
            <a:tailEnd/>
          </a:ln>
        </p:spPr>
        <p:txBody>
          <a:bodyPr/>
          <a:lstStyle/>
          <a:p>
            <a:endParaRPr lang="en-US" sz="1350"/>
          </a:p>
        </p:txBody>
      </p:sp>
      <p:sp>
        <p:nvSpPr>
          <p:cNvPr id="261263" name="Freeform 143"/>
          <p:cNvSpPr>
            <a:spLocks/>
          </p:cNvSpPr>
          <p:nvPr/>
        </p:nvSpPr>
        <p:spPr bwMode="auto">
          <a:xfrm>
            <a:off x="2382441" y="1581150"/>
            <a:ext cx="53578"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close/>
              </a:path>
            </a:pathLst>
          </a:custGeom>
          <a:solidFill>
            <a:srgbClr val="00A0C6"/>
          </a:solidFill>
          <a:ln w="9525">
            <a:noFill/>
            <a:round/>
            <a:headEnd/>
            <a:tailEnd/>
          </a:ln>
        </p:spPr>
        <p:txBody>
          <a:bodyPr/>
          <a:lstStyle/>
          <a:p>
            <a:endParaRPr lang="en-US" sz="1350"/>
          </a:p>
        </p:txBody>
      </p:sp>
      <p:sp>
        <p:nvSpPr>
          <p:cNvPr id="261264" name="Freeform 144"/>
          <p:cNvSpPr>
            <a:spLocks/>
          </p:cNvSpPr>
          <p:nvPr/>
        </p:nvSpPr>
        <p:spPr bwMode="auto">
          <a:xfrm>
            <a:off x="2382441" y="1581150"/>
            <a:ext cx="53578" cy="7144"/>
          </a:xfrm>
          <a:custGeom>
            <a:avLst/>
            <a:gdLst/>
            <a:ahLst/>
            <a:cxnLst>
              <a:cxn ang="0">
                <a:pos x="0" y="0"/>
              </a:cxn>
              <a:cxn ang="0">
                <a:pos x="46" y="0"/>
              </a:cxn>
              <a:cxn ang="0">
                <a:pos x="46" y="6"/>
              </a:cxn>
              <a:cxn ang="0">
                <a:pos x="0" y="6"/>
              </a:cxn>
              <a:cxn ang="0">
                <a:pos x="0" y="0"/>
              </a:cxn>
              <a:cxn ang="0">
                <a:pos x="0" y="0"/>
              </a:cxn>
            </a:cxnLst>
            <a:rect l="0" t="0" r="r" b="b"/>
            <a:pathLst>
              <a:path w="46" h="6">
                <a:moveTo>
                  <a:pt x="0" y="0"/>
                </a:moveTo>
                <a:lnTo>
                  <a:pt x="46" y="0"/>
                </a:lnTo>
                <a:lnTo>
                  <a:pt x="46"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65" name="Freeform 145"/>
          <p:cNvSpPr>
            <a:spLocks/>
          </p:cNvSpPr>
          <p:nvPr/>
        </p:nvSpPr>
        <p:spPr bwMode="auto">
          <a:xfrm>
            <a:off x="2553892" y="1824038"/>
            <a:ext cx="59531" cy="26194"/>
          </a:xfrm>
          <a:custGeom>
            <a:avLst/>
            <a:gdLst/>
            <a:ahLst/>
            <a:cxnLst>
              <a:cxn ang="0">
                <a:pos x="0" y="22"/>
              </a:cxn>
              <a:cxn ang="0">
                <a:pos x="51" y="22"/>
              </a:cxn>
              <a:cxn ang="0">
                <a:pos x="51" y="0"/>
              </a:cxn>
              <a:cxn ang="0">
                <a:pos x="0" y="0"/>
              </a:cxn>
              <a:cxn ang="0">
                <a:pos x="0" y="22"/>
              </a:cxn>
              <a:cxn ang="0">
                <a:pos x="0" y="22"/>
              </a:cxn>
            </a:cxnLst>
            <a:rect l="0" t="0" r="r" b="b"/>
            <a:pathLst>
              <a:path w="51" h="22">
                <a:moveTo>
                  <a:pt x="0" y="22"/>
                </a:moveTo>
                <a:lnTo>
                  <a:pt x="51" y="22"/>
                </a:lnTo>
                <a:lnTo>
                  <a:pt x="51" y="0"/>
                </a:lnTo>
                <a:lnTo>
                  <a:pt x="0" y="0"/>
                </a:lnTo>
                <a:lnTo>
                  <a:pt x="0" y="22"/>
                </a:lnTo>
                <a:lnTo>
                  <a:pt x="0" y="22"/>
                </a:lnTo>
              </a:path>
            </a:pathLst>
          </a:custGeom>
          <a:noFill/>
          <a:ln w="9525">
            <a:solidFill>
              <a:srgbClr val="000000"/>
            </a:solidFill>
            <a:prstDash val="solid"/>
            <a:round/>
            <a:headEnd/>
            <a:tailEnd/>
          </a:ln>
        </p:spPr>
        <p:txBody>
          <a:bodyPr/>
          <a:lstStyle/>
          <a:p>
            <a:endParaRPr lang="en-US" sz="1350"/>
          </a:p>
        </p:txBody>
      </p:sp>
      <p:sp>
        <p:nvSpPr>
          <p:cNvPr id="261266" name="Freeform 146"/>
          <p:cNvSpPr>
            <a:spLocks/>
          </p:cNvSpPr>
          <p:nvPr/>
        </p:nvSpPr>
        <p:spPr bwMode="auto">
          <a:xfrm>
            <a:off x="2099072" y="1165622"/>
            <a:ext cx="914400" cy="756047"/>
          </a:xfrm>
          <a:custGeom>
            <a:avLst/>
            <a:gdLst/>
            <a:ahLst/>
            <a:cxnLst>
              <a:cxn ang="0">
                <a:pos x="85" y="40"/>
              </a:cxn>
              <a:cxn ang="0">
                <a:pos x="97" y="102"/>
              </a:cxn>
              <a:cxn ang="0">
                <a:pos x="23" y="130"/>
              </a:cxn>
              <a:cxn ang="0">
                <a:pos x="46" y="147"/>
              </a:cxn>
              <a:cxn ang="0">
                <a:pos x="0" y="176"/>
              </a:cxn>
              <a:cxn ang="0">
                <a:pos x="46" y="204"/>
              </a:cxn>
              <a:cxn ang="0">
                <a:pos x="68" y="227"/>
              </a:cxn>
              <a:cxn ang="0">
                <a:pos x="46" y="255"/>
              </a:cxn>
              <a:cxn ang="0">
                <a:pos x="91" y="391"/>
              </a:cxn>
              <a:cxn ang="0">
                <a:pos x="108" y="374"/>
              </a:cxn>
              <a:cxn ang="0">
                <a:pos x="159" y="363"/>
              </a:cxn>
              <a:cxn ang="0">
                <a:pos x="165" y="301"/>
              </a:cxn>
              <a:cxn ang="0">
                <a:pos x="244" y="312"/>
              </a:cxn>
              <a:cxn ang="0">
                <a:pos x="290" y="301"/>
              </a:cxn>
              <a:cxn ang="0">
                <a:pos x="318" y="323"/>
              </a:cxn>
              <a:cxn ang="0">
                <a:pos x="329" y="301"/>
              </a:cxn>
              <a:cxn ang="0">
                <a:pos x="352" y="340"/>
              </a:cxn>
              <a:cxn ang="0">
                <a:pos x="386" y="363"/>
              </a:cxn>
              <a:cxn ang="0">
                <a:pos x="403" y="352"/>
              </a:cxn>
              <a:cxn ang="0">
                <a:pos x="414" y="386"/>
              </a:cxn>
              <a:cxn ang="0">
                <a:pos x="426" y="403"/>
              </a:cxn>
              <a:cxn ang="0">
                <a:pos x="437" y="414"/>
              </a:cxn>
              <a:cxn ang="0">
                <a:pos x="386" y="403"/>
              </a:cxn>
              <a:cxn ang="0">
                <a:pos x="363" y="391"/>
              </a:cxn>
              <a:cxn ang="0">
                <a:pos x="369" y="374"/>
              </a:cxn>
              <a:cxn ang="0">
                <a:pos x="352" y="374"/>
              </a:cxn>
              <a:cxn ang="0">
                <a:pos x="341" y="380"/>
              </a:cxn>
              <a:cxn ang="0">
                <a:pos x="318" y="414"/>
              </a:cxn>
              <a:cxn ang="0">
                <a:pos x="290" y="420"/>
              </a:cxn>
              <a:cxn ang="0">
                <a:pos x="375" y="425"/>
              </a:cxn>
              <a:cxn ang="0">
                <a:pos x="397" y="431"/>
              </a:cxn>
              <a:cxn ang="0">
                <a:pos x="443" y="454"/>
              </a:cxn>
              <a:cxn ang="0">
                <a:pos x="488" y="505"/>
              </a:cxn>
              <a:cxn ang="0">
                <a:pos x="443" y="527"/>
              </a:cxn>
              <a:cxn ang="0">
                <a:pos x="465" y="550"/>
              </a:cxn>
              <a:cxn ang="0">
                <a:pos x="488" y="652"/>
              </a:cxn>
              <a:cxn ang="0">
                <a:pos x="511" y="624"/>
              </a:cxn>
              <a:cxn ang="0">
                <a:pos x="516" y="601"/>
              </a:cxn>
              <a:cxn ang="0">
                <a:pos x="528" y="618"/>
              </a:cxn>
              <a:cxn ang="0">
                <a:pos x="539" y="550"/>
              </a:cxn>
              <a:cxn ang="0">
                <a:pos x="686" y="601"/>
              </a:cxn>
              <a:cxn ang="0">
                <a:pos x="715" y="250"/>
              </a:cxn>
              <a:cxn ang="0">
                <a:pos x="788" y="204"/>
              </a:cxn>
              <a:cxn ang="0">
                <a:pos x="97" y="0"/>
              </a:cxn>
              <a:cxn ang="0">
                <a:pos x="85" y="28"/>
              </a:cxn>
            </a:cxnLst>
            <a:rect l="0" t="0" r="r" b="b"/>
            <a:pathLst>
              <a:path w="788" h="652">
                <a:moveTo>
                  <a:pt x="85" y="28"/>
                </a:moveTo>
                <a:lnTo>
                  <a:pt x="85" y="40"/>
                </a:lnTo>
                <a:lnTo>
                  <a:pt x="97" y="40"/>
                </a:lnTo>
                <a:lnTo>
                  <a:pt x="97" y="102"/>
                </a:lnTo>
                <a:lnTo>
                  <a:pt x="23" y="102"/>
                </a:lnTo>
                <a:lnTo>
                  <a:pt x="23" y="130"/>
                </a:lnTo>
                <a:lnTo>
                  <a:pt x="46" y="130"/>
                </a:lnTo>
                <a:lnTo>
                  <a:pt x="46" y="147"/>
                </a:lnTo>
                <a:lnTo>
                  <a:pt x="0" y="147"/>
                </a:lnTo>
                <a:lnTo>
                  <a:pt x="0" y="176"/>
                </a:lnTo>
                <a:lnTo>
                  <a:pt x="46" y="176"/>
                </a:lnTo>
                <a:lnTo>
                  <a:pt x="46" y="204"/>
                </a:lnTo>
                <a:lnTo>
                  <a:pt x="68" y="204"/>
                </a:lnTo>
                <a:lnTo>
                  <a:pt x="68" y="227"/>
                </a:lnTo>
                <a:lnTo>
                  <a:pt x="46" y="227"/>
                </a:lnTo>
                <a:lnTo>
                  <a:pt x="46" y="255"/>
                </a:lnTo>
                <a:lnTo>
                  <a:pt x="91" y="255"/>
                </a:lnTo>
                <a:lnTo>
                  <a:pt x="91" y="391"/>
                </a:lnTo>
                <a:lnTo>
                  <a:pt x="108" y="391"/>
                </a:lnTo>
                <a:lnTo>
                  <a:pt x="108" y="374"/>
                </a:lnTo>
                <a:lnTo>
                  <a:pt x="159" y="374"/>
                </a:lnTo>
                <a:lnTo>
                  <a:pt x="159" y="363"/>
                </a:lnTo>
                <a:lnTo>
                  <a:pt x="165" y="363"/>
                </a:lnTo>
                <a:lnTo>
                  <a:pt x="165" y="301"/>
                </a:lnTo>
                <a:lnTo>
                  <a:pt x="244" y="301"/>
                </a:lnTo>
                <a:lnTo>
                  <a:pt x="244" y="312"/>
                </a:lnTo>
                <a:lnTo>
                  <a:pt x="290" y="312"/>
                </a:lnTo>
                <a:lnTo>
                  <a:pt x="290" y="301"/>
                </a:lnTo>
                <a:lnTo>
                  <a:pt x="318" y="301"/>
                </a:lnTo>
                <a:lnTo>
                  <a:pt x="318" y="323"/>
                </a:lnTo>
                <a:lnTo>
                  <a:pt x="329" y="323"/>
                </a:lnTo>
                <a:lnTo>
                  <a:pt x="329" y="301"/>
                </a:lnTo>
                <a:lnTo>
                  <a:pt x="352" y="301"/>
                </a:lnTo>
                <a:lnTo>
                  <a:pt x="352" y="340"/>
                </a:lnTo>
                <a:lnTo>
                  <a:pt x="386" y="340"/>
                </a:lnTo>
                <a:lnTo>
                  <a:pt x="386" y="363"/>
                </a:lnTo>
                <a:lnTo>
                  <a:pt x="403" y="363"/>
                </a:lnTo>
                <a:lnTo>
                  <a:pt x="403" y="352"/>
                </a:lnTo>
                <a:lnTo>
                  <a:pt x="414" y="352"/>
                </a:lnTo>
                <a:lnTo>
                  <a:pt x="414" y="386"/>
                </a:lnTo>
                <a:lnTo>
                  <a:pt x="426" y="386"/>
                </a:lnTo>
                <a:lnTo>
                  <a:pt x="426" y="403"/>
                </a:lnTo>
                <a:lnTo>
                  <a:pt x="437" y="403"/>
                </a:lnTo>
                <a:lnTo>
                  <a:pt x="437" y="414"/>
                </a:lnTo>
                <a:lnTo>
                  <a:pt x="386" y="414"/>
                </a:lnTo>
                <a:lnTo>
                  <a:pt x="386" y="403"/>
                </a:lnTo>
                <a:lnTo>
                  <a:pt x="363" y="403"/>
                </a:lnTo>
                <a:lnTo>
                  <a:pt x="363" y="391"/>
                </a:lnTo>
                <a:lnTo>
                  <a:pt x="369" y="391"/>
                </a:lnTo>
                <a:lnTo>
                  <a:pt x="369" y="374"/>
                </a:lnTo>
                <a:lnTo>
                  <a:pt x="352" y="374"/>
                </a:lnTo>
                <a:lnTo>
                  <a:pt x="352" y="374"/>
                </a:lnTo>
                <a:lnTo>
                  <a:pt x="341" y="374"/>
                </a:lnTo>
                <a:lnTo>
                  <a:pt x="341" y="380"/>
                </a:lnTo>
                <a:lnTo>
                  <a:pt x="318" y="380"/>
                </a:lnTo>
                <a:lnTo>
                  <a:pt x="318" y="414"/>
                </a:lnTo>
                <a:lnTo>
                  <a:pt x="290" y="414"/>
                </a:lnTo>
                <a:lnTo>
                  <a:pt x="290" y="420"/>
                </a:lnTo>
                <a:lnTo>
                  <a:pt x="375" y="420"/>
                </a:lnTo>
                <a:lnTo>
                  <a:pt x="375" y="425"/>
                </a:lnTo>
                <a:lnTo>
                  <a:pt x="397" y="425"/>
                </a:lnTo>
                <a:lnTo>
                  <a:pt x="397" y="431"/>
                </a:lnTo>
                <a:lnTo>
                  <a:pt x="443" y="431"/>
                </a:lnTo>
                <a:lnTo>
                  <a:pt x="443" y="454"/>
                </a:lnTo>
                <a:lnTo>
                  <a:pt x="488" y="454"/>
                </a:lnTo>
                <a:lnTo>
                  <a:pt x="488" y="505"/>
                </a:lnTo>
                <a:lnTo>
                  <a:pt x="443" y="505"/>
                </a:lnTo>
                <a:lnTo>
                  <a:pt x="443" y="527"/>
                </a:lnTo>
                <a:lnTo>
                  <a:pt x="465" y="527"/>
                </a:lnTo>
                <a:lnTo>
                  <a:pt x="465" y="550"/>
                </a:lnTo>
                <a:lnTo>
                  <a:pt x="488" y="550"/>
                </a:lnTo>
                <a:lnTo>
                  <a:pt x="488" y="652"/>
                </a:lnTo>
                <a:lnTo>
                  <a:pt x="511" y="652"/>
                </a:lnTo>
                <a:lnTo>
                  <a:pt x="511" y="624"/>
                </a:lnTo>
                <a:lnTo>
                  <a:pt x="516" y="624"/>
                </a:lnTo>
                <a:lnTo>
                  <a:pt x="516" y="601"/>
                </a:lnTo>
                <a:lnTo>
                  <a:pt x="528" y="601"/>
                </a:lnTo>
                <a:lnTo>
                  <a:pt x="528" y="618"/>
                </a:lnTo>
                <a:lnTo>
                  <a:pt x="539" y="618"/>
                </a:lnTo>
                <a:lnTo>
                  <a:pt x="539" y="550"/>
                </a:lnTo>
                <a:lnTo>
                  <a:pt x="567" y="601"/>
                </a:lnTo>
                <a:lnTo>
                  <a:pt x="686" y="601"/>
                </a:lnTo>
                <a:lnTo>
                  <a:pt x="686" y="250"/>
                </a:lnTo>
                <a:lnTo>
                  <a:pt x="715" y="250"/>
                </a:lnTo>
                <a:lnTo>
                  <a:pt x="715" y="204"/>
                </a:lnTo>
                <a:lnTo>
                  <a:pt x="788" y="204"/>
                </a:lnTo>
                <a:lnTo>
                  <a:pt x="788" y="0"/>
                </a:lnTo>
                <a:lnTo>
                  <a:pt x="97" y="0"/>
                </a:lnTo>
                <a:lnTo>
                  <a:pt x="97" y="28"/>
                </a:lnTo>
                <a:lnTo>
                  <a:pt x="85" y="28"/>
                </a:lnTo>
                <a:lnTo>
                  <a:pt x="85" y="28"/>
                </a:lnTo>
              </a:path>
            </a:pathLst>
          </a:custGeom>
          <a:noFill/>
          <a:ln w="9525">
            <a:solidFill>
              <a:srgbClr val="000000"/>
            </a:solidFill>
            <a:prstDash val="solid"/>
            <a:round/>
            <a:headEnd/>
            <a:tailEnd/>
          </a:ln>
        </p:spPr>
        <p:txBody>
          <a:bodyPr/>
          <a:lstStyle/>
          <a:p>
            <a:endParaRPr lang="en-US" sz="1350"/>
          </a:p>
        </p:txBody>
      </p:sp>
      <p:sp>
        <p:nvSpPr>
          <p:cNvPr id="261267" name="Freeform 147"/>
          <p:cNvSpPr>
            <a:spLocks/>
          </p:cNvSpPr>
          <p:nvPr/>
        </p:nvSpPr>
        <p:spPr bwMode="auto">
          <a:xfrm>
            <a:off x="2382441" y="1456135"/>
            <a:ext cx="53578" cy="52388"/>
          </a:xfrm>
          <a:custGeom>
            <a:avLst/>
            <a:gdLst/>
            <a:ahLst/>
            <a:cxnLst>
              <a:cxn ang="0">
                <a:pos x="0" y="0"/>
              </a:cxn>
              <a:cxn ang="0">
                <a:pos x="0" y="46"/>
              </a:cxn>
              <a:cxn ang="0">
                <a:pos x="46" y="46"/>
              </a:cxn>
              <a:cxn ang="0">
                <a:pos x="46" y="0"/>
              </a:cxn>
              <a:cxn ang="0">
                <a:pos x="0" y="0"/>
              </a:cxn>
              <a:cxn ang="0">
                <a:pos x="0" y="0"/>
              </a:cxn>
            </a:cxnLst>
            <a:rect l="0" t="0" r="r" b="b"/>
            <a:pathLst>
              <a:path w="46" h="46">
                <a:moveTo>
                  <a:pt x="0" y="0"/>
                </a:moveTo>
                <a:lnTo>
                  <a:pt x="0" y="46"/>
                </a:lnTo>
                <a:lnTo>
                  <a:pt x="46" y="46"/>
                </a:lnTo>
                <a:lnTo>
                  <a:pt x="46"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68" name="Freeform 148"/>
          <p:cNvSpPr>
            <a:spLocks/>
          </p:cNvSpPr>
          <p:nvPr/>
        </p:nvSpPr>
        <p:spPr bwMode="auto">
          <a:xfrm>
            <a:off x="2658667" y="1745456"/>
            <a:ext cx="59531" cy="52388"/>
          </a:xfrm>
          <a:custGeom>
            <a:avLst/>
            <a:gdLst/>
            <a:ahLst/>
            <a:cxnLst>
              <a:cxn ang="0">
                <a:pos x="0" y="45"/>
              </a:cxn>
              <a:cxn ang="0">
                <a:pos x="51" y="45"/>
              </a:cxn>
              <a:cxn ang="0">
                <a:pos x="51" y="0"/>
              </a:cxn>
              <a:cxn ang="0">
                <a:pos x="0" y="0"/>
              </a:cxn>
              <a:cxn ang="0">
                <a:pos x="0" y="45"/>
              </a:cxn>
              <a:cxn ang="0">
                <a:pos x="0" y="45"/>
              </a:cxn>
            </a:cxnLst>
            <a:rect l="0" t="0" r="r" b="b"/>
            <a:pathLst>
              <a:path w="51" h="45">
                <a:moveTo>
                  <a:pt x="0" y="45"/>
                </a:moveTo>
                <a:lnTo>
                  <a:pt x="51" y="45"/>
                </a:lnTo>
                <a:lnTo>
                  <a:pt x="51" y="0"/>
                </a:lnTo>
                <a:lnTo>
                  <a:pt x="0" y="0"/>
                </a:lnTo>
                <a:lnTo>
                  <a:pt x="0" y="45"/>
                </a:lnTo>
                <a:lnTo>
                  <a:pt x="0" y="45"/>
                </a:lnTo>
              </a:path>
            </a:pathLst>
          </a:custGeom>
          <a:noFill/>
          <a:ln w="9525">
            <a:solidFill>
              <a:srgbClr val="000000"/>
            </a:solidFill>
            <a:prstDash val="solid"/>
            <a:round/>
            <a:headEnd/>
            <a:tailEnd/>
          </a:ln>
        </p:spPr>
        <p:txBody>
          <a:bodyPr/>
          <a:lstStyle/>
          <a:p>
            <a:endParaRPr lang="en-US" sz="1350"/>
          </a:p>
        </p:txBody>
      </p:sp>
      <p:sp>
        <p:nvSpPr>
          <p:cNvPr id="261269" name="Freeform 149"/>
          <p:cNvSpPr>
            <a:spLocks/>
          </p:cNvSpPr>
          <p:nvPr/>
        </p:nvSpPr>
        <p:spPr bwMode="auto">
          <a:xfrm>
            <a:off x="2993231" y="2712244"/>
            <a:ext cx="20241" cy="13097"/>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close/>
              </a:path>
            </a:pathLst>
          </a:custGeom>
          <a:solidFill>
            <a:srgbClr val="7FC97F"/>
          </a:solidFill>
          <a:ln w="9525">
            <a:noFill/>
            <a:round/>
            <a:headEnd/>
            <a:tailEnd/>
          </a:ln>
        </p:spPr>
        <p:txBody>
          <a:bodyPr/>
          <a:lstStyle/>
          <a:p>
            <a:endParaRPr lang="en-US" sz="1350"/>
          </a:p>
        </p:txBody>
      </p:sp>
      <p:sp>
        <p:nvSpPr>
          <p:cNvPr id="261270" name="Freeform 150"/>
          <p:cNvSpPr>
            <a:spLocks/>
          </p:cNvSpPr>
          <p:nvPr/>
        </p:nvSpPr>
        <p:spPr bwMode="auto">
          <a:xfrm>
            <a:off x="2993231" y="2712244"/>
            <a:ext cx="20241" cy="13097"/>
          </a:xfrm>
          <a:custGeom>
            <a:avLst/>
            <a:gdLst/>
            <a:ahLst/>
            <a:cxnLst>
              <a:cxn ang="0">
                <a:pos x="0" y="0"/>
              </a:cxn>
              <a:cxn ang="0">
                <a:pos x="0" y="11"/>
              </a:cxn>
              <a:cxn ang="0">
                <a:pos x="17" y="11"/>
              </a:cxn>
              <a:cxn ang="0">
                <a:pos x="17" y="0"/>
              </a:cxn>
              <a:cxn ang="0">
                <a:pos x="0" y="0"/>
              </a:cxn>
              <a:cxn ang="0">
                <a:pos x="0" y="0"/>
              </a:cxn>
            </a:cxnLst>
            <a:rect l="0" t="0" r="r" b="b"/>
            <a:pathLst>
              <a:path w="17" h="11">
                <a:moveTo>
                  <a:pt x="0" y="0"/>
                </a:moveTo>
                <a:lnTo>
                  <a:pt x="0" y="11"/>
                </a:lnTo>
                <a:lnTo>
                  <a:pt x="17" y="11"/>
                </a:lnTo>
                <a:lnTo>
                  <a:pt x="17"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71" name="Freeform 151"/>
          <p:cNvSpPr>
            <a:spLocks/>
          </p:cNvSpPr>
          <p:nvPr/>
        </p:nvSpPr>
        <p:spPr bwMode="auto">
          <a:xfrm>
            <a:off x="2811066" y="2547938"/>
            <a:ext cx="117872" cy="111919"/>
          </a:xfrm>
          <a:custGeom>
            <a:avLst/>
            <a:gdLst/>
            <a:ahLst/>
            <a:cxnLst>
              <a:cxn ang="0">
                <a:pos x="0" y="97"/>
              </a:cxn>
              <a:cxn ang="0">
                <a:pos x="102" y="97"/>
              </a:cxn>
              <a:cxn ang="0">
                <a:pos x="102" y="51"/>
              </a:cxn>
              <a:cxn ang="0">
                <a:pos x="62" y="51"/>
              </a:cxn>
              <a:cxn ang="0">
                <a:pos x="62" y="34"/>
              </a:cxn>
              <a:cxn ang="0">
                <a:pos x="68" y="34"/>
              </a:cxn>
              <a:cxn ang="0">
                <a:pos x="68" y="0"/>
              </a:cxn>
              <a:cxn ang="0">
                <a:pos x="45" y="0"/>
              </a:cxn>
              <a:cxn ang="0">
                <a:pos x="45" y="29"/>
              </a:cxn>
              <a:cxn ang="0">
                <a:pos x="0" y="29"/>
              </a:cxn>
              <a:cxn ang="0">
                <a:pos x="0" y="97"/>
              </a:cxn>
              <a:cxn ang="0">
                <a:pos x="0" y="97"/>
              </a:cxn>
            </a:cxnLst>
            <a:rect l="0" t="0" r="r" b="b"/>
            <a:pathLst>
              <a:path w="102" h="97">
                <a:moveTo>
                  <a:pt x="0" y="97"/>
                </a:moveTo>
                <a:lnTo>
                  <a:pt x="102" y="97"/>
                </a:lnTo>
                <a:lnTo>
                  <a:pt x="102" y="51"/>
                </a:lnTo>
                <a:lnTo>
                  <a:pt x="62" y="51"/>
                </a:lnTo>
                <a:lnTo>
                  <a:pt x="62" y="34"/>
                </a:lnTo>
                <a:lnTo>
                  <a:pt x="68" y="34"/>
                </a:lnTo>
                <a:lnTo>
                  <a:pt x="68" y="0"/>
                </a:lnTo>
                <a:lnTo>
                  <a:pt x="45" y="0"/>
                </a:lnTo>
                <a:lnTo>
                  <a:pt x="45" y="29"/>
                </a:lnTo>
                <a:lnTo>
                  <a:pt x="0" y="29"/>
                </a:lnTo>
                <a:lnTo>
                  <a:pt x="0" y="97"/>
                </a:lnTo>
                <a:lnTo>
                  <a:pt x="0" y="97"/>
                </a:lnTo>
              </a:path>
            </a:pathLst>
          </a:custGeom>
          <a:noFill/>
          <a:ln w="9525">
            <a:solidFill>
              <a:srgbClr val="000000"/>
            </a:solidFill>
            <a:prstDash val="solid"/>
            <a:round/>
            <a:headEnd/>
            <a:tailEnd/>
          </a:ln>
        </p:spPr>
        <p:txBody>
          <a:bodyPr/>
          <a:lstStyle/>
          <a:p>
            <a:endParaRPr lang="en-US" sz="1350"/>
          </a:p>
        </p:txBody>
      </p:sp>
      <p:sp>
        <p:nvSpPr>
          <p:cNvPr id="261272" name="Freeform 152"/>
          <p:cNvSpPr>
            <a:spLocks/>
          </p:cNvSpPr>
          <p:nvPr/>
        </p:nvSpPr>
        <p:spPr bwMode="auto">
          <a:xfrm>
            <a:off x="2553892" y="2271713"/>
            <a:ext cx="59531" cy="46435"/>
          </a:xfrm>
          <a:custGeom>
            <a:avLst/>
            <a:gdLst/>
            <a:ahLst/>
            <a:cxnLst>
              <a:cxn ang="0">
                <a:pos x="0" y="0"/>
              </a:cxn>
              <a:cxn ang="0">
                <a:pos x="0" y="40"/>
              </a:cxn>
              <a:cxn ang="0">
                <a:pos x="22" y="40"/>
              </a:cxn>
              <a:cxn ang="0">
                <a:pos x="22" y="29"/>
              </a:cxn>
              <a:cxn ang="0">
                <a:pos x="51" y="29"/>
              </a:cxn>
              <a:cxn ang="0">
                <a:pos x="51" y="0"/>
              </a:cxn>
              <a:cxn ang="0">
                <a:pos x="0" y="0"/>
              </a:cxn>
              <a:cxn ang="0">
                <a:pos x="0" y="0"/>
              </a:cxn>
            </a:cxnLst>
            <a:rect l="0" t="0" r="r" b="b"/>
            <a:pathLst>
              <a:path w="51" h="40">
                <a:moveTo>
                  <a:pt x="0" y="0"/>
                </a:moveTo>
                <a:lnTo>
                  <a:pt x="0" y="40"/>
                </a:lnTo>
                <a:lnTo>
                  <a:pt x="22" y="40"/>
                </a:lnTo>
                <a:lnTo>
                  <a:pt x="22" y="29"/>
                </a:lnTo>
                <a:lnTo>
                  <a:pt x="51" y="29"/>
                </a:lnTo>
                <a:lnTo>
                  <a:pt x="51"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73" name="Freeform 153"/>
          <p:cNvSpPr>
            <a:spLocks/>
          </p:cNvSpPr>
          <p:nvPr/>
        </p:nvSpPr>
        <p:spPr bwMode="auto">
          <a:xfrm>
            <a:off x="2376488" y="2041922"/>
            <a:ext cx="229791" cy="157163"/>
          </a:xfrm>
          <a:custGeom>
            <a:avLst/>
            <a:gdLst/>
            <a:ahLst/>
            <a:cxnLst>
              <a:cxn ang="0">
                <a:pos x="0" y="0"/>
              </a:cxn>
              <a:cxn ang="0">
                <a:pos x="0" y="39"/>
              </a:cxn>
              <a:cxn ang="0">
                <a:pos x="51" y="39"/>
              </a:cxn>
              <a:cxn ang="0">
                <a:pos x="51" y="91"/>
              </a:cxn>
              <a:cxn ang="0">
                <a:pos x="102" y="91"/>
              </a:cxn>
              <a:cxn ang="0">
                <a:pos x="102" y="136"/>
              </a:cxn>
              <a:cxn ang="0">
                <a:pos x="198" y="136"/>
              </a:cxn>
              <a:cxn ang="0">
                <a:pos x="198" y="113"/>
              </a:cxn>
              <a:cxn ang="0">
                <a:pos x="175" y="113"/>
              </a:cxn>
              <a:cxn ang="0">
                <a:pos x="175" y="91"/>
              </a:cxn>
              <a:cxn ang="0">
                <a:pos x="153" y="91"/>
              </a:cxn>
              <a:cxn ang="0">
                <a:pos x="153" y="39"/>
              </a:cxn>
              <a:cxn ang="0">
                <a:pos x="51" y="39"/>
              </a:cxn>
              <a:cxn ang="0">
                <a:pos x="51" y="0"/>
              </a:cxn>
              <a:cxn ang="0">
                <a:pos x="0" y="0"/>
              </a:cxn>
              <a:cxn ang="0">
                <a:pos x="0" y="0"/>
              </a:cxn>
            </a:cxnLst>
            <a:rect l="0" t="0" r="r" b="b"/>
            <a:pathLst>
              <a:path w="198" h="136">
                <a:moveTo>
                  <a:pt x="0" y="0"/>
                </a:moveTo>
                <a:lnTo>
                  <a:pt x="0" y="39"/>
                </a:lnTo>
                <a:lnTo>
                  <a:pt x="51" y="39"/>
                </a:lnTo>
                <a:lnTo>
                  <a:pt x="51" y="91"/>
                </a:lnTo>
                <a:lnTo>
                  <a:pt x="102" y="91"/>
                </a:lnTo>
                <a:lnTo>
                  <a:pt x="102" y="136"/>
                </a:lnTo>
                <a:lnTo>
                  <a:pt x="198" y="136"/>
                </a:lnTo>
                <a:lnTo>
                  <a:pt x="198" y="113"/>
                </a:lnTo>
                <a:lnTo>
                  <a:pt x="175" y="113"/>
                </a:lnTo>
                <a:lnTo>
                  <a:pt x="175" y="91"/>
                </a:lnTo>
                <a:lnTo>
                  <a:pt x="153" y="91"/>
                </a:lnTo>
                <a:lnTo>
                  <a:pt x="153" y="39"/>
                </a:lnTo>
                <a:lnTo>
                  <a:pt x="51" y="39"/>
                </a:lnTo>
                <a:lnTo>
                  <a:pt x="51"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74" name="Freeform 154"/>
          <p:cNvSpPr>
            <a:spLocks/>
          </p:cNvSpPr>
          <p:nvPr/>
        </p:nvSpPr>
        <p:spPr bwMode="auto">
          <a:xfrm>
            <a:off x="2264569" y="2258617"/>
            <a:ext cx="58341" cy="39290"/>
          </a:xfrm>
          <a:custGeom>
            <a:avLst/>
            <a:gdLst/>
            <a:ahLst/>
            <a:cxnLst>
              <a:cxn ang="0">
                <a:pos x="0" y="0"/>
              </a:cxn>
              <a:cxn ang="0">
                <a:pos x="0" y="34"/>
              </a:cxn>
              <a:cxn ang="0">
                <a:pos x="51" y="34"/>
              </a:cxn>
              <a:cxn ang="0">
                <a:pos x="51" y="11"/>
              </a:cxn>
              <a:cxn ang="0">
                <a:pos x="34" y="11"/>
              </a:cxn>
              <a:cxn ang="0">
                <a:pos x="34" y="0"/>
              </a:cxn>
              <a:cxn ang="0">
                <a:pos x="0" y="0"/>
              </a:cxn>
              <a:cxn ang="0">
                <a:pos x="0" y="0"/>
              </a:cxn>
            </a:cxnLst>
            <a:rect l="0" t="0" r="r" b="b"/>
            <a:pathLst>
              <a:path w="51" h="34">
                <a:moveTo>
                  <a:pt x="0" y="0"/>
                </a:moveTo>
                <a:lnTo>
                  <a:pt x="0" y="34"/>
                </a:lnTo>
                <a:lnTo>
                  <a:pt x="51" y="34"/>
                </a:lnTo>
                <a:lnTo>
                  <a:pt x="51" y="11"/>
                </a:lnTo>
                <a:lnTo>
                  <a:pt x="34" y="11"/>
                </a:lnTo>
                <a:lnTo>
                  <a:pt x="34" y="0"/>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75" name="Freeform 155"/>
          <p:cNvSpPr>
            <a:spLocks/>
          </p:cNvSpPr>
          <p:nvPr/>
        </p:nvSpPr>
        <p:spPr bwMode="auto">
          <a:xfrm>
            <a:off x="2191941" y="1824037"/>
            <a:ext cx="1026319" cy="947738"/>
          </a:xfrm>
          <a:custGeom>
            <a:avLst/>
            <a:gdLst/>
            <a:ahLst/>
            <a:cxnLst>
              <a:cxn ang="0">
                <a:pos x="11" y="51"/>
              </a:cxn>
              <a:cxn ang="0">
                <a:pos x="0" y="73"/>
              </a:cxn>
              <a:cxn ang="0">
                <a:pos x="11" y="181"/>
              </a:cxn>
              <a:cxn ang="0">
                <a:pos x="113" y="323"/>
              </a:cxn>
              <a:cxn ang="0">
                <a:pos x="90" y="351"/>
              </a:cxn>
              <a:cxn ang="0">
                <a:pos x="136" y="374"/>
              </a:cxn>
              <a:cxn ang="0">
                <a:pos x="210" y="521"/>
              </a:cxn>
              <a:cxn ang="0">
                <a:pos x="238" y="510"/>
              </a:cxn>
              <a:cxn ang="0">
                <a:pos x="261" y="499"/>
              </a:cxn>
              <a:cxn ang="0">
                <a:pos x="312" y="521"/>
              </a:cxn>
              <a:cxn ang="0">
                <a:pos x="363" y="476"/>
              </a:cxn>
              <a:cxn ang="0">
                <a:pos x="408" y="504"/>
              </a:cxn>
              <a:cxn ang="0">
                <a:pos x="380" y="550"/>
              </a:cxn>
              <a:cxn ang="0">
                <a:pos x="408" y="572"/>
              </a:cxn>
              <a:cxn ang="0">
                <a:pos x="334" y="595"/>
              </a:cxn>
              <a:cxn ang="0">
                <a:pos x="323" y="572"/>
              </a:cxn>
              <a:cxn ang="0">
                <a:pos x="312" y="618"/>
              </a:cxn>
              <a:cxn ang="0">
                <a:pos x="346" y="669"/>
              </a:cxn>
              <a:cxn ang="0">
                <a:pos x="419" y="697"/>
              </a:cxn>
              <a:cxn ang="0">
                <a:pos x="442" y="771"/>
              </a:cxn>
              <a:cxn ang="0">
                <a:pos x="538" y="816"/>
              </a:cxn>
              <a:cxn ang="0">
                <a:pos x="640" y="765"/>
              </a:cxn>
              <a:cxn ang="0">
                <a:pos x="686" y="720"/>
              </a:cxn>
              <a:cxn ang="0">
                <a:pos x="788" y="669"/>
              </a:cxn>
              <a:cxn ang="0">
                <a:pos x="839" y="720"/>
              </a:cxn>
              <a:cxn ang="0">
                <a:pos x="884" y="691"/>
              </a:cxn>
              <a:cxn ang="0">
                <a:pos x="856" y="646"/>
              </a:cxn>
              <a:cxn ang="0">
                <a:pos x="811" y="623"/>
              </a:cxn>
              <a:cxn ang="0">
                <a:pos x="788" y="635"/>
              </a:cxn>
              <a:cxn ang="0">
                <a:pos x="737" y="618"/>
              </a:cxn>
              <a:cxn ang="0">
                <a:pos x="725" y="595"/>
              </a:cxn>
              <a:cxn ang="0">
                <a:pos x="754" y="425"/>
              </a:cxn>
              <a:cxn ang="0">
                <a:pos x="748" y="397"/>
              </a:cxn>
              <a:cxn ang="0">
                <a:pos x="742" y="368"/>
              </a:cxn>
              <a:cxn ang="0">
                <a:pos x="708" y="329"/>
              </a:cxn>
              <a:cxn ang="0">
                <a:pos x="714" y="226"/>
              </a:cxn>
              <a:cxn ang="0">
                <a:pos x="708" y="198"/>
              </a:cxn>
              <a:cxn ang="0">
                <a:pos x="691" y="147"/>
              </a:cxn>
              <a:cxn ang="0">
                <a:pos x="680" y="175"/>
              </a:cxn>
              <a:cxn ang="0">
                <a:pos x="657" y="79"/>
              </a:cxn>
              <a:cxn ang="0">
                <a:pos x="578" y="51"/>
              </a:cxn>
              <a:cxn ang="0">
                <a:pos x="555" y="79"/>
              </a:cxn>
              <a:cxn ang="0">
                <a:pos x="527" y="62"/>
              </a:cxn>
              <a:cxn ang="0">
                <a:pos x="516" y="73"/>
              </a:cxn>
              <a:cxn ang="0">
                <a:pos x="510" y="102"/>
              </a:cxn>
              <a:cxn ang="0">
                <a:pos x="459" y="79"/>
              </a:cxn>
              <a:cxn ang="0">
                <a:pos x="408" y="22"/>
              </a:cxn>
              <a:cxn ang="0">
                <a:pos x="181" y="0"/>
              </a:cxn>
              <a:cxn ang="0">
                <a:pos x="159" y="22"/>
              </a:cxn>
              <a:cxn ang="0">
                <a:pos x="90" y="51"/>
              </a:cxn>
              <a:cxn ang="0">
                <a:pos x="68" y="22"/>
              </a:cxn>
              <a:cxn ang="0">
                <a:pos x="11" y="22"/>
              </a:cxn>
            </a:cxnLst>
            <a:rect l="0" t="0" r="r" b="b"/>
            <a:pathLst>
              <a:path w="884" h="816">
                <a:moveTo>
                  <a:pt x="11" y="22"/>
                </a:moveTo>
                <a:lnTo>
                  <a:pt x="11" y="51"/>
                </a:lnTo>
                <a:lnTo>
                  <a:pt x="0" y="51"/>
                </a:lnTo>
                <a:lnTo>
                  <a:pt x="0" y="73"/>
                </a:lnTo>
                <a:lnTo>
                  <a:pt x="11" y="73"/>
                </a:lnTo>
                <a:lnTo>
                  <a:pt x="11" y="181"/>
                </a:lnTo>
                <a:lnTo>
                  <a:pt x="113" y="181"/>
                </a:lnTo>
                <a:lnTo>
                  <a:pt x="113" y="323"/>
                </a:lnTo>
                <a:lnTo>
                  <a:pt x="90" y="323"/>
                </a:lnTo>
                <a:lnTo>
                  <a:pt x="90" y="351"/>
                </a:lnTo>
                <a:lnTo>
                  <a:pt x="136" y="351"/>
                </a:lnTo>
                <a:lnTo>
                  <a:pt x="136" y="374"/>
                </a:lnTo>
                <a:lnTo>
                  <a:pt x="210" y="374"/>
                </a:lnTo>
                <a:lnTo>
                  <a:pt x="210" y="521"/>
                </a:lnTo>
                <a:lnTo>
                  <a:pt x="238" y="521"/>
                </a:lnTo>
                <a:lnTo>
                  <a:pt x="238" y="510"/>
                </a:lnTo>
                <a:lnTo>
                  <a:pt x="261" y="510"/>
                </a:lnTo>
                <a:lnTo>
                  <a:pt x="261" y="499"/>
                </a:lnTo>
                <a:lnTo>
                  <a:pt x="312" y="499"/>
                </a:lnTo>
                <a:lnTo>
                  <a:pt x="312" y="521"/>
                </a:lnTo>
                <a:lnTo>
                  <a:pt x="363" y="521"/>
                </a:lnTo>
                <a:lnTo>
                  <a:pt x="363" y="476"/>
                </a:lnTo>
                <a:lnTo>
                  <a:pt x="408" y="476"/>
                </a:lnTo>
                <a:lnTo>
                  <a:pt x="408" y="504"/>
                </a:lnTo>
                <a:lnTo>
                  <a:pt x="380" y="504"/>
                </a:lnTo>
                <a:lnTo>
                  <a:pt x="380" y="550"/>
                </a:lnTo>
                <a:lnTo>
                  <a:pt x="408" y="550"/>
                </a:lnTo>
                <a:lnTo>
                  <a:pt x="408" y="572"/>
                </a:lnTo>
                <a:lnTo>
                  <a:pt x="334" y="572"/>
                </a:lnTo>
                <a:lnTo>
                  <a:pt x="334" y="595"/>
                </a:lnTo>
                <a:lnTo>
                  <a:pt x="323" y="595"/>
                </a:lnTo>
                <a:lnTo>
                  <a:pt x="323" y="572"/>
                </a:lnTo>
                <a:lnTo>
                  <a:pt x="312" y="572"/>
                </a:lnTo>
                <a:lnTo>
                  <a:pt x="312" y="618"/>
                </a:lnTo>
                <a:lnTo>
                  <a:pt x="346" y="618"/>
                </a:lnTo>
                <a:lnTo>
                  <a:pt x="346" y="669"/>
                </a:lnTo>
                <a:lnTo>
                  <a:pt x="419" y="669"/>
                </a:lnTo>
                <a:lnTo>
                  <a:pt x="419" y="697"/>
                </a:lnTo>
                <a:lnTo>
                  <a:pt x="442" y="697"/>
                </a:lnTo>
                <a:lnTo>
                  <a:pt x="442" y="771"/>
                </a:lnTo>
                <a:lnTo>
                  <a:pt x="538" y="771"/>
                </a:lnTo>
                <a:lnTo>
                  <a:pt x="538" y="816"/>
                </a:lnTo>
                <a:lnTo>
                  <a:pt x="640" y="816"/>
                </a:lnTo>
                <a:lnTo>
                  <a:pt x="640" y="765"/>
                </a:lnTo>
                <a:lnTo>
                  <a:pt x="686" y="765"/>
                </a:lnTo>
                <a:lnTo>
                  <a:pt x="686" y="720"/>
                </a:lnTo>
                <a:lnTo>
                  <a:pt x="788" y="720"/>
                </a:lnTo>
                <a:lnTo>
                  <a:pt x="788" y="669"/>
                </a:lnTo>
                <a:lnTo>
                  <a:pt x="839" y="669"/>
                </a:lnTo>
                <a:lnTo>
                  <a:pt x="839" y="720"/>
                </a:lnTo>
                <a:lnTo>
                  <a:pt x="884" y="720"/>
                </a:lnTo>
                <a:lnTo>
                  <a:pt x="884" y="691"/>
                </a:lnTo>
                <a:lnTo>
                  <a:pt x="856" y="691"/>
                </a:lnTo>
                <a:lnTo>
                  <a:pt x="856" y="646"/>
                </a:lnTo>
                <a:lnTo>
                  <a:pt x="811" y="646"/>
                </a:lnTo>
                <a:lnTo>
                  <a:pt x="811" y="623"/>
                </a:lnTo>
                <a:lnTo>
                  <a:pt x="788" y="623"/>
                </a:lnTo>
                <a:lnTo>
                  <a:pt x="788" y="635"/>
                </a:lnTo>
                <a:lnTo>
                  <a:pt x="737" y="635"/>
                </a:lnTo>
                <a:lnTo>
                  <a:pt x="737" y="618"/>
                </a:lnTo>
                <a:lnTo>
                  <a:pt x="725" y="618"/>
                </a:lnTo>
                <a:lnTo>
                  <a:pt x="725" y="595"/>
                </a:lnTo>
                <a:lnTo>
                  <a:pt x="754" y="595"/>
                </a:lnTo>
                <a:lnTo>
                  <a:pt x="754" y="425"/>
                </a:lnTo>
                <a:lnTo>
                  <a:pt x="748" y="414"/>
                </a:lnTo>
                <a:lnTo>
                  <a:pt x="748" y="397"/>
                </a:lnTo>
                <a:lnTo>
                  <a:pt x="748" y="385"/>
                </a:lnTo>
                <a:lnTo>
                  <a:pt x="742" y="368"/>
                </a:lnTo>
                <a:lnTo>
                  <a:pt x="708" y="368"/>
                </a:lnTo>
                <a:lnTo>
                  <a:pt x="708" y="329"/>
                </a:lnTo>
                <a:lnTo>
                  <a:pt x="714" y="329"/>
                </a:lnTo>
                <a:lnTo>
                  <a:pt x="714" y="226"/>
                </a:lnTo>
                <a:lnTo>
                  <a:pt x="708" y="226"/>
                </a:lnTo>
                <a:lnTo>
                  <a:pt x="708" y="198"/>
                </a:lnTo>
                <a:lnTo>
                  <a:pt x="691" y="198"/>
                </a:lnTo>
                <a:lnTo>
                  <a:pt x="691" y="147"/>
                </a:lnTo>
                <a:lnTo>
                  <a:pt x="680" y="147"/>
                </a:lnTo>
                <a:lnTo>
                  <a:pt x="680" y="175"/>
                </a:lnTo>
                <a:lnTo>
                  <a:pt x="657" y="175"/>
                </a:lnTo>
                <a:lnTo>
                  <a:pt x="657" y="79"/>
                </a:lnTo>
                <a:lnTo>
                  <a:pt x="578" y="79"/>
                </a:lnTo>
                <a:lnTo>
                  <a:pt x="578" y="51"/>
                </a:lnTo>
                <a:lnTo>
                  <a:pt x="555" y="51"/>
                </a:lnTo>
                <a:lnTo>
                  <a:pt x="555" y="79"/>
                </a:lnTo>
                <a:lnTo>
                  <a:pt x="527" y="79"/>
                </a:lnTo>
                <a:lnTo>
                  <a:pt x="527" y="62"/>
                </a:lnTo>
                <a:lnTo>
                  <a:pt x="516" y="62"/>
                </a:lnTo>
                <a:lnTo>
                  <a:pt x="516" y="73"/>
                </a:lnTo>
                <a:lnTo>
                  <a:pt x="510" y="73"/>
                </a:lnTo>
                <a:lnTo>
                  <a:pt x="510" y="102"/>
                </a:lnTo>
                <a:lnTo>
                  <a:pt x="459" y="102"/>
                </a:lnTo>
                <a:lnTo>
                  <a:pt x="459" y="79"/>
                </a:lnTo>
                <a:lnTo>
                  <a:pt x="408" y="79"/>
                </a:lnTo>
                <a:lnTo>
                  <a:pt x="408" y="22"/>
                </a:lnTo>
                <a:lnTo>
                  <a:pt x="181" y="22"/>
                </a:lnTo>
                <a:lnTo>
                  <a:pt x="181" y="0"/>
                </a:lnTo>
                <a:lnTo>
                  <a:pt x="159" y="0"/>
                </a:lnTo>
                <a:lnTo>
                  <a:pt x="159" y="22"/>
                </a:lnTo>
                <a:lnTo>
                  <a:pt x="90" y="22"/>
                </a:lnTo>
                <a:lnTo>
                  <a:pt x="90" y="51"/>
                </a:lnTo>
                <a:lnTo>
                  <a:pt x="68" y="51"/>
                </a:lnTo>
                <a:lnTo>
                  <a:pt x="68" y="22"/>
                </a:lnTo>
                <a:lnTo>
                  <a:pt x="11" y="22"/>
                </a:lnTo>
                <a:lnTo>
                  <a:pt x="11" y="22"/>
                </a:lnTo>
              </a:path>
            </a:pathLst>
          </a:custGeom>
          <a:noFill/>
          <a:ln w="9525">
            <a:solidFill>
              <a:srgbClr val="000000"/>
            </a:solidFill>
            <a:prstDash val="solid"/>
            <a:round/>
            <a:headEnd/>
            <a:tailEnd/>
          </a:ln>
        </p:spPr>
        <p:txBody>
          <a:bodyPr/>
          <a:lstStyle/>
          <a:p>
            <a:endParaRPr lang="en-US" sz="1350"/>
          </a:p>
        </p:txBody>
      </p:sp>
      <p:sp>
        <p:nvSpPr>
          <p:cNvPr id="261276" name="Freeform 156"/>
          <p:cNvSpPr>
            <a:spLocks/>
          </p:cNvSpPr>
          <p:nvPr/>
        </p:nvSpPr>
        <p:spPr bwMode="auto">
          <a:xfrm>
            <a:off x="4612482" y="2482454"/>
            <a:ext cx="802481" cy="750094"/>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noFill/>
          <a:ln w="9525">
            <a:solidFill>
              <a:srgbClr val="000000"/>
            </a:solidFill>
            <a:prstDash val="solid"/>
            <a:round/>
            <a:headEnd/>
            <a:tailEnd/>
          </a:ln>
        </p:spPr>
        <p:txBody>
          <a:bodyPr/>
          <a:lstStyle/>
          <a:p>
            <a:endParaRPr lang="en-US" sz="1350"/>
          </a:p>
        </p:txBody>
      </p:sp>
      <p:sp>
        <p:nvSpPr>
          <p:cNvPr id="261277" name="Line 157"/>
          <p:cNvSpPr>
            <a:spLocks noChangeShapeType="1"/>
          </p:cNvSpPr>
          <p:nvPr/>
        </p:nvSpPr>
        <p:spPr bwMode="auto">
          <a:xfrm flipV="1">
            <a:off x="5375672" y="2758679"/>
            <a:ext cx="46434" cy="45244"/>
          </a:xfrm>
          <a:prstGeom prst="line">
            <a:avLst/>
          </a:prstGeom>
          <a:noFill/>
          <a:ln w="9525">
            <a:solidFill>
              <a:srgbClr val="000000"/>
            </a:solidFill>
            <a:round/>
            <a:headEnd/>
            <a:tailEnd/>
          </a:ln>
        </p:spPr>
        <p:txBody>
          <a:bodyPr/>
          <a:lstStyle/>
          <a:p>
            <a:endParaRPr lang="en-US" sz="1350"/>
          </a:p>
        </p:txBody>
      </p:sp>
      <p:sp>
        <p:nvSpPr>
          <p:cNvPr id="261278" name="Freeform 158"/>
          <p:cNvSpPr>
            <a:spLocks/>
          </p:cNvSpPr>
          <p:nvPr/>
        </p:nvSpPr>
        <p:spPr bwMode="auto">
          <a:xfrm>
            <a:off x="3619500" y="2547938"/>
            <a:ext cx="1104900" cy="375047"/>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noFill/>
          <a:ln w="9525">
            <a:solidFill>
              <a:srgbClr val="000000"/>
            </a:solidFill>
            <a:prstDash val="solid"/>
            <a:round/>
            <a:headEnd/>
            <a:tailEnd/>
          </a:ln>
        </p:spPr>
        <p:txBody>
          <a:bodyPr/>
          <a:lstStyle/>
          <a:p>
            <a:endParaRPr lang="en-US" sz="1350"/>
          </a:p>
        </p:txBody>
      </p:sp>
      <p:sp>
        <p:nvSpPr>
          <p:cNvPr id="261279" name="Freeform 159"/>
          <p:cNvSpPr>
            <a:spLocks/>
          </p:cNvSpPr>
          <p:nvPr/>
        </p:nvSpPr>
        <p:spPr bwMode="auto">
          <a:xfrm>
            <a:off x="4027885" y="2665810"/>
            <a:ext cx="52388" cy="46434"/>
          </a:xfrm>
          <a:custGeom>
            <a:avLst/>
            <a:gdLst/>
            <a:ahLst/>
            <a:cxnLst>
              <a:cxn ang="0">
                <a:pos x="0" y="40"/>
              </a:cxn>
              <a:cxn ang="0">
                <a:pos x="0" y="0"/>
              </a:cxn>
              <a:cxn ang="0">
                <a:pos x="45" y="0"/>
              </a:cxn>
              <a:cxn ang="0">
                <a:pos x="45" y="40"/>
              </a:cxn>
              <a:cxn ang="0">
                <a:pos x="0" y="40"/>
              </a:cxn>
              <a:cxn ang="0">
                <a:pos x="0" y="40"/>
              </a:cxn>
            </a:cxnLst>
            <a:rect l="0" t="0" r="r" b="b"/>
            <a:pathLst>
              <a:path w="45" h="40">
                <a:moveTo>
                  <a:pt x="0" y="40"/>
                </a:moveTo>
                <a:lnTo>
                  <a:pt x="0" y="0"/>
                </a:lnTo>
                <a:lnTo>
                  <a:pt x="45" y="0"/>
                </a:lnTo>
                <a:lnTo>
                  <a:pt x="45" y="40"/>
                </a:lnTo>
                <a:lnTo>
                  <a:pt x="0" y="40"/>
                </a:lnTo>
                <a:lnTo>
                  <a:pt x="0" y="40"/>
                </a:lnTo>
              </a:path>
            </a:pathLst>
          </a:custGeom>
          <a:noFill/>
          <a:ln w="9525">
            <a:solidFill>
              <a:srgbClr val="000000"/>
            </a:solidFill>
            <a:prstDash val="solid"/>
            <a:round/>
            <a:headEnd/>
            <a:tailEnd/>
          </a:ln>
        </p:spPr>
        <p:txBody>
          <a:bodyPr/>
          <a:lstStyle/>
          <a:p>
            <a:endParaRPr lang="en-US" sz="1350"/>
          </a:p>
        </p:txBody>
      </p:sp>
      <p:sp>
        <p:nvSpPr>
          <p:cNvPr id="261280" name="Freeform 160"/>
          <p:cNvSpPr>
            <a:spLocks/>
          </p:cNvSpPr>
          <p:nvPr/>
        </p:nvSpPr>
        <p:spPr bwMode="auto">
          <a:xfrm>
            <a:off x="2968229" y="1857375"/>
            <a:ext cx="921544" cy="1209675"/>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81" name="Freeform 161"/>
          <p:cNvSpPr>
            <a:spLocks/>
          </p:cNvSpPr>
          <p:nvPr/>
        </p:nvSpPr>
        <p:spPr bwMode="auto">
          <a:xfrm>
            <a:off x="3929063" y="3350419"/>
            <a:ext cx="801291" cy="394097"/>
          </a:xfrm>
          <a:custGeom>
            <a:avLst/>
            <a:gdLst/>
            <a:ahLst/>
            <a:cxnLst>
              <a:cxn ang="0">
                <a:pos x="0" y="51"/>
              </a:cxn>
              <a:cxn ang="0">
                <a:pos x="5" y="51"/>
              </a:cxn>
              <a:cxn ang="0">
                <a:pos x="5" y="45"/>
              </a:cxn>
              <a:cxn ang="0">
                <a:pos x="124" y="45"/>
              </a:cxn>
              <a:cxn ang="0">
                <a:pos x="124" y="0"/>
              </a:cxn>
              <a:cxn ang="0">
                <a:pos x="192" y="0"/>
              </a:cxn>
              <a:cxn ang="0">
                <a:pos x="192" y="23"/>
              </a:cxn>
              <a:cxn ang="0">
                <a:pos x="345" y="102"/>
              </a:cxn>
              <a:cxn ang="0">
                <a:pos x="345" y="125"/>
              </a:cxn>
              <a:cxn ang="0">
                <a:pos x="396" y="113"/>
              </a:cxn>
              <a:cxn ang="0">
                <a:pos x="442" y="125"/>
              </a:cxn>
              <a:cxn ang="0">
                <a:pos x="481" y="125"/>
              </a:cxn>
              <a:cxn ang="0">
                <a:pos x="481" y="147"/>
              </a:cxn>
              <a:cxn ang="0">
                <a:pos x="498" y="147"/>
              </a:cxn>
              <a:cxn ang="0">
                <a:pos x="498" y="159"/>
              </a:cxn>
              <a:cxn ang="0">
                <a:pos x="544" y="159"/>
              </a:cxn>
              <a:cxn ang="0">
                <a:pos x="544" y="147"/>
              </a:cxn>
              <a:cxn ang="0">
                <a:pos x="600" y="147"/>
              </a:cxn>
              <a:cxn ang="0">
                <a:pos x="646" y="193"/>
              </a:cxn>
              <a:cxn ang="0">
                <a:pos x="691" y="193"/>
              </a:cxn>
              <a:cxn ang="0">
                <a:pos x="691" y="244"/>
              </a:cxn>
              <a:cxn ang="0">
                <a:pos x="595" y="244"/>
              </a:cxn>
              <a:cxn ang="0">
                <a:pos x="595" y="199"/>
              </a:cxn>
              <a:cxn ang="0">
                <a:pos x="442" y="199"/>
              </a:cxn>
              <a:cxn ang="0">
                <a:pos x="442" y="147"/>
              </a:cxn>
              <a:cxn ang="0">
                <a:pos x="345" y="147"/>
              </a:cxn>
              <a:cxn ang="0">
                <a:pos x="345" y="289"/>
              </a:cxn>
              <a:cxn ang="0">
                <a:pos x="374" y="289"/>
              </a:cxn>
              <a:cxn ang="0">
                <a:pos x="374" y="301"/>
              </a:cxn>
              <a:cxn ang="0">
                <a:pos x="345" y="301"/>
              </a:cxn>
              <a:cxn ang="0">
                <a:pos x="345" y="340"/>
              </a:cxn>
              <a:cxn ang="0">
                <a:pos x="102" y="340"/>
              </a:cxn>
              <a:cxn ang="0">
                <a:pos x="102" y="295"/>
              </a:cxn>
              <a:cxn ang="0">
                <a:pos x="51" y="295"/>
              </a:cxn>
              <a:cxn ang="0">
                <a:pos x="51" y="244"/>
              </a:cxn>
              <a:cxn ang="0">
                <a:pos x="0" y="244"/>
              </a:cxn>
              <a:cxn ang="0">
                <a:pos x="0" y="51"/>
              </a:cxn>
              <a:cxn ang="0">
                <a:pos x="0" y="51"/>
              </a:cxn>
            </a:cxnLst>
            <a:rect l="0" t="0" r="r" b="b"/>
            <a:pathLst>
              <a:path w="691" h="340">
                <a:moveTo>
                  <a:pt x="0" y="51"/>
                </a:moveTo>
                <a:lnTo>
                  <a:pt x="5" y="51"/>
                </a:lnTo>
                <a:lnTo>
                  <a:pt x="5" y="45"/>
                </a:lnTo>
                <a:lnTo>
                  <a:pt x="124" y="45"/>
                </a:lnTo>
                <a:lnTo>
                  <a:pt x="124" y="0"/>
                </a:lnTo>
                <a:lnTo>
                  <a:pt x="192" y="0"/>
                </a:lnTo>
                <a:lnTo>
                  <a:pt x="192" y="23"/>
                </a:lnTo>
                <a:lnTo>
                  <a:pt x="345" y="102"/>
                </a:lnTo>
                <a:lnTo>
                  <a:pt x="345" y="125"/>
                </a:lnTo>
                <a:lnTo>
                  <a:pt x="396" y="113"/>
                </a:lnTo>
                <a:lnTo>
                  <a:pt x="442" y="125"/>
                </a:lnTo>
                <a:lnTo>
                  <a:pt x="481" y="125"/>
                </a:lnTo>
                <a:lnTo>
                  <a:pt x="481" y="147"/>
                </a:lnTo>
                <a:lnTo>
                  <a:pt x="498" y="147"/>
                </a:lnTo>
                <a:lnTo>
                  <a:pt x="498" y="159"/>
                </a:lnTo>
                <a:lnTo>
                  <a:pt x="544" y="159"/>
                </a:lnTo>
                <a:lnTo>
                  <a:pt x="544" y="147"/>
                </a:lnTo>
                <a:lnTo>
                  <a:pt x="600" y="147"/>
                </a:lnTo>
                <a:lnTo>
                  <a:pt x="646" y="193"/>
                </a:lnTo>
                <a:lnTo>
                  <a:pt x="691" y="193"/>
                </a:lnTo>
                <a:lnTo>
                  <a:pt x="691" y="244"/>
                </a:lnTo>
                <a:lnTo>
                  <a:pt x="595" y="244"/>
                </a:lnTo>
                <a:lnTo>
                  <a:pt x="595" y="199"/>
                </a:lnTo>
                <a:lnTo>
                  <a:pt x="442" y="199"/>
                </a:lnTo>
                <a:lnTo>
                  <a:pt x="442" y="147"/>
                </a:lnTo>
                <a:lnTo>
                  <a:pt x="345" y="147"/>
                </a:lnTo>
                <a:lnTo>
                  <a:pt x="345" y="289"/>
                </a:lnTo>
                <a:lnTo>
                  <a:pt x="374" y="289"/>
                </a:lnTo>
                <a:lnTo>
                  <a:pt x="374" y="301"/>
                </a:lnTo>
                <a:lnTo>
                  <a:pt x="345" y="301"/>
                </a:lnTo>
                <a:lnTo>
                  <a:pt x="345" y="340"/>
                </a:lnTo>
                <a:lnTo>
                  <a:pt x="102" y="340"/>
                </a:lnTo>
                <a:lnTo>
                  <a:pt x="102" y="295"/>
                </a:lnTo>
                <a:lnTo>
                  <a:pt x="51" y="295"/>
                </a:lnTo>
                <a:lnTo>
                  <a:pt x="51" y="244"/>
                </a:lnTo>
                <a:lnTo>
                  <a:pt x="0" y="244"/>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61282" name="Line 162"/>
          <p:cNvSpPr>
            <a:spLocks noChangeShapeType="1"/>
          </p:cNvSpPr>
          <p:nvPr/>
        </p:nvSpPr>
        <p:spPr bwMode="auto">
          <a:xfrm flipH="1" flipV="1">
            <a:off x="3152775" y="2212181"/>
            <a:ext cx="52388" cy="53579"/>
          </a:xfrm>
          <a:prstGeom prst="line">
            <a:avLst/>
          </a:prstGeom>
          <a:noFill/>
          <a:ln w="0">
            <a:solidFill>
              <a:srgbClr val="000000"/>
            </a:solidFill>
            <a:round/>
            <a:headEnd/>
            <a:tailEnd/>
          </a:ln>
        </p:spPr>
        <p:txBody>
          <a:bodyPr/>
          <a:lstStyle/>
          <a:p>
            <a:endParaRPr lang="en-US" sz="1350"/>
          </a:p>
        </p:txBody>
      </p:sp>
      <p:sp>
        <p:nvSpPr>
          <p:cNvPr id="261283" name="Freeform 163"/>
          <p:cNvSpPr>
            <a:spLocks/>
          </p:cNvSpPr>
          <p:nvPr/>
        </p:nvSpPr>
        <p:spPr bwMode="auto">
          <a:xfrm>
            <a:off x="4401742" y="1165622"/>
            <a:ext cx="296465" cy="170259"/>
          </a:xfrm>
          <a:custGeom>
            <a:avLst/>
            <a:gdLst/>
            <a:ahLst/>
            <a:cxnLst>
              <a:cxn ang="0">
                <a:pos x="0" y="0"/>
              </a:cxn>
              <a:cxn ang="0">
                <a:pos x="255" y="0"/>
              </a:cxn>
              <a:cxn ang="0">
                <a:pos x="175" y="147"/>
              </a:cxn>
              <a:cxn ang="0">
                <a:pos x="0" y="147"/>
              </a:cxn>
              <a:cxn ang="0">
                <a:pos x="0" y="0"/>
              </a:cxn>
              <a:cxn ang="0">
                <a:pos x="0" y="0"/>
              </a:cxn>
            </a:cxnLst>
            <a:rect l="0" t="0" r="r" b="b"/>
            <a:pathLst>
              <a:path w="255" h="147">
                <a:moveTo>
                  <a:pt x="0" y="0"/>
                </a:moveTo>
                <a:lnTo>
                  <a:pt x="255" y="0"/>
                </a:lnTo>
                <a:lnTo>
                  <a:pt x="175" y="147"/>
                </a:lnTo>
                <a:lnTo>
                  <a:pt x="0" y="14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84" name="Freeform 164"/>
          <p:cNvSpPr>
            <a:spLocks/>
          </p:cNvSpPr>
          <p:nvPr/>
        </p:nvSpPr>
        <p:spPr bwMode="auto">
          <a:xfrm>
            <a:off x="4638676" y="1159669"/>
            <a:ext cx="165497" cy="158354"/>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noFill/>
          <a:ln w="9525">
            <a:solidFill>
              <a:srgbClr val="000000"/>
            </a:solidFill>
            <a:prstDash val="solid"/>
            <a:round/>
            <a:headEnd/>
            <a:tailEnd/>
          </a:ln>
        </p:spPr>
        <p:txBody>
          <a:bodyPr/>
          <a:lstStyle/>
          <a:p>
            <a:endParaRPr lang="en-US" sz="1350"/>
          </a:p>
        </p:txBody>
      </p:sp>
      <p:sp>
        <p:nvSpPr>
          <p:cNvPr id="261285" name="Freeform 165"/>
          <p:cNvSpPr>
            <a:spLocks/>
          </p:cNvSpPr>
          <p:nvPr/>
        </p:nvSpPr>
        <p:spPr bwMode="auto">
          <a:xfrm>
            <a:off x="3914775" y="1165622"/>
            <a:ext cx="776288" cy="756047"/>
          </a:xfrm>
          <a:custGeom>
            <a:avLst/>
            <a:gdLst/>
            <a:ahLst/>
            <a:cxnLst>
              <a:cxn ang="0">
                <a:pos x="0" y="0"/>
              </a:cxn>
              <a:cxn ang="0">
                <a:pos x="420" y="0"/>
              </a:cxn>
              <a:cxn ang="0">
                <a:pos x="420" y="147"/>
              </a:cxn>
              <a:cxn ang="0">
                <a:pos x="641" y="147"/>
              </a:cxn>
              <a:cxn ang="0">
                <a:pos x="641" y="198"/>
              </a:cxn>
              <a:cxn ang="0">
                <a:pos x="629" y="198"/>
              </a:cxn>
              <a:cxn ang="0">
                <a:pos x="629" y="227"/>
              </a:cxn>
              <a:cxn ang="0">
                <a:pos x="641" y="227"/>
              </a:cxn>
              <a:cxn ang="0">
                <a:pos x="641" y="250"/>
              </a:cxn>
              <a:cxn ang="0">
                <a:pos x="669" y="250"/>
              </a:cxn>
              <a:cxn ang="0">
                <a:pos x="669" y="301"/>
              </a:cxn>
              <a:cxn ang="0">
                <a:pos x="618" y="301"/>
              </a:cxn>
              <a:cxn ang="0">
                <a:pos x="618" y="397"/>
              </a:cxn>
              <a:cxn ang="0">
                <a:pos x="590" y="397"/>
              </a:cxn>
              <a:cxn ang="0">
                <a:pos x="590" y="425"/>
              </a:cxn>
              <a:cxn ang="0">
                <a:pos x="567" y="425"/>
              </a:cxn>
              <a:cxn ang="0">
                <a:pos x="567" y="448"/>
              </a:cxn>
              <a:cxn ang="0">
                <a:pos x="522" y="448"/>
              </a:cxn>
              <a:cxn ang="0">
                <a:pos x="522" y="652"/>
              </a:cxn>
              <a:cxn ang="0">
                <a:pos x="420" y="652"/>
              </a:cxn>
              <a:cxn ang="0">
                <a:pos x="420" y="499"/>
              </a:cxn>
              <a:cxn ang="0">
                <a:pos x="318" y="499"/>
              </a:cxn>
              <a:cxn ang="0">
                <a:pos x="318" y="448"/>
              </a:cxn>
              <a:cxn ang="0">
                <a:pos x="267" y="448"/>
              </a:cxn>
              <a:cxn ang="0">
                <a:pos x="267" y="397"/>
              </a:cxn>
              <a:cxn ang="0">
                <a:pos x="221" y="397"/>
              </a:cxn>
              <a:cxn ang="0">
                <a:pos x="221" y="352"/>
              </a:cxn>
              <a:cxn ang="0">
                <a:pos x="68" y="352"/>
              </a:cxn>
              <a:cxn ang="0">
                <a:pos x="68" y="244"/>
              </a:cxn>
              <a:cxn ang="0">
                <a:pos x="0" y="0"/>
              </a:cxn>
              <a:cxn ang="0">
                <a:pos x="0" y="0"/>
              </a:cxn>
            </a:cxnLst>
            <a:rect l="0" t="0" r="r" b="b"/>
            <a:pathLst>
              <a:path w="669" h="652">
                <a:moveTo>
                  <a:pt x="0" y="0"/>
                </a:moveTo>
                <a:lnTo>
                  <a:pt x="420" y="0"/>
                </a:lnTo>
                <a:lnTo>
                  <a:pt x="420" y="147"/>
                </a:lnTo>
                <a:lnTo>
                  <a:pt x="641" y="147"/>
                </a:lnTo>
                <a:lnTo>
                  <a:pt x="641" y="198"/>
                </a:lnTo>
                <a:lnTo>
                  <a:pt x="629" y="198"/>
                </a:lnTo>
                <a:lnTo>
                  <a:pt x="629" y="227"/>
                </a:lnTo>
                <a:lnTo>
                  <a:pt x="641" y="227"/>
                </a:lnTo>
                <a:lnTo>
                  <a:pt x="641" y="250"/>
                </a:lnTo>
                <a:lnTo>
                  <a:pt x="669" y="250"/>
                </a:lnTo>
                <a:lnTo>
                  <a:pt x="669" y="301"/>
                </a:lnTo>
                <a:lnTo>
                  <a:pt x="618" y="301"/>
                </a:lnTo>
                <a:lnTo>
                  <a:pt x="618" y="397"/>
                </a:lnTo>
                <a:lnTo>
                  <a:pt x="590" y="397"/>
                </a:lnTo>
                <a:lnTo>
                  <a:pt x="590" y="425"/>
                </a:lnTo>
                <a:lnTo>
                  <a:pt x="567" y="425"/>
                </a:lnTo>
                <a:lnTo>
                  <a:pt x="567" y="448"/>
                </a:lnTo>
                <a:lnTo>
                  <a:pt x="522" y="448"/>
                </a:lnTo>
                <a:lnTo>
                  <a:pt x="522" y="652"/>
                </a:lnTo>
                <a:lnTo>
                  <a:pt x="420" y="652"/>
                </a:lnTo>
                <a:lnTo>
                  <a:pt x="420" y="499"/>
                </a:lnTo>
                <a:lnTo>
                  <a:pt x="318" y="499"/>
                </a:lnTo>
                <a:lnTo>
                  <a:pt x="318" y="448"/>
                </a:lnTo>
                <a:lnTo>
                  <a:pt x="267" y="448"/>
                </a:lnTo>
                <a:lnTo>
                  <a:pt x="267" y="397"/>
                </a:lnTo>
                <a:lnTo>
                  <a:pt x="221" y="397"/>
                </a:lnTo>
                <a:lnTo>
                  <a:pt x="221" y="352"/>
                </a:lnTo>
                <a:lnTo>
                  <a:pt x="68" y="352"/>
                </a:lnTo>
                <a:lnTo>
                  <a:pt x="68" y="244"/>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86" name="Freeform 166"/>
          <p:cNvSpPr>
            <a:spLocks/>
          </p:cNvSpPr>
          <p:nvPr/>
        </p:nvSpPr>
        <p:spPr bwMode="auto">
          <a:xfrm>
            <a:off x="4000500" y="1620442"/>
            <a:ext cx="52388" cy="59531"/>
          </a:xfrm>
          <a:custGeom>
            <a:avLst/>
            <a:gdLst/>
            <a:ahLst/>
            <a:cxnLst>
              <a:cxn ang="0">
                <a:pos x="0" y="51"/>
              </a:cxn>
              <a:cxn ang="0">
                <a:pos x="0" y="0"/>
              </a:cxn>
              <a:cxn ang="0">
                <a:pos x="45" y="0"/>
              </a:cxn>
              <a:cxn ang="0">
                <a:pos x="45" y="51"/>
              </a:cxn>
              <a:cxn ang="0">
                <a:pos x="0" y="51"/>
              </a:cxn>
              <a:cxn ang="0">
                <a:pos x="0" y="51"/>
              </a:cxn>
            </a:cxnLst>
            <a:rect l="0" t="0" r="r" b="b"/>
            <a:pathLst>
              <a:path w="45" h="51">
                <a:moveTo>
                  <a:pt x="0" y="51"/>
                </a:moveTo>
                <a:lnTo>
                  <a:pt x="0" y="0"/>
                </a:lnTo>
                <a:lnTo>
                  <a:pt x="45" y="0"/>
                </a:lnTo>
                <a:lnTo>
                  <a:pt x="45" y="51"/>
                </a:lnTo>
                <a:lnTo>
                  <a:pt x="0" y="51"/>
                </a:lnTo>
                <a:lnTo>
                  <a:pt x="0" y="51"/>
                </a:lnTo>
              </a:path>
            </a:pathLst>
          </a:custGeom>
          <a:noFill/>
          <a:ln w="9525">
            <a:solidFill>
              <a:srgbClr val="000000"/>
            </a:solidFill>
            <a:prstDash val="solid"/>
            <a:round/>
            <a:headEnd/>
            <a:tailEnd/>
          </a:ln>
        </p:spPr>
        <p:txBody>
          <a:bodyPr/>
          <a:lstStyle/>
          <a:p>
            <a:endParaRPr lang="en-US" sz="1350"/>
          </a:p>
        </p:txBody>
      </p:sp>
      <p:sp>
        <p:nvSpPr>
          <p:cNvPr id="261287" name="Freeform 167"/>
          <p:cNvSpPr>
            <a:spLocks/>
          </p:cNvSpPr>
          <p:nvPr/>
        </p:nvSpPr>
        <p:spPr bwMode="auto">
          <a:xfrm>
            <a:off x="4750594" y="1797844"/>
            <a:ext cx="53579" cy="111919"/>
          </a:xfrm>
          <a:custGeom>
            <a:avLst/>
            <a:gdLst/>
            <a:ahLst/>
            <a:cxnLst>
              <a:cxn ang="0">
                <a:pos x="0" y="0"/>
              </a:cxn>
              <a:cxn ang="0">
                <a:pos x="46" y="0"/>
              </a:cxn>
              <a:cxn ang="0">
                <a:pos x="29" y="96"/>
              </a:cxn>
              <a:cxn ang="0">
                <a:pos x="0" y="96"/>
              </a:cxn>
              <a:cxn ang="0">
                <a:pos x="0" y="0"/>
              </a:cxn>
              <a:cxn ang="0">
                <a:pos x="0" y="0"/>
              </a:cxn>
            </a:cxnLst>
            <a:rect l="0" t="0" r="r" b="b"/>
            <a:pathLst>
              <a:path w="46" h="96">
                <a:moveTo>
                  <a:pt x="0" y="0"/>
                </a:moveTo>
                <a:lnTo>
                  <a:pt x="46" y="0"/>
                </a:lnTo>
                <a:lnTo>
                  <a:pt x="29" y="96"/>
                </a:lnTo>
                <a:lnTo>
                  <a:pt x="0" y="9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88" name="Freeform 168"/>
          <p:cNvSpPr>
            <a:spLocks/>
          </p:cNvSpPr>
          <p:nvPr/>
        </p:nvSpPr>
        <p:spPr bwMode="auto">
          <a:xfrm>
            <a:off x="4612481" y="1277541"/>
            <a:ext cx="19050" cy="52388"/>
          </a:xfrm>
          <a:custGeom>
            <a:avLst/>
            <a:gdLst/>
            <a:ahLst/>
            <a:cxnLst>
              <a:cxn ang="0">
                <a:pos x="0" y="45"/>
              </a:cxn>
              <a:cxn ang="0">
                <a:pos x="17" y="0"/>
              </a:cxn>
              <a:cxn ang="0">
                <a:pos x="17" y="34"/>
              </a:cxn>
              <a:cxn ang="0">
                <a:pos x="6" y="34"/>
              </a:cxn>
              <a:cxn ang="0">
                <a:pos x="6" y="45"/>
              </a:cxn>
              <a:cxn ang="0">
                <a:pos x="0" y="45"/>
              </a:cxn>
              <a:cxn ang="0">
                <a:pos x="0" y="45"/>
              </a:cxn>
            </a:cxnLst>
            <a:rect l="0" t="0" r="r" b="b"/>
            <a:pathLst>
              <a:path w="17" h="45">
                <a:moveTo>
                  <a:pt x="0" y="45"/>
                </a:moveTo>
                <a:lnTo>
                  <a:pt x="17" y="0"/>
                </a:lnTo>
                <a:lnTo>
                  <a:pt x="17" y="34"/>
                </a:lnTo>
                <a:lnTo>
                  <a:pt x="6" y="34"/>
                </a:lnTo>
                <a:lnTo>
                  <a:pt x="6" y="45"/>
                </a:lnTo>
                <a:lnTo>
                  <a:pt x="0" y="45"/>
                </a:lnTo>
                <a:lnTo>
                  <a:pt x="0" y="45"/>
                </a:lnTo>
              </a:path>
            </a:pathLst>
          </a:custGeom>
          <a:noFill/>
          <a:ln w="9525">
            <a:solidFill>
              <a:srgbClr val="000000"/>
            </a:solidFill>
            <a:prstDash val="solid"/>
            <a:round/>
            <a:headEnd/>
            <a:tailEnd/>
          </a:ln>
        </p:spPr>
        <p:txBody>
          <a:bodyPr/>
          <a:lstStyle/>
          <a:p>
            <a:endParaRPr lang="en-US" sz="1350"/>
          </a:p>
        </p:txBody>
      </p:sp>
      <p:grpSp>
        <p:nvGrpSpPr>
          <p:cNvPr id="14" name="Group 169"/>
          <p:cNvGrpSpPr>
            <a:grpSpLocks/>
          </p:cNvGrpSpPr>
          <p:nvPr/>
        </p:nvGrpSpPr>
        <p:grpSpPr bwMode="auto">
          <a:xfrm>
            <a:off x="4631532" y="1165622"/>
            <a:ext cx="350044" cy="519113"/>
            <a:chOff x="3200" y="453"/>
            <a:chExt cx="301" cy="448"/>
          </a:xfrm>
        </p:grpSpPr>
        <p:sp>
          <p:nvSpPr>
            <p:cNvPr id="261290" name="Freeform 170"/>
            <p:cNvSpPr>
              <a:spLocks/>
            </p:cNvSpPr>
            <p:nvPr/>
          </p:nvSpPr>
          <p:spPr bwMode="auto">
            <a:xfrm>
              <a:off x="3353" y="850"/>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91" name="Freeform 171"/>
            <p:cNvSpPr>
              <a:spLocks/>
            </p:cNvSpPr>
            <p:nvPr/>
          </p:nvSpPr>
          <p:spPr bwMode="auto">
            <a:xfrm>
              <a:off x="3200" y="549"/>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noFill/>
            <a:ln w="9525">
              <a:solidFill>
                <a:srgbClr val="000000"/>
              </a:solidFill>
              <a:prstDash val="solid"/>
              <a:round/>
              <a:headEnd/>
              <a:tailEnd/>
            </a:ln>
          </p:spPr>
          <p:txBody>
            <a:bodyPr/>
            <a:lstStyle/>
            <a:p>
              <a:endParaRPr lang="en-US" sz="1350"/>
            </a:p>
          </p:txBody>
        </p:sp>
        <p:sp>
          <p:nvSpPr>
            <p:cNvPr id="261292" name="Freeform 172"/>
            <p:cNvSpPr>
              <a:spLocks/>
            </p:cNvSpPr>
            <p:nvPr/>
          </p:nvSpPr>
          <p:spPr bwMode="auto">
            <a:xfrm>
              <a:off x="3206" y="527"/>
              <a:ext cx="28" cy="28"/>
            </a:xfrm>
            <a:custGeom>
              <a:avLst/>
              <a:gdLst/>
              <a:ahLst/>
              <a:cxnLst>
                <a:cxn ang="0">
                  <a:pos x="11" y="0"/>
                </a:cxn>
                <a:cxn ang="0">
                  <a:pos x="28" y="0"/>
                </a:cxn>
                <a:cxn ang="0">
                  <a:pos x="28" y="28"/>
                </a:cxn>
                <a:cxn ang="0">
                  <a:pos x="0" y="28"/>
                </a:cxn>
                <a:cxn ang="0">
                  <a:pos x="11" y="0"/>
                </a:cxn>
                <a:cxn ang="0">
                  <a:pos x="11" y="0"/>
                </a:cxn>
              </a:cxnLst>
              <a:rect l="0" t="0" r="r" b="b"/>
              <a:pathLst>
                <a:path w="28" h="28">
                  <a:moveTo>
                    <a:pt x="11" y="0"/>
                  </a:moveTo>
                  <a:lnTo>
                    <a:pt x="28" y="0"/>
                  </a:lnTo>
                  <a:lnTo>
                    <a:pt x="28" y="28"/>
                  </a:lnTo>
                  <a:lnTo>
                    <a:pt x="0" y="28"/>
                  </a:lnTo>
                  <a:lnTo>
                    <a:pt x="11" y="0"/>
                  </a:lnTo>
                  <a:lnTo>
                    <a:pt x="11" y="0"/>
                  </a:lnTo>
                </a:path>
              </a:pathLst>
            </a:custGeom>
            <a:noFill/>
            <a:ln w="9525">
              <a:solidFill>
                <a:srgbClr val="000000"/>
              </a:solidFill>
              <a:prstDash val="solid"/>
              <a:round/>
              <a:headEnd/>
              <a:tailEnd/>
            </a:ln>
          </p:spPr>
          <p:txBody>
            <a:bodyPr/>
            <a:lstStyle/>
            <a:p>
              <a:endParaRPr lang="en-US" sz="1350"/>
            </a:p>
          </p:txBody>
        </p:sp>
        <p:sp>
          <p:nvSpPr>
            <p:cNvPr id="261293" name="Freeform 173"/>
            <p:cNvSpPr>
              <a:spLocks/>
            </p:cNvSpPr>
            <p:nvPr/>
          </p:nvSpPr>
          <p:spPr bwMode="auto">
            <a:xfrm>
              <a:off x="3229" y="470"/>
              <a:ext cx="22" cy="34"/>
            </a:xfrm>
            <a:custGeom>
              <a:avLst/>
              <a:gdLst/>
              <a:ahLst/>
              <a:cxnLst>
                <a:cxn ang="0">
                  <a:pos x="0" y="34"/>
                </a:cxn>
                <a:cxn ang="0">
                  <a:pos x="22" y="0"/>
                </a:cxn>
                <a:cxn ang="0">
                  <a:pos x="22" y="34"/>
                </a:cxn>
                <a:cxn ang="0">
                  <a:pos x="0" y="34"/>
                </a:cxn>
                <a:cxn ang="0">
                  <a:pos x="0" y="34"/>
                </a:cxn>
              </a:cxnLst>
              <a:rect l="0" t="0" r="r" b="b"/>
              <a:pathLst>
                <a:path w="22" h="34">
                  <a:moveTo>
                    <a:pt x="0" y="34"/>
                  </a:moveTo>
                  <a:lnTo>
                    <a:pt x="22" y="0"/>
                  </a:lnTo>
                  <a:lnTo>
                    <a:pt x="22" y="34"/>
                  </a:lnTo>
                  <a:lnTo>
                    <a:pt x="0" y="34"/>
                  </a:lnTo>
                  <a:lnTo>
                    <a:pt x="0" y="34"/>
                  </a:lnTo>
                </a:path>
              </a:pathLst>
            </a:custGeom>
            <a:noFill/>
            <a:ln w="9525">
              <a:solidFill>
                <a:srgbClr val="000000"/>
              </a:solidFill>
              <a:prstDash val="solid"/>
              <a:round/>
              <a:headEnd/>
              <a:tailEnd/>
            </a:ln>
          </p:spPr>
          <p:txBody>
            <a:bodyPr/>
            <a:lstStyle/>
            <a:p>
              <a:endParaRPr lang="en-US" sz="1350"/>
            </a:p>
          </p:txBody>
        </p:sp>
        <p:sp>
          <p:nvSpPr>
            <p:cNvPr id="261294" name="Freeform 174"/>
            <p:cNvSpPr>
              <a:spLocks/>
            </p:cNvSpPr>
            <p:nvPr/>
          </p:nvSpPr>
          <p:spPr bwMode="auto">
            <a:xfrm>
              <a:off x="3472" y="453"/>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295" name="Freeform 175"/>
            <p:cNvSpPr>
              <a:spLocks/>
            </p:cNvSpPr>
            <p:nvPr/>
          </p:nvSpPr>
          <p:spPr bwMode="auto">
            <a:xfrm>
              <a:off x="3302" y="453"/>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noFill/>
            <a:ln w="9525">
              <a:solidFill>
                <a:srgbClr val="000000"/>
              </a:solidFill>
              <a:prstDash val="solid"/>
              <a:round/>
              <a:headEnd/>
              <a:tailEnd/>
            </a:ln>
          </p:spPr>
          <p:txBody>
            <a:bodyPr/>
            <a:lstStyle/>
            <a:p>
              <a:endParaRPr lang="en-US" sz="1350"/>
            </a:p>
          </p:txBody>
        </p:sp>
      </p:grpSp>
      <p:sp>
        <p:nvSpPr>
          <p:cNvPr id="261296" name="Freeform 176"/>
          <p:cNvSpPr>
            <a:spLocks/>
          </p:cNvSpPr>
          <p:nvPr/>
        </p:nvSpPr>
        <p:spPr bwMode="auto">
          <a:xfrm>
            <a:off x="3823097" y="1574006"/>
            <a:ext cx="914400" cy="1176338"/>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noFill/>
          <a:ln w="9525">
            <a:solidFill>
              <a:srgbClr val="000000"/>
            </a:solidFill>
            <a:prstDash val="solid"/>
            <a:round/>
            <a:headEnd/>
            <a:tailEnd/>
          </a:ln>
        </p:spPr>
        <p:txBody>
          <a:bodyPr/>
          <a:lstStyle/>
          <a:p>
            <a:endParaRPr lang="en-US" sz="1350"/>
          </a:p>
        </p:txBody>
      </p:sp>
      <p:sp>
        <p:nvSpPr>
          <p:cNvPr id="261297" name="Freeform 177"/>
          <p:cNvSpPr>
            <a:spLocks/>
          </p:cNvSpPr>
          <p:nvPr/>
        </p:nvSpPr>
        <p:spPr bwMode="auto">
          <a:xfrm>
            <a:off x="4343401" y="2547937"/>
            <a:ext cx="32147" cy="33338"/>
          </a:xfrm>
          <a:custGeom>
            <a:avLst/>
            <a:gdLst/>
            <a:ahLst/>
            <a:cxnLst>
              <a:cxn ang="0">
                <a:pos x="28" y="0"/>
              </a:cxn>
              <a:cxn ang="0">
                <a:pos x="28" y="29"/>
              </a:cxn>
              <a:cxn ang="0">
                <a:pos x="0" y="29"/>
              </a:cxn>
              <a:cxn ang="0">
                <a:pos x="0" y="0"/>
              </a:cxn>
              <a:cxn ang="0">
                <a:pos x="28" y="0"/>
              </a:cxn>
              <a:cxn ang="0">
                <a:pos x="28" y="0"/>
              </a:cxn>
            </a:cxnLst>
            <a:rect l="0" t="0" r="r" b="b"/>
            <a:pathLst>
              <a:path w="28" h="29">
                <a:moveTo>
                  <a:pt x="28" y="0"/>
                </a:moveTo>
                <a:lnTo>
                  <a:pt x="28" y="29"/>
                </a:lnTo>
                <a:lnTo>
                  <a:pt x="0" y="29"/>
                </a:lnTo>
                <a:lnTo>
                  <a:pt x="0" y="0"/>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61298" name="Freeform 178"/>
          <p:cNvSpPr>
            <a:spLocks/>
          </p:cNvSpPr>
          <p:nvPr/>
        </p:nvSpPr>
        <p:spPr bwMode="auto">
          <a:xfrm>
            <a:off x="4388644" y="2606279"/>
            <a:ext cx="46435" cy="53578"/>
          </a:xfrm>
          <a:custGeom>
            <a:avLst/>
            <a:gdLst/>
            <a:ahLst/>
            <a:cxnLst>
              <a:cxn ang="0">
                <a:pos x="23" y="34"/>
              </a:cxn>
              <a:cxn ang="0">
                <a:pos x="23" y="23"/>
              </a:cxn>
              <a:cxn ang="0">
                <a:pos x="0" y="23"/>
              </a:cxn>
              <a:cxn ang="0">
                <a:pos x="0" y="0"/>
              </a:cxn>
              <a:cxn ang="0">
                <a:pos x="40" y="0"/>
              </a:cxn>
              <a:cxn ang="0">
                <a:pos x="40" y="46"/>
              </a:cxn>
              <a:cxn ang="0">
                <a:pos x="17" y="46"/>
              </a:cxn>
              <a:cxn ang="0">
                <a:pos x="17" y="34"/>
              </a:cxn>
              <a:cxn ang="0">
                <a:pos x="23" y="34"/>
              </a:cxn>
              <a:cxn ang="0">
                <a:pos x="23" y="34"/>
              </a:cxn>
            </a:cxnLst>
            <a:rect l="0" t="0" r="r" b="b"/>
            <a:pathLst>
              <a:path w="40" h="46">
                <a:moveTo>
                  <a:pt x="23" y="34"/>
                </a:moveTo>
                <a:lnTo>
                  <a:pt x="23" y="23"/>
                </a:lnTo>
                <a:lnTo>
                  <a:pt x="0" y="23"/>
                </a:lnTo>
                <a:lnTo>
                  <a:pt x="0" y="0"/>
                </a:lnTo>
                <a:lnTo>
                  <a:pt x="40" y="0"/>
                </a:lnTo>
                <a:lnTo>
                  <a:pt x="40" y="46"/>
                </a:lnTo>
                <a:lnTo>
                  <a:pt x="17" y="46"/>
                </a:lnTo>
                <a:lnTo>
                  <a:pt x="17" y="34"/>
                </a:lnTo>
                <a:lnTo>
                  <a:pt x="23" y="34"/>
                </a:lnTo>
                <a:lnTo>
                  <a:pt x="23" y="34"/>
                </a:lnTo>
              </a:path>
            </a:pathLst>
          </a:custGeom>
          <a:noFill/>
          <a:ln w="9525">
            <a:solidFill>
              <a:srgbClr val="000000"/>
            </a:solidFill>
            <a:prstDash val="solid"/>
            <a:round/>
            <a:headEnd/>
            <a:tailEnd/>
          </a:ln>
        </p:spPr>
        <p:txBody>
          <a:bodyPr/>
          <a:lstStyle/>
          <a:p>
            <a:endParaRPr lang="en-US" sz="1350"/>
          </a:p>
        </p:txBody>
      </p:sp>
      <p:sp>
        <p:nvSpPr>
          <p:cNvPr id="261299" name="Freeform 179"/>
          <p:cNvSpPr>
            <a:spLocks/>
          </p:cNvSpPr>
          <p:nvPr/>
        </p:nvSpPr>
        <p:spPr bwMode="auto">
          <a:xfrm>
            <a:off x="4612482" y="2659857"/>
            <a:ext cx="26194" cy="32147"/>
          </a:xfrm>
          <a:custGeom>
            <a:avLst/>
            <a:gdLst/>
            <a:ahLst/>
            <a:cxnLst>
              <a:cxn ang="0">
                <a:pos x="0" y="0"/>
              </a:cxn>
              <a:cxn ang="0">
                <a:pos x="23" y="0"/>
              </a:cxn>
              <a:cxn ang="0">
                <a:pos x="23" y="28"/>
              </a:cxn>
              <a:cxn ang="0">
                <a:pos x="6" y="28"/>
              </a:cxn>
              <a:cxn ang="0">
                <a:pos x="6" y="17"/>
              </a:cxn>
              <a:cxn ang="0">
                <a:pos x="0" y="17"/>
              </a:cxn>
              <a:cxn ang="0">
                <a:pos x="0" y="0"/>
              </a:cxn>
              <a:cxn ang="0">
                <a:pos x="0" y="0"/>
              </a:cxn>
            </a:cxnLst>
            <a:rect l="0" t="0" r="r" b="b"/>
            <a:pathLst>
              <a:path w="23" h="28">
                <a:moveTo>
                  <a:pt x="0" y="0"/>
                </a:moveTo>
                <a:lnTo>
                  <a:pt x="23" y="0"/>
                </a:lnTo>
                <a:lnTo>
                  <a:pt x="23" y="28"/>
                </a:lnTo>
                <a:lnTo>
                  <a:pt x="6" y="28"/>
                </a:lnTo>
                <a:lnTo>
                  <a:pt x="6"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00" name="Line 180"/>
          <p:cNvSpPr>
            <a:spLocks noChangeShapeType="1"/>
          </p:cNvSpPr>
          <p:nvPr/>
        </p:nvSpPr>
        <p:spPr bwMode="auto">
          <a:xfrm flipH="1">
            <a:off x="4375548" y="1751410"/>
            <a:ext cx="26194" cy="105965"/>
          </a:xfrm>
          <a:prstGeom prst="line">
            <a:avLst/>
          </a:prstGeom>
          <a:noFill/>
          <a:ln w="9525">
            <a:solidFill>
              <a:srgbClr val="000000"/>
            </a:solidFill>
            <a:round/>
            <a:headEnd/>
            <a:tailEnd/>
          </a:ln>
        </p:spPr>
        <p:txBody>
          <a:bodyPr/>
          <a:lstStyle/>
          <a:p>
            <a:endParaRPr lang="en-US" sz="1350"/>
          </a:p>
        </p:txBody>
      </p:sp>
      <p:sp>
        <p:nvSpPr>
          <p:cNvPr id="261301" name="Freeform 181"/>
          <p:cNvSpPr>
            <a:spLocks/>
          </p:cNvSpPr>
          <p:nvPr/>
        </p:nvSpPr>
        <p:spPr bwMode="auto">
          <a:xfrm>
            <a:off x="4316016" y="2547938"/>
            <a:ext cx="350044" cy="85725"/>
          </a:xfrm>
          <a:custGeom>
            <a:avLst/>
            <a:gdLst/>
            <a:ahLst/>
            <a:cxnLst>
              <a:cxn ang="0">
                <a:pos x="0" y="74"/>
              </a:cxn>
              <a:cxn ang="0">
                <a:pos x="11" y="74"/>
              </a:cxn>
              <a:cxn ang="0">
                <a:pos x="11" y="46"/>
              </a:cxn>
              <a:cxn ang="0">
                <a:pos x="23" y="46"/>
              </a:cxn>
              <a:cxn ang="0">
                <a:pos x="23" y="0"/>
              </a:cxn>
              <a:cxn ang="0">
                <a:pos x="51" y="0"/>
              </a:cxn>
              <a:cxn ang="0">
                <a:pos x="232" y="0"/>
              </a:cxn>
              <a:cxn ang="0">
                <a:pos x="232" y="12"/>
              </a:cxn>
              <a:cxn ang="0">
                <a:pos x="249" y="12"/>
              </a:cxn>
              <a:cxn ang="0">
                <a:pos x="249" y="0"/>
              </a:cxn>
              <a:cxn ang="0">
                <a:pos x="255" y="0"/>
              </a:cxn>
              <a:cxn ang="0">
                <a:pos x="255" y="17"/>
              </a:cxn>
              <a:cxn ang="0">
                <a:pos x="266" y="17"/>
              </a:cxn>
              <a:cxn ang="0">
                <a:pos x="266" y="34"/>
              </a:cxn>
              <a:cxn ang="0">
                <a:pos x="255" y="34"/>
              </a:cxn>
              <a:cxn ang="0">
                <a:pos x="255" y="51"/>
              </a:cxn>
              <a:cxn ang="0">
                <a:pos x="301" y="51"/>
              </a:cxn>
            </a:cxnLst>
            <a:rect l="0" t="0" r="r" b="b"/>
            <a:pathLst>
              <a:path w="301" h="74">
                <a:moveTo>
                  <a:pt x="0" y="74"/>
                </a:moveTo>
                <a:lnTo>
                  <a:pt x="11" y="74"/>
                </a:lnTo>
                <a:lnTo>
                  <a:pt x="11" y="46"/>
                </a:lnTo>
                <a:lnTo>
                  <a:pt x="23" y="46"/>
                </a:lnTo>
                <a:lnTo>
                  <a:pt x="23" y="0"/>
                </a:lnTo>
                <a:lnTo>
                  <a:pt x="51" y="0"/>
                </a:lnTo>
                <a:lnTo>
                  <a:pt x="232" y="0"/>
                </a:lnTo>
                <a:lnTo>
                  <a:pt x="232" y="12"/>
                </a:lnTo>
                <a:lnTo>
                  <a:pt x="249" y="12"/>
                </a:lnTo>
                <a:lnTo>
                  <a:pt x="249" y="0"/>
                </a:lnTo>
                <a:lnTo>
                  <a:pt x="255" y="0"/>
                </a:lnTo>
                <a:lnTo>
                  <a:pt x="255" y="17"/>
                </a:lnTo>
                <a:lnTo>
                  <a:pt x="266" y="17"/>
                </a:lnTo>
                <a:lnTo>
                  <a:pt x="266" y="34"/>
                </a:lnTo>
                <a:lnTo>
                  <a:pt x="255" y="34"/>
                </a:lnTo>
                <a:lnTo>
                  <a:pt x="255" y="51"/>
                </a:lnTo>
                <a:lnTo>
                  <a:pt x="301" y="51"/>
                </a:lnTo>
              </a:path>
            </a:pathLst>
          </a:custGeom>
          <a:noFill/>
          <a:ln w="0">
            <a:solidFill>
              <a:srgbClr val="000000"/>
            </a:solidFill>
            <a:prstDash val="solid"/>
            <a:round/>
            <a:headEnd/>
            <a:tailEnd/>
          </a:ln>
        </p:spPr>
        <p:txBody>
          <a:bodyPr/>
          <a:lstStyle/>
          <a:p>
            <a:endParaRPr lang="en-US" sz="1350"/>
          </a:p>
        </p:txBody>
      </p:sp>
      <p:sp>
        <p:nvSpPr>
          <p:cNvPr id="261302" name="Freeform 182"/>
          <p:cNvSpPr>
            <a:spLocks/>
          </p:cNvSpPr>
          <p:nvPr/>
        </p:nvSpPr>
        <p:spPr bwMode="auto">
          <a:xfrm>
            <a:off x="4375548" y="1857376"/>
            <a:ext cx="26194" cy="11787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61303" name="Line 183"/>
          <p:cNvSpPr>
            <a:spLocks noChangeShapeType="1"/>
          </p:cNvSpPr>
          <p:nvPr/>
        </p:nvSpPr>
        <p:spPr bwMode="auto">
          <a:xfrm flipH="1">
            <a:off x="4375547" y="1915717"/>
            <a:ext cx="13097" cy="1190"/>
          </a:xfrm>
          <a:prstGeom prst="line">
            <a:avLst/>
          </a:prstGeom>
          <a:noFill/>
          <a:ln w="9525">
            <a:solidFill>
              <a:srgbClr val="000000"/>
            </a:solidFill>
            <a:round/>
            <a:headEnd/>
            <a:tailEnd/>
          </a:ln>
        </p:spPr>
        <p:txBody>
          <a:bodyPr/>
          <a:lstStyle/>
          <a:p>
            <a:endParaRPr lang="en-US" sz="1350"/>
          </a:p>
        </p:txBody>
      </p:sp>
      <p:sp>
        <p:nvSpPr>
          <p:cNvPr id="261304" name="Freeform 184"/>
          <p:cNvSpPr>
            <a:spLocks/>
          </p:cNvSpPr>
          <p:nvPr/>
        </p:nvSpPr>
        <p:spPr bwMode="auto">
          <a:xfrm>
            <a:off x="3737373" y="1803798"/>
            <a:ext cx="631031" cy="716756"/>
          </a:xfrm>
          <a:custGeom>
            <a:avLst/>
            <a:gdLst/>
            <a:ahLst/>
            <a:cxnLst>
              <a:cxn ang="0">
                <a:pos x="79" y="0"/>
              </a:cxn>
              <a:cxn ang="0">
                <a:pos x="176" y="51"/>
              </a:cxn>
              <a:cxn ang="0">
                <a:pos x="199" y="0"/>
              </a:cxn>
              <a:cxn ang="0">
                <a:pos x="227" y="51"/>
              </a:cxn>
              <a:cxn ang="0">
                <a:pos x="238" y="125"/>
              </a:cxn>
              <a:cxn ang="0">
                <a:pos x="255" y="125"/>
              </a:cxn>
              <a:cxn ang="0">
                <a:pos x="272" y="147"/>
              </a:cxn>
              <a:cxn ang="0">
                <a:pos x="323" y="204"/>
              </a:cxn>
              <a:cxn ang="0">
                <a:pos x="363" y="249"/>
              </a:cxn>
              <a:cxn ang="0">
                <a:pos x="403" y="318"/>
              </a:cxn>
              <a:cxn ang="0">
                <a:pos x="448" y="363"/>
              </a:cxn>
              <a:cxn ang="0">
                <a:pos x="471" y="397"/>
              </a:cxn>
              <a:cxn ang="0">
                <a:pos x="499" y="522"/>
              </a:cxn>
              <a:cxn ang="0">
                <a:pos x="533" y="544"/>
              </a:cxn>
              <a:cxn ang="0">
                <a:pos x="544" y="556"/>
              </a:cxn>
              <a:cxn ang="0">
                <a:pos x="454" y="573"/>
              </a:cxn>
              <a:cxn ang="0">
                <a:pos x="465" y="584"/>
              </a:cxn>
              <a:cxn ang="0">
                <a:pos x="454" y="595"/>
              </a:cxn>
              <a:cxn ang="0">
                <a:pos x="437" y="618"/>
              </a:cxn>
              <a:cxn ang="0">
                <a:pos x="352" y="595"/>
              </a:cxn>
              <a:cxn ang="0">
                <a:pos x="329" y="607"/>
              </a:cxn>
              <a:cxn ang="0">
                <a:pos x="306" y="595"/>
              </a:cxn>
              <a:cxn ang="0">
                <a:pos x="312" y="573"/>
              </a:cxn>
              <a:cxn ang="0">
                <a:pos x="278" y="550"/>
              </a:cxn>
              <a:cxn ang="0">
                <a:pos x="227" y="499"/>
              </a:cxn>
              <a:cxn ang="0">
                <a:pos x="125" y="442"/>
              </a:cxn>
              <a:cxn ang="0">
                <a:pos x="79" y="420"/>
              </a:cxn>
              <a:cxn ang="0">
                <a:pos x="102" y="306"/>
              </a:cxn>
              <a:cxn ang="0">
                <a:pos x="125" y="301"/>
              </a:cxn>
              <a:cxn ang="0">
                <a:pos x="102" y="249"/>
              </a:cxn>
              <a:cxn ang="0">
                <a:pos x="91" y="278"/>
              </a:cxn>
              <a:cxn ang="0">
                <a:pos x="96" y="266"/>
              </a:cxn>
              <a:cxn ang="0">
                <a:pos x="91" y="255"/>
              </a:cxn>
              <a:cxn ang="0">
                <a:pos x="51" y="249"/>
              </a:cxn>
              <a:cxn ang="0">
                <a:pos x="74" y="227"/>
              </a:cxn>
              <a:cxn ang="0">
                <a:pos x="51" y="204"/>
              </a:cxn>
              <a:cxn ang="0">
                <a:pos x="28" y="147"/>
              </a:cxn>
              <a:cxn ang="0">
                <a:pos x="0" y="102"/>
              </a:cxn>
              <a:cxn ang="0">
                <a:pos x="28" y="51"/>
              </a:cxn>
              <a:cxn ang="0">
                <a:pos x="28" y="0"/>
              </a:cxn>
            </a:cxnLst>
            <a:rect l="0" t="0" r="r" b="b"/>
            <a:pathLst>
              <a:path w="544" h="618">
                <a:moveTo>
                  <a:pt x="28" y="0"/>
                </a:moveTo>
                <a:lnTo>
                  <a:pt x="79" y="0"/>
                </a:lnTo>
                <a:lnTo>
                  <a:pt x="79" y="51"/>
                </a:lnTo>
                <a:lnTo>
                  <a:pt x="176" y="51"/>
                </a:lnTo>
                <a:lnTo>
                  <a:pt x="176" y="0"/>
                </a:lnTo>
                <a:lnTo>
                  <a:pt x="199" y="0"/>
                </a:lnTo>
                <a:lnTo>
                  <a:pt x="199" y="51"/>
                </a:lnTo>
                <a:lnTo>
                  <a:pt x="227" y="51"/>
                </a:lnTo>
                <a:lnTo>
                  <a:pt x="227" y="119"/>
                </a:lnTo>
                <a:lnTo>
                  <a:pt x="238" y="125"/>
                </a:lnTo>
                <a:lnTo>
                  <a:pt x="238" y="125"/>
                </a:lnTo>
                <a:lnTo>
                  <a:pt x="255" y="125"/>
                </a:lnTo>
                <a:lnTo>
                  <a:pt x="255" y="147"/>
                </a:lnTo>
                <a:lnTo>
                  <a:pt x="272" y="147"/>
                </a:lnTo>
                <a:lnTo>
                  <a:pt x="272" y="204"/>
                </a:lnTo>
                <a:lnTo>
                  <a:pt x="323" y="204"/>
                </a:lnTo>
                <a:lnTo>
                  <a:pt x="323" y="249"/>
                </a:lnTo>
                <a:lnTo>
                  <a:pt x="363" y="249"/>
                </a:lnTo>
                <a:lnTo>
                  <a:pt x="380" y="284"/>
                </a:lnTo>
                <a:lnTo>
                  <a:pt x="403" y="318"/>
                </a:lnTo>
                <a:lnTo>
                  <a:pt x="425" y="346"/>
                </a:lnTo>
                <a:lnTo>
                  <a:pt x="448" y="363"/>
                </a:lnTo>
                <a:lnTo>
                  <a:pt x="448" y="397"/>
                </a:lnTo>
                <a:lnTo>
                  <a:pt x="471" y="397"/>
                </a:lnTo>
                <a:lnTo>
                  <a:pt x="471" y="522"/>
                </a:lnTo>
                <a:lnTo>
                  <a:pt x="499" y="522"/>
                </a:lnTo>
                <a:lnTo>
                  <a:pt x="499" y="544"/>
                </a:lnTo>
                <a:lnTo>
                  <a:pt x="533" y="544"/>
                </a:lnTo>
                <a:lnTo>
                  <a:pt x="533" y="556"/>
                </a:lnTo>
                <a:lnTo>
                  <a:pt x="544" y="556"/>
                </a:lnTo>
                <a:lnTo>
                  <a:pt x="544" y="573"/>
                </a:lnTo>
                <a:lnTo>
                  <a:pt x="454" y="573"/>
                </a:lnTo>
                <a:lnTo>
                  <a:pt x="454" y="584"/>
                </a:lnTo>
                <a:lnTo>
                  <a:pt x="465" y="584"/>
                </a:lnTo>
                <a:lnTo>
                  <a:pt x="465" y="595"/>
                </a:lnTo>
                <a:lnTo>
                  <a:pt x="454" y="595"/>
                </a:lnTo>
                <a:lnTo>
                  <a:pt x="454" y="618"/>
                </a:lnTo>
                <a:lnTo>
                  <a:pt x="437" y="618"/>
                </a:lnTo>
                <a:lnTo>
                  <a:pt x="437" y="595"/>
                </a:lnTo>
                <a:lnTo>
                  <a:pt x="352" y="595"/>
                </a:lnTo>
                <a:lnTo>
                  <a:pt x="352" y="607"/>
                </a:lnTo>
                <a:lnTo>
                  <a:pt x="329" y="607"/>
                </a:lnTo>
                <a:lnTo>
                  <a:pt x="329" y="595"/>
                </a:lnTo>
                <a:lnTo>
                  <a:pt x="306" y="595"/>
                </a:lnTo>
                <a:lnTo>
                  <a:pt x="306" y="573"/>
                </a:lnTo>
                <a:lnTo>
                  <a:pt x="312" y="573"/>
                </a:lnTo>
                <a:lnTo>
                  <a:pt x="312" y="550"/>
                </a:lnTo>
                <a:lnTo>
                  <a:pt x="278" y="550"/>
                </a:lnTo>
                <a:lnTo>
                  <a:pt x="278" y="499"/>
                </a:lnTo>
                <a:lnTo>
                  <a:pt x="227" y="499"/>
                </a:lnTo>
                <a:lnTo>
                  <a:pt x="227" y="442"/>
                </a:lnTo>
                <a:lnTo>
                  <a:pt x="125" y="442"/>
                </a:lnTo>
                <a:lnTo>
                  <a:pt x="125" y="420"/>
                </a:lnTo>
                <a:lnTo>
                  <a:pt x="79" y="420"/>
                </a:lnTo>
                <a:lnTo>
                  <a:pt x="79" y="306"/>
                </a:lnTo>
                <a:lnTo>
                  <a:pt x="102" y="306"/>
                </a:lnTo>
                <a:lnTo>
                  <a:pt x="102" y="301"/>
                </a:lnTo>
                <a:lnTo>
                  <a:pt x="125" y="301"/>
                </a:lnTo>
                <a:lnTo>
                  <a:pt x="125" y="249"/>
                </a:lnTo>
                <a:lnTo>
                  <a:pt x="102" y="249"/>
                </a:lnTo>
                <a:lnTo>
                  <a:pt x="102" y="278"/>
                </a:lnTo>
                <a:lnTo>
                  <a:pt x="91" y="278"/>
                </a:lnTo>
                <a:lnTo>
                  <a:pt x="91" y="266"/>
                </a:lnTo>
                <a:lnTo>
                  <a:pt x="96" y="266"/>
                </a:lnTo>
                <a:lnTo>
                  <a:pt x="96" y="255"/>
                </a:lnTo>
                <a:lnTo>
                  <a:pt x="91" y="255"/>
                </a:lnTo>
                <a:lnTo>
                  <a:pt x="91" y="249"/>
                </a:lnTo>
                <a:lnTo>
                  <a:pt x="51" y="249"/>
                </a:lnTo>
                <a:lnTo>
                  <a:pt x="51" y="227"/>
                </a:lnTo>
                <a:lnTo>
                  <a:pt x="74" y="227"/>
                </a:lnTo>
                <a:lnTo>
                  <a:pt x="74" y="204"/>
                </a:lnTo>
                <a:lnTo>
                  <a:pt x="51" y="204"/>
                </a:lnTo>
                <a:lnTo>
                  <a:pt x="51" y="147"/>
                </a:lnTo>
                <a:lnTo>
                  <a:pt x="28" y="147"/>
                </a:lnTo>
                <a:lnTo>
                  <a:pt x="28" y="102"/>
                </a:lnTo>
                <a:lnTo>
                  <a:pt x="0" y="102"/>
                </a:lnTo>
                <a:lnTo>
                  <a:pt x="0" y="51"/>
                </a:lnTo>
                <a:lnTo>
                  <a:pt x="28" y="51"/>
                </a:lnTo>
                <a:lnTo>
                  <a:pt x="28" y="0"/>
                </a:lnTo>
                <a:lnTo>
                  <a:pt x="28" y="0"/>
                </a:lnTo>
              </a:path>
            </a:pathLst>
          </a:custGeom>
          <a:noFill/>
          <a:ln w="9525">
            <a:solidFill>
              <a:srgbClr val="000000"/>
            </a:solidFill>
            <a:prstDash val="solid"/>
            <a:round/>
            <a:headEnd/>
            <a:tailEnd/>
          </a:ln>
        </p:spPr>
        <p:txBody>
          <a:bodyPr/>
          <a:lstStyle/>
          <a:p>
            <a:endParaRPr lang="en-US" sz="1350"/>
          </a:p>
        </p:txBody>
      </p:sp>
      <p:sp>
        <p:nvSpPr>
          <p:cNvPr id="261305" name="Line 185"/>
          <p:cNvSpPr>
            <a:spLocks noChangeShapeType="1"/>
          </p:cNvSpPr>
          <p:nvPr/>
        </p:nvSpPr>
        <p:spPr bwMode="auto">
          <a:xfrm>
            <a:off x="4000500" y="1857375"/>
            <a:ext cx="1191" cy="85725"/>
          </a:xfrm>
          <a:prstGeom prst="line">
            <a:avLst/>
          </a:prstGeom>
          <a:noFill/>
          <a:ln w="0">
            <a:solidFill>
              <a:srgbClr val="000000"/>
            </a:solidFill>
            <a:round/>
            <a:headEnd/>
            <a:tailEnd/>
          </a:ln>
        </p:spPr>
        <p:txBody>
          <a:bodyPr/>
          <a:lstStyle/>
          <a:p>
            <a:endParaRPr lang="en-US" sz="1350"/>
          </a:p>
        </p:txBody>
      </p:sp>
      <p:sp>
        <p:nvSpPr>
          <p:cNvPr id="261306" name="Freeform 186"/>
          <p:cNvSpPr>
            <a:spLocks/>
          </p:cNvSpPr>
          <p:nvPr/>
        </p:nvSpPr>
        <p:spPr bwMode="auto">
          <a:xfrm>
            <a:off x="4191001" y="4152901"/>
            <a:ext cx="78581" cy="59531"/>
          </a:xfrm>
          <a:custGeom>
            <a:avLst/>
            <a:gdLst/>
            <a:ahLst/>
            <a:cxnLst>
              <a:cxn ang="0">
                <a:pos x="0" y="0"/>
              </a:cxn>
              <a:cxn ang="0">
                <a:pos x="51" y="0"/>
              </a:cxn>
              <a:cxn ang="0">
                <a:pos x="51" y="17"/>
              </a:cxn>
              <a:cxn ang="0">
                <a:pos x="68" y="17"/>
              </a:cxn>
              <a:cxn ang="0">
                <a:pos x="68" y="51"/>
              </a:cxn>
              <a:cxn ang="0">
                <a:pos x="0" y="51"/>
              </a:cxn>
              <a:cxn ang="0">
                <a:pos x="0" y="0"/>
              </a:cxn>
              <a:cxn ang="0">
                <a:pos x="0" y="0"/>
              </a:cxn>
            </a:cxnLst>
            <a:rect l="0" t="0" r="r" b="b"/>
            <a:pathLst>
              <a:path w="68" h="51">
                <a:moveTo>
                  <a:pt x="0" y="0"/>
                </a:moveTo>
                <a:lnTo>
                  <a:pt x="51" y="0"/>
                </a:lnTo>
                <a:lnTo>
                  <a:pt x="51" y="17"/>
                </a:lnTo>
                <a:lnTo>
                  <a:pt x="68" y="17"/>
                </a:lnTo>
                <a:lnTo>
                  <a:pt x="68"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07" name="Freeform 187"/>
          <p:cNvSpPr>
            <a:spLocks/>
          </p:cNvSpPr>
          <p:nvPr/>
        </p:nvSpPr>
        <p:spPr bwMode="auto">
          <a:xfrm>
            <a:off x="3868341" y="3680222"/>
            <a:ext cx="2118122" cy="828675"/>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noFill/>
          <a:ln w="9525">
            <a:solidFill>
              <a:srgbClr val="000000"/>
            </a:solidFill>
            <a:prstDash val="solid"/>
            <a:round/>
            <a:headEnd/>
            <a:tailEnd/>
          </a:ln>
        </p:spPr>
        <p:txBody>
          <a:bodyPr/>
          <a:lstStyle/>
          <a:p>
            <a:endParaRPr lang="en-US" sz="1350"/>
          </a:p>
        </p:txBody>
      </p:sp>
      <p:sp>
        <p:nvSpPr>
          <p:cNvPr id="261308" name="Freeform 188"/>
          <p:cNvSpPr>
            <a:spLocks/>
          </p:cNvSpPr>
          <p:nvPr/>
        </p:nvSpPr>
        <p:spPr bwMode="auto">
          <a:xfrm>
            <a:off x="5257800" y="4099322"/>
            <a:ext cx="39291" cy="46434"/>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noFill/>
          <a:ln w="9525">
            <a:noFill/>
            <a:round/>
            <a:headEnd/>
            <a:tailEnd/>
          </a:ln>
        </p:spPr>
        <p:txBody>
          <a:bodyPr/>
          <a:lstStyle/>
          <a:p>
            <a:endParaRPr lang="en-US" sz="1350"/>
          </a:p>
        </p:txBody>
      </p:sp>
      <p:sp>
        <p:nvSpPr>
          <p:cNvPr id="261309" name="Freeform 189"/>
          <p:cNvSpPr>
            <a:spLocks/>
          </p:cNvSpPr>
          <p:nvPr/>
        </p:nvSpPr>
        <p:spPr bwMode="auto">
          <a:xfrm>
            <a:off x="5257800" y="4099322"/>
            <a:ext cx="39291" cy="46434"/>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path>
            </a:pathLst>
          </a:custGeom>
          <a:noFill/>
          <a:ln w="9525">
            <a:solidFill>
              <a:srgbClr val="000000"/>
            </a:solidFill>
            <a:prstDash val="solid"/>
            <a:round/>
            <a:headEnd/>
            <a:tailEnd/>
          </a:ln>
        </p:spPr>
        <p:txBody>
          <a:bodyPr/>
          <a:lstStyle/>
          <a:p>
            <a:endParaRPr lang="en-US" sz="1350"/>
          </a:p>
        </p:txBody>
      </p:sp>
      <p:sp>
        <p:nvSpPr>
          <p:cNvPr id="261310" name="Freeform 190"/>
          <p:cNvSpPr>
            <a:spLocks/>
          </p:cNvSpPr>
          <p:nvPr/>
        </p:nvSpPr>
        <p:spPr bwMode="auto">
          <a:xfrm>
            <a:off x="4935142" y="3917157"/>
            <a:ext cx="39290" cy="64294"/>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noFill/>
          <a:ln w="9525">
            <a:noFill/>
            <a:round/>
            <a:headEnd/>
            <a:tailEnd/>
          </a:ln>
        </p:spPr>
        <p:txBody>
          <a:bodyPr/>
          <a:lstStyle/>
          <a:p>
            <a:endParaRPr lang="en-US" sz="1350"/>
          </a:p>
        </p:txBody>
      </p:sp>
      <p:sp>
        <p:nvSpPr>
          <p:cNvPr id="261311" name="Freeform 191"/>
          <p:cNvSpPr>
            <a:spLocks/>
          </p:cNvSpPr>
          <p:nvPr/>
        </p:nvSpPr>
        <p:spPr bwMode="auto">
          <a:xfrm>
            <a:off x="4935142" y="3917157"/>
            <a:ext cx="39290" cy="64294"/>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12" name="Freeform 192"/>
          <p:cNvSpPr>
            <a:spLocks/>
          </p:cNvSpPr>
          <p:nvPr/>
        </p:nvSpPr>
        <p:spPr bwMode="auto">
          <a:xfrm>
            <a:off x="4935141" y="4060032"/>
            <a:ext cx="65484" cy="27385"/>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noFill/>
          <a:ln w="9525">
            <a:noFill/>
            <a:round/>
            <a:headEnd/>
            <a:tailEnd/>
          </a:ln>
        </p:spPr>
        <p:txBody>
          <a:bodyPr/>
          <a:lstStyle/>
          <a:p>
            <a:endParaRPr lang="en-US" sz="1350"/>
          </a:p>
        </p:txBody>
      </p:sp>
      <p:sp>
        <p:nvSpPr>
          <p:cNvPr id="261313" name="Freeform 193"/>
          <p:cNvSpPr>
            <a:spLocks/>
          </p:cNvSpPr>
          <p:nvPr/>
        </p:nvSpPr>
        <p:spPr bwMode="auto">
          <a:xfrm>
            <a:off x="4935141" y="4060032"/>
            <a:ext cx="65484" cy="27385"/>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14" name="Freeform 194"/>
          <p:cNvSpPr>
            <a:spLocks/>
          </p:cNvSpPr>
          <p:nvPr/>
        </p:nvSpPr>
        <p:spPr bwMode="auto">
          <a:xfrm>
            <a:off x="4993482" y="4060032"/>
            <a:ext cx="165497" cy="5953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noFill/>
          <a:ln w="9525">
            <a:noFill/>
            <a:round/>
            <a:headEnd/>
            <a:tailEnd/>
          </a:ln>
        </p:spPr>
        <p:txBody>
          <a:bodyPr/>
          <a:lstStyle/>
          <a:p>
            <a:endParaRPr lang="en-US" sz="1350"/>
          </a:p>
        </p:txBody>
      </p:sp>
      <p:sp>
        <p:nvSpPr>
          <p:cNvPr id="261315" name="Freeform 195"/>
          <p:cNvSpPr>
            <a:spLocks/>
          </p:cNvSpPr>
          <p:nvPr/>
        </p:nvSpPr>
        <p:spPr bwMode="auto">
          <a:xfrm>
            <a:off x="4993482" y="4060032"/>
            <a:ext cx="165497" cy="5953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path>
            </a:pathLst>
          </a:custGeom>
          <a:noFill/>
          <a:ln w="9525">
            <a:solidFill>
              <a:srgbClr val="000000"/>
            </a:solidFill>
            <a:prstDash val="solid"/>
            <a:round/>
            <a:headEnd/>
            <a:tailEnd/>
          </a:ln>
        </p:spPr>
        <p:txBody>
          <a:bodyPr/>
          <a:lstStyle/>
          <a:p>
            <a:endParaRPr lang="en-US" sz="1350"/>
          </a:p>
        </p:txBody>
      </p:sp>
      <p:sp>
        <p:nvSpPr>
          <p:cNvPr id="261316" name="Freeform 196"/>
          <p:cNvSpPr>
            <a:spLocks/>
          </p:cNvSpPr>
          <p:nvPr/>
        </p:nvSpPr>
        <p:spPr bwMode="auto">
          <a:xfrm>
            <a:off x="5297091" y="4099322"/>
            <a:ext cx="110728" cy="113109"/>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noFill/>
          <a:ln w="9525">
            <a:noFill/>
            <a:round/>
            <a:headEnd/>
            <a:tailEnd/>
          </a:ln>
        </p:spPr>
        <p:txBody>
          <a:bodyPr/>
          <a:lstStyle/>
          <a:p>
            <a:endParaRPr lang="en-US" sz="1350"/>
          </a:p>
        </p:txBody>
      </p:sp>
      <p:sp>
        <p:nvSpPr>
          <p:cNvPr id="261317" name="Freeform 197"/>
          <p:cNvSpPr>
            <a:spLocks/>
          </p:cNvSpPr>
          <p:nvPr/>
        </p:nvSpPr>
        <p:spPr bwMode="auto">
          <a:xfrm>
            <a:off x="5297091" y="4099322"/>
            <a:ext cx="110728" cy="113109"/>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path>
            </a:pathLst>
          </a:custGeom>
          <a:noFill/>
          <a:ln w="9525">
            <a:solidFill>
              <a:srgbClr val="000000"/>
            </a:solidFill>
            <a:prstDash val="solid"/>
            <a:round/>
            <a:headEnd/>
            <a:tailEnd/>
          </a:ln>
        </p:spPr>
        <p:txBody>
          <a:bodyPr/>
          <a:lstStyle/>
          <a:p>
            <a:endParaRPr lang="en-US" sz="1350"/>
          </a:p>
        </p:txBody>
      </p:sp>
      <p:sp>
        <p:nvSpPr>
          <p:cNvPr id="261318" name="Freeform 198"/>
          <p:cNvSpPr>
            <a:spLocks/>
          </p:cNvSpPr>
          <p:nvPr/>
        </p:nvSpPr>
        <p:spPr bwMode="auto">
          <a:xfrm>
            <a:off x="5349479" y="3981450"/>
            <a:ext cx="144065" cy="171450"/>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noFill/>
          <a:ln w="9525">
            <a:noFill/>
            <a:round/>
            <a:headEnd/>
            <a:tailEnd/>
          </a:ln>
        </p:spPr>
        <p:txBody>
          <a:bodyPr/>
          <a:lstStyle/>
          <a:p>
            <a:endParaRPr lang="en-US" sz="1350"/>
          </a:p>
        </p:txBody>
      </p:sp>
      <p:sp>
        <p:nvSpPr>
          <p:cNvPr id="261319" name="Freeform 199"/>
          <p:cNvSpPr>
            <a:spLocks/>
          </p:cNvSpPr>
          <p:nvPr/>
        </p:nvSpPr>
        <p:spPr bwMode="auto">
          <a:xfrm>
            <a:off x="5349479" y="3981450"/>
            <a:ext cx="144065" cy="171450"/>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path>
            </a:pathLst>
          </a:custGeom>
          <a:noFill/>
          <a:ln w="9525">
            <a:solidFill>
              <a:srgbClr val="000000"/>
            </a:solidFill>
            <a:prstDash val="solid"/>
            <a:round/>
            <a:headEnd/>
            <a:tailEnd/>
          </a:ln>
        </p:spPr>
        <p:txBody>
          <a:bodyPr/>
          <a:lstStyle/>
          <a:p>
            <a:endParaRPr lang="en-US" sz="1350"/>
          </a:p>
        </p:txBody>
      </p:sp>
      <p:sp>
        <p:nvSpPr>
          <p:cNvPr id="261320" name="Freeform 200"/>
          <p:cNvSpPr>
            <a:spLocks/>
          </p:cNvSpPr>
          <p:nvPr/>
        </p:nvSpPr>
        <p:spPr bwMode="auto">
          <a:xfrm>
            <a:off x="5407819" y="3921919"/>
            <a:ext cx="177404" cy="172641"/>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noFill/>
          <a:ln w="9525">
            <a:noFill/>
            <a:round/>
            <a:headEnd/>
            <a:tailEnd/>
          </a:ln>
        </p:spPr>
        <p:txBody>
          <a:bodyPr/>
          <a:lstStyle/>
          <a:p>
            <a:endParaRPr lang="en-US" sz="1350"/>
          </a:p>
        </p:txBody>
      </p:sp>
      <p:sp>
        <p:nvSpPr>
          <p:cNvPr id="261321" name="Freeform 201"/>
          <p:cNvSpPr>
            <a:spLocks/>
          </p:cNvSpPr>
          <p:nvPr/>
        </p:nvSpPr>
        <p:spPr bwMode="auto">
          <a:xfrm>
            <a:off x="5407819" y="3921919"/>
            <a:ext cx="177404" cy="172641"/>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path>
            </a:pathLst>
          </a:custGeom>
          <a:noFill/>
          <a:ln w="9525">
            <a:solidFill>
              <a:srgbClr val="000000"/>
            </a:solidFill>
            <a:prstDash val="solid"/>
            <a:round/>
            <a:headEnd/>
            <a:tailEnd/>
          </a:ln>
        </p:spPr>
        <p:txBody>
          <a:bodyPr/>
          <a:lstStyle/>
          <a:p>
            <a:endParaRPr lang="en-US" sz="1350"/>
          </a:p>
        </p:txBody>
      </p:sp>
      <p:sp>
        <p:nvSpPr>
          <p:cNvPr id="261322" name="Freeform 202"/>
          <p:cNvSpPr>
            <a:spLocks/>
          </p:cNvSpPr>
          <p:nvPr/>
        </p:nvSpPr>
        <p:spPr bwMode="auto">
          <a:xfrm>
            <a:off x="5243513" y="3956447"/>
            <a:ext cx="98822" cy="295275"/>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61323" name="Line 203"/>
          <p:cNvSpPr>
            <a:spLocks noChangeShapeType="1"/>
          </p:cNvSpPr>
          <p:nvPr/>
        </p:nvSpPr>
        <p:spPr bwMode="auto">
          <a:xfrm flipH="1" flipV="1">
            <a:off x="5112544" y="3738563"/>
            <a:ext cx="19050" cy="85725"/>
          </a:xfrm>
          <a:prstGeom prst="line">
            <a:avLst/>
          </a:prstGeom>
          <a:noFill/>
          <a:ln w="9525">
            <a:solidFill>
              <a:srgbClr val="000000"/>
            </a:solidFill>
            <a:round/>
            <a:headEnd/>
            <a:tailEnd/>
          </a:ln>
        </p:spPr>
        <p:txBody>
          <a:bodyPr/>
          <a:lstStyle/>
          <a:p>
            <a:endParaRPr lang="en-US" sz="1350"/>
          </a:p>
        </p:txBody>
      </p:sp>
      <p:grpSp>
        <p:nvGrpSpPr>
          <p:cNvPr id="15" name="Group 204"/>
          <p:cNvGrpSpPr>
            <a:grpSpLocks/>
          </p:cNvGrpSpPr>
          <p:nvPr/>
        </p:nvGrpSpPr>
        <p:grpSpPr bwMode="auto">
          <a:xfrm>
            <a:off x="4967288" y="2797969"/>
            <a:ext cx="979885" cy="1414463"/>
            <a:chOff x="3489" y="1865"/>
            <a:chExt cx="845" cy="1219"/>
          </a:xfrm>
        </p:grpSpPr>
        <p:sp>
          <p:nvSpPr>
            <p:cNvPr id="261325" name="Freeform 205"/>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noFill/>
            <a:ln w="9525">
              <a:solidFill>
                <a:srgbClr val="000000"/>
              </a:solidFill>
              <a:prstDash val="solid"/>
              <a:round/>
              <a:headEnd/>
              <a:tailEnd/>
            </a:ln>
          </p:spPr>
          <p:txBody>
            <a:bodyPr/>
            <a:lstStyle/>
            <a:p>
              <a:endParaRPr lang="en-US" sz="1350"/>
            </a:p>
          </p:txBody>
        </p:sp>
        <p:sp>
          <p:nvSpPr>
            <p:cNvPr id="261326" name="Freeform 206"/>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noFill/>
            <a:ln w="9525">
              <a:solidFill>
                <a:srgbClr val="000000"/>
              </a:solidFill>
              <a:prstDash val="solid"/>
              <a:round/>
              <a:headEnd/>
              <a:tailEnd/>
            </a:ln>
          </p:spPr>
          <p:txBody>
            <a:bodyPr/>
            <a:lstStyle/>
            <a:p>
              <a:endParaRPr lang="en-US" sz="1350"/>
            </a:p>
          </p:txBody>
        </p:sp>
      </p:grpSp>
      <p:sp>
        <p:nvSpPr>
          <p:cNvPr id="261327" name="Freeform 207"/>
          <p:cNvSpPr>
            <a:spLocks/>
          </p:cNvSpPr>
          <p:nvPr/>
        </p:nvSpPr>
        <p:spPr bwMode="auto">
          <a:xfrm>
            <a:off x="4935141" y="4060032"/>
            <a:ext cx="223838" cy="59531"/>
          </a:xfrm>
          <a:custGeom>
            <a:avLst/>
            <a:gdLst/>
            <a:ahLst/>
            <a:cxnLst>
              <a:cxn ang="0">
                <a:pos x="193" y="23"/>
              </a:cxn>
              <a:cxn ang="0">
                <a:pos x="193" y="34"/>
              </a:cxn>
              <a:cxn ang="0">
                <a:pos x="176" y="34"/>
              </a:cxn>
              <a:cxn ang="0">
                <a:pos x="176" y="51"/>
              </a:cxn>
              <a:cxn ang="0">
                <a:pos x="153" y="51"/>
              </a:cxn>
              <a:cxn ang="0">
                <a:pos x="153" y="23"/>
              </a:cxn>
              <a:cxn ang="0">
                <a:pos x="102" y="23"/>
              </a:cxn>
              <a:cxn ang="0">
                <a:pos x="102" y="51"/>
              </a:cxn>
              <a:cxn ang="0">
                <a:pos x="57" y="51"/>
              </a:cxn>
              <a:cxn ang="0">
                <a:pos x="57" y="23"/>
              </a:cxn>
              <a:cxn ang="0">
                <a:pos x="0" y="23"/>
              </a:cxn>
              <a:cxn ang="0">
                <a:pos x="0" y="0"/>
              </a:cxn>
              <a:cxn ang="0">
                <a:pos x="57" y="0"/>
              </a:cxn>
              <a:cxn ang="0">
                <a:pos x="57" y="23"/>
              </a:cxn>
              <a:cxn ang="0">
                <a:pos x="74" y="23"/>
              </a:cxn>
              <a:cxn ang="0">
                <a:pos x="74" y="0"/>
              </a:cxn>
              <a:cxn ang="0">
                <a:pos x="102" y="0"/>
              </a:cxn>
              <a:cxn ang="0">
                <a:pos x="102" y="6"/>
              </a:cxn>
              <a:cxn ang="0">
                <a:pos x="153" y="6"/>
              </a:cxn>
              <a:cxn ang="0">
                <a:pos x="153" y="23"/>
              </a:cxn>
              <a:cxn ang="0">
                <a:pos x="193" y="23"/>
              </a:cxn>
              <a:cxn ang="0">
                <a:pos x="193" y="23"/>
              </a:cxn>
            </a:cxnLst>
            <a:rect l="0" t="0" r="r" b="b"/>
            <a:pathLst>
              <a:path w="193" h="51">
                <a:moveTo>
                  <a:pt x="193" y="23"/>
                </a:moveTo>
                <a:lnTo>
                  <a:pt x="193" y="34"/>
                </a:lnTo>
                <a:lnTo>
                  <a:pt x="176" y="34"/>
                </a:lnTo>
                <a:lnTo>
                  <a:pt x="176" y="51"/>
                </a:lnTo>
                <a:lnTo>
                  <a:pt x="153" y="51"/>
                </a:lnTo>
                <a:lnTo>
                  <a:pt x="153" y="23"/>
                </a:lnTo>
                <a:lnTo>
                  <a:pt x="102" y="23"/>
                </a:lnTo>
                <a:lnTo>
                  <a:pt x="102" y="51"/>
                </a:lnTo>
                <a:lnTo>
                  <a:pt x="57" y="51"/>
                </a:lnTo>
                <a:lnTo>
                  <a:pt x="57" y="23"/>
                </a:lnTo>
                <a:lnTo>
                  <a:pt x="0" y="23"/>
                </a:lnTo>
                <a:lnTo>
                  <a:pt x="0" y="0"/>
                </a:lnTo>
                <a:lnTo>
                  <a:pt x="57" y="0"/>
                </a:lnTo>
                <a:lnTo>
                  <a:pt x="57" y="23"/>
                </a:lnTo>
                <a:lnTo>
                  <a:pt x="74" y="23"/>
                </a:lnTo>
                <a:lnTo>
                  <a:pt x="74" y="0"/>
                </a:lnTo>
                <a:lnTo>
                  <a:pt x="102" y="0"/>
                </a:lnTo>
                <a:lnTo>
                  <a:pt x="102" y="6"/>
                </a:lnTo>
                <a:lnTo>
                  <a:pt x="153" y="6"/>
                </a:lnTo>
                <a:lnTo>
                  <a:pt x="153" y="23"/>
                </a:lnTo>
                <a:lnTo>
                  <a:pt x="193" y="23"/>
                </a:lnTo>
                <a:lnTo>
                  <a:pt x="193" y="23"/>
                </a:lnTo>
              </a:path>
            </a:pathLst>
          </a:custGeom>
          <a:noFill/>
          <a:ln w="9525">
            <a:solidFill>
              <a:srgbClr val="000000"/>
            </a:solidFill>
            <a:prstDash val="solid"/>
            <a:round/>
            <a:headEnd/>
            <a:tailEnd/>
          </a:ln>
        </p:spPr>
        <p:txBody>
          <a:bodyPr/>
          <a:lstStyle/>
          <a:p>
            <a:endParaRPr lang="en-US" sz="1350"/>
          </a:p>
        </p:txBody>
      </p:sp>
      <p:sp>
        <p:nvSpPr>
          <p:cNvPr id="261328" name="Freeform 208"/>
          <p:cNvSpPr>
            <a:spLocks/>
          </p:cNvSpPr>
          <p:nvPr/>
        </p:nvSpPr>
        <p:spPr bwMode="auto">
          <a:xfrm>
            <a:off x="4935142" y="3917157"/>
            <a:ext cx="39290" cy="64294"/>
          </a:xfrm>
          <a:custGeom>
            <a:avLst/>
            <a:gdLst/>
            <a:ahLst/>
            <a:cxnLst>
              <a:cxn ang="0">
                <a:pos x="0" y="56"/>
              </a:cxn>
              <a:cxn ang="0">
                <a:pos x="0" y="0"/>
              </a:cxn>
              <a:cxn ang="0">
                <a:pos x="34" y="0"/>
              </a:cxn>
              <a:cxn ang="0">
                <a:pos x="34" y="17"/>
              </a:cxn>
              <a:cxn ang="0">
                <a:pos x="28" y="17"/>
              </a:cxn>
              <a:cxn ang="0">
                <a:pos x="28" y="34"/>
              </a:cxn>
              <a:cxn ang="0">
                <a:pos x="17" y="34"/>
              </a:cxn>
              <a:cxn ang="0">
                <a:pos x="17" y="56"/>
              </a:cxn>
              <a:cxn ang="0">
                <a:pos x="0" y="56"/>
              </a:cxn>
              <a:cxn ang="0">
                <a:pos x="0" y="56"/>
              </a:cxn>
            </a:cxnLst>
            <a:rect l="0" t="0" r="r" b="b"/>
            <a:pathLst>
              <a:path w="34" h="56">
                <a:moveTo>
                  <a:pt x="0" y="56"/>
                </a:moveTo>
                <a:lnTo>
                  <a:pt x="0" y="0"/>
                </a:lnTo>
                <a:lnTo>
                  <a:pt x="34" y="0"/>
                </a:lnTo>
                <a:lnTo>
                  <a:pt x="34" y="17"/>
                </a:lnTo>
                <a:lnTo>
                  <a:pt x="28" y="17"/>
                </a:lnTo>
                <a:lnTo>
                  <a:pt x="28" y="34"/>
                </a:lnTo>
                <a:lnTo>
                  <a:pt x="17" y="34"/>
                </a:lnTo>
                <a:lnTo>
                  <a:pt x="17" y="56"/>
                </a:lnTo>
                <a:lnTo>
                  <a:pt x="0" y="56"/>
                </a:lnTo>
                <a:lnTo>
                  <a:pt x="0" y="56"/>
                </a:lnTo>
              </a:path>
            </a:pathLst>
          </a:custGeom>
          <a:noFill/>
          <a:ln w="9525">
            <a:solidFill>
              <a:srgbClr val="000000"/>
            </a:solidFill>
            <a:prstDash val="solid"/>
            <a:round/>
            <a:headEnd/>
            <a:tailEnd/>
          </a:ln>
        </p:spPr>
        <p:txBody>
          <a:bodyPr/>
          <a:lstStyle/>
          <a:p>
            <a:endParaRPr lang="en-US" sz="1350"/>
          </a:p>
        </p:txBody>
      </p:sp>
      <p:sp>
        <p:nvSpPr>
          <p:cNvPr id="261329" name="Freeform 209"/>
          <p:cNvSpPr>
            <a:spLocks/>
          </p:cNvSpPr>
          <p:nvPr/>
        </p:nvSpPr>
        <p:spPr bwMode="auto">
          <a:xfrm>
            <a:off x="1758554" y="1159669"/>
            <a:ext cx="248840" cy="20478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close/>
              </a:path>
            </a:pathLst>
          </a:custGeom>
          <a:solidFill>
            <a:srgbClr val="FFFFFF"/>
          </a:solidFill>
          <a:ln w="9525">
            <a:noFill/>
            <a:round/>
            <a:headEnd/>
            <a:tailEnd/>
          </a:ln>
        </p:spPr>
        <p:txBody>
          <a:bodyPr/>
          <a:lstStyle/>
          <a:p>
            <a:endParaRPr lang="en-US" sz="1350"/>
          </a:p>
        </p:txBody>
      </p:sp>
      <p:sp>
        <p:nvSpPr>
          <p:cNvPr id="261330" name="Freeform 210"/>
          <p:cNvSpPr>
            <a:spLocks/>
          </p:cNvSpPr>
          <p:nvPr/>
        </p:nvSpPr>
        <p:spPr bwMode="auto">
          <a:xfrm>
            <a:off x="1758554" y="1159669"/>
            <a:ext cx="248840" cy="204788"/>
          </a:xfrm>
          <a:custGeom>
            <a:avLst/>
            <a:gdLst/>
            <a:ahLst/>
            <a:cxnLst>
              <a:cxn ang="0">
                <a:pos x="0" y="0"/>
              </a:cxn>
              <a:cxn ang="0">
                <a:pos x="170" y="0"/>
              </a:cxn>
              <a:cxn ang="0">
                <a:pos x="170" y="51"/>
              </a:cxn>
              <a:cxn ang="0">
                <a:pos x="204" y="51"/>
              </a:cxn>
              <a:cxn ang="0">
                <a:pos x="204" y="96"/>
              </a:cxn>
              <a:cxn ang="0">
                <a:pos x="215" y="96"/>
              </a:cxn>
              <a:cxn ang="0">
                <a:pos x="215" y="176"/>
              </a:cxn>
              <a:cxn ang="0">
                <a:pos x="113" y="176"/>
              </a:cxn>
              <a:cxn ang="0">
                <a:pos x="119" y="159"/>
              </a:cxn>
              <a:cxn ang="0">
                <a:pos x="119" y="136"/>
              </a:cxn>
              <a:cxn ang="0">
                <a:pos x="124" y="96"/>
              </a:cxn>
              <a:cxn ang="0">
                <a:pos x="130" y="74"/>
              </a:cxn>
              <a:cxn ang="0">
                <a:pos x="141" y="51"/>
              </a:cxn>
              <a:cxn ang="0">
                <a:pos x="34" y="51"/>
              </a:cxn>
              <a:cxn ang="0">
                <a:pos x="34" y="45"/>
              </a:cxn>
              <a:cxn ang="0">
                <a:pos x="11" y="45"/>
              </a:cxn>
              <a:cxn ang="0">
                <a:pos x="11" y="51"/>
              </a:cxn>
              <a:cxn ang="0">
                <a:pos x="0" y="51"/>
              </a:cxn>
              <a:cxn ang="0">
                <a:pos x="0" y="0"/>
              </a:cxn>
              <a:cxn ang="0">
                <a:pos x="0" y="0"/>
              </a:cxn>
            </a:cxnLst>
            <a:rect l="0" t="0" r="r" b="b"/>
            <a:pathLst>
              <a:path w="215" h="176">
                <a:moveTo>
                  <a:pt x="0" y="0"/>
                </a:moveTo>
                <a:lnTo>
                  <a:pt x="170" y="0"/>
                </a:lnTo>
                <a:lnTo>
                  <a:pt x="170" y="51"/>
                </a:lnTo>
                <a:lnTo>
                  <a:pt x="204" y="51"/>
                </a:lnTo>
                <a:lnTo>
                  <a:pt x="204" y="96"/>
                </a:lnTo>
                <a:lnTo>
                  <a:pt x="215" y="96"/>
                </a:lnTo>
                <a:lnTo>
                  <a:pt x="215" y="176"/>
                </a:lnTo>
                <a:lnTo>
                  <a:pt x="113" y="176"/>
                </a:lnTo>
                <a:lnTo>
                  <a:pt x="119" y="159"/>
                </a:lnTo>
                <a:lnTo>
                  <a:pt x="119" y="136"/>
                </a:lnTo>
                <a:lnTo>
                  <a:pt x="124" y="96"/>
                </a:lnTo>
                <a:lnTo>
                  <a:pt x="130" y="74"/>
                </a:lnTo>
                <a:lnTo>
                  <a:pt x="141" y="51"/>
                </a:lnTo>
                <a:lnTo>
                  <a:pt x="34" y="51"/>
                </a:lnTo>
                <a:lnTo>
                  <a:pt x="34" y="45"/>
                </a:lnTo>
                <a:lnTo>
                  <a:pt x="11" y="45"/>
                </a:lnTo>
                <a:lnTo>
                  <a:pt x="11" y="51"/>
                </a:lnTo>
                <a:lnTo>
                  <a:pt x="0" y="5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31" name="Freeform 211"/>
          <p:cNvSpPr>
            <a:spLocks/>
          </p:cNvSpPr>
          <p:nvPr/>
        </p:nvSpPr>
        <p:spPr bwMode="auto">
          <a:xfrm>
            <a:off x="4329113" y="2943225"/>
            <a:ext cx="1250156" cy="900113"/>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noFill/>
          <a:ln w="9525">
            <a:solidFill>
              <a:srgbClr val="000000"/>
            </a:solidFill>
            <a:prstDash val="solid"/>
            <a:round/>
            <a:headEnd/>
            <a:tailEnd/>
          </a:ln>
        </p:spPr>
        <p:txBody>
          <a:bodyPr/>
          <a:lstStyle/>
          <a:p>
            <a:endParaRPr lang="en-US" sz="1350"/>
          </a:p>
        </p:txBody>
      </p:sp>
      <p:sp>
        <p:nvSpPr>
          <p:cNvPr id="261332" name="Freeform 212"/>
          <p:cNvSpPr>
            <a:spLocks/>
          </p:cNvSpPr>
          <p:nvPr/>
        </p:nvSpPr>
        <p:spPr bwMode="auto">
          <a:xfrm>
            <a:off x="4961335" y="3186113"/>
            <a:ext cx="138113" cy="85725"/>
          </a:xfrm>
          <a:custGeom>
            <a:avLst/>
            <a:gdLst/>
            <a:ahLst/>
            <a:cxnLst>
              <a:cxn ang="0">
                <a:pos x="0" y="17"/>
              </a:cxn>
              <a:cxn ang="0">
                <a:pos x="11" y="17"/>
              </a:cxn>
              <a:cxn ang="0">
                <a:pos x="11" y="29"/>
              </a:cxn>
              <a:cxn ang="0">
                <a:pos x="28" y="29"/>
              </a:cxn>
              <a:cxn ang="0">
                <a:pos x="28" y="17"/>
              </a:cxn>
              <a:cxn ang="0">
                <a:pos x="51" y="17"/>
              </a:cxn>
              <a:cxn ang="0">
                <a:pos x="51" y="0"/>
              </a:cxn>
              <a:cxn ang="0">
                <a:pos x="102" y="0"/>
              </a:cxn>
              <a:cxn ang="0">
                <a:pos x="102" y="12"/>
              </a:cxn>
              <a:cxn ang="0">
                <a:pos x="113" y="12"/>
              </a:cxn>
              <a:cxn ang="0">
                <a:pos x="113" y="29"/>
              </a:cxn>
              <a:cxn ang="0">
                <a:pos x="107" y="29"/>
              </a:cxn>
              <a:cxn ang="0">
                <a:pos x="107" y="40"/>
              </a:cxn>
              <a:cxn ang="0">
                <a:pos x="113" y="40"/>
              </a:cxn>
              <a:cxn ang="0">
                <a:pos x="113" y="51"/>
              </a:cxn>
              <a:cxn ang="0">
                <a:pos x="102" y="51"/>
              </a:cxn>
              <a:cxn ang="0">
                <a:pos x="102" y="63"/>
              </a:cxn>
              <a:cxn ang="0">
                <a:pos x="113" y="63"/>
              </a:cxn>
              <a:cxn ang="0">
                <a:pos x="119" y="74"/>
              </a:cxn>
              <a:cxn ang="0">
                <a:pos x="96" y="74"/>
              </a:cxn>
              <a:cxn ang="0">
                <a:pos x="96" y="63"/>
              </a:cxn>
              <a:cxn ang="0">
                <a:pos x="85" y="63"/>
              </a:cxn>
              <a:cxn ang="0">
                <a:pos x="85" y="34"/>
              </a:cxn>
              <a:cxn ang="0">
                <a:pos x="73" y="34"/>
              </a:cxn>
              <a:cxn ang="0">
                <a:pos x="73" y="17"/>
              </a:cxn>
              <a:cxn ang="0">
                <a:pos x="51" y="17"/>
              </a:cxn>
              <a:cxn ang="0">
                <a:pos x="51" y="40"/>
              </a:cxn>
              <a:cxn ang="0">
                <a:pos x="0" y="40"/>
              </a:cxn>
              <a:cxn ang="0">
                <a:pos x="0" y="17"/>
              </a:cxn>
              <a:cxn ang="0">
                <a:pos x="0" y="17"/>
              </a:cxn>
            </a:cxnLst>
            <a:rect l="0" t="0" r="r" b="b"/>
            <a:pathLst>
              <a:path w="119" h="74">
                <a:moveTo>
                  <a:pt x="0" y="17"/>
                </a:moveTo>
                <a:lnTo>
                  <a:pt x="11" y="17"/>
                </a:lnTo>
                <a:lnTo>
                  <a:pt x="11" y="29"/>
                </a:lnTo>
                <a:lnTo>
                  <a:pt x="28" y="29"/>
                </a:lnTo>
                <a:lnTo>
                  <a:pt x="28" y="17"/>
                </a:lnTo>
                <a:lnTo>
                  <a:pt x="51" y="17"/>
                </a:lnTo>
                <a:lnTo>
                  <a:pt x="51" y="0"/>
                </a:lnTo>
                <a:lnTo>
                  <a:pt x="102" y="0"/>
                </a:lnTo>
                <a:lnTo>
                  <a:pt x="102" y="12"/>
                </a:lnTo>
                <a:lnTo>
                  <a:pt x="113" y="12"/>
                </a:lnTo>
                <a:lnTo>
                  <a:pt x="113" y="29"/>
                </a:lnTo>
                <a:lnTo>
                  <a:pt x="107" y="29"/>
                </a:lnTo>
                <a:lnTo>
                  <a:pt x="107" y="40"/>
                </a:lnTo>
                <a:lnTo>
                  <a:pt x="113" y="40"/>
                </a:lnTo>
                <a:lnTo>
                  <a:pt x="113" y="51"/>
                </a:lnTo>
                <a:lnTo>
                  <a:pt x="102" y="51"/>
                </a:lnTo>
                <a:lnTo>
                  <a:pt x="102" y="63"/>
                </a:lnTo>
                <a:lnTo>
                  <a:pt x="113" y="63"/>
                </a:lnTo>
                <a:lnTo>
                  <a:pt x="119" y="74"/>
                </a:lnTo>
                <a:lnTo>
                  <a:pt x="96" y="74"/>
                </a:lnTo>
                <a:lnTo>
                  <a:pt x="96" y="63"/>
                </a:lnTo>
                <a:lnTo>
                  <a:pt x="85" y="63"/>
                </a:lnTo>
                <a:lnTo>
                  <a:pt x="85" y="34"/>
                </a:lnTo>
                <a:lnTo>
                  <a:pt x="73" y="34"/>
                </a:lnTo>
                <a:lnTo>
                  <a:pt x="73" y="17"/>
                </a:lnTo>
                <a:lnTo>
                  <a:pt x="51" y="17"/>
                </a:lnTo>
                <a:lnTo>
                  <a:pt x="51" y="40"/>
                </a:lnTo>
                <a:lnTo>
                  <a:pt x="0" y="40"/>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61333" name="Freeform 213"/>
          <p:cNvSpPr>
            <a:spLocks/>
          </p:cNvSpPr>
          <p:nvPr/>
        </p:nvSpPr>
        <p:spPr bwMode="auto">
          <a:xfrm>
            <a:off x="5349479" y="3330178"/>
            <a:ext cx="11906" cy="13097"/>
          </a:xfrm>
          <a:custGeom>
            <a:avLst/>
            <a:gdLst/>
            <a:ahLst/>
            <a:cxnLst>
              <a:cxn ang="0">
                <a:pos x="0" y="0"/>
              </a:cxn>
              <a:cxn ang="0">
                <a:pos x="11" y="0"/>
              </a:cxn>
              <a:cxn ang="0">
                <a:pos x="11" y="11"/>
              </a:cxn>
              <a:cxn ang="0">
                <a:pos x="0" y="11"/>
              </a:cxn>
              <a:cxn ang="0">
                <a:pos x="0" y="0"/>
              </a:cxn>
              <a:cxn ang="0">
                <a:pos x="0" y="0"/>
              </a:cxn>
            </a:cxnLst>
            <a:rect l="0" t="0" r="r" b="b"/>
            <a:pathLst>
              <a:path w="11" h="11">
                <a:moveTo>
                  <a:pt x="0" y="0"/>
                </a:moveTo>
                <a:lnTo>
                  <a:pt x="11" y="0"/>
                </a:lnTo>
                <a:lnTo>
                  <a:pt x="11" y="11"/>
                </a:lnTo>
                <a:lnTo>
                  <a:pt x="0" y="11"/>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34" name="Freeform 214"/>
          <p:cNvSpPr>
            <a:spLocks/>
          </p:cNvSpPr>
          <p:nvPr/>
        </p:nvSpPr>
        <p:spPr bwMode="auto">
          <a:xfrm>
            <a:off x="5361385" y="3337323"/>
            <a:ext cx="14288" cy="20240"/>
          </a:xfrm>
          <a:custGeom>
            <a:avLst/>
            <a:gdLst/>
            <a:ahLst/>
            <a:cxnLst>
              <a:cxn ang="0">
                <a:pos x="0" y="0"/>
              </a:cxn>
              <a:cxn ang="0">
                <a:pos x="12" y="0"/>
              </a:cxn>
              <a:cxn ang="0">
                <a:pos x="12" y="17"/>
              </a:cxn>
              <a:cxn ang="0">
                <a:pos x="0" y="17"/>
              </a:cxn>
              <a:cxn ang="0">
                <a:pos x="0" y="0"/>
              </a:cxn>
              <a:cxn ang="0">
                <a:pos x="0" y="0"/>
              </a:cxn>
            </a:cxnLst>
            <a:rect l="0" t="0" r="r" b="b"/>
            <a:pathLst>
              <a:path w="12" h="17">
                <a:moveTo>
                  <a:pt x="0" y="0"/>
                </a:moveTo>
                <a:lnTo>
                  <a:pt x="12" y="0"/>
                </a:lnTo>
                <a:lnTo>
                  <a:pt x="12" y="17"/>
                </a:lnTo>
                <a:lnTo>
                  <a:pt x="0" y="17"/>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35" name="Freeform 215"/>
          <p:cNvSpPr>
            <a:spLocks/>
          </p:cNvSpPr>
          <p:nvPr/>
        </p:nvSpPr>
        <p:spPr bwMode="auto">
          <a:xfrm>
            <a:off x="5375672" y="3337323"/>
            <a:ext cx="13097"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36" name="Freeform 216"/>
          <p:cNvSpPr>
            <a:spLocks/>
          </p:cNvSpPr>
          <p:nvPr/>
        </p:nvSpPr>
        <p:spPr bwMode="auto">
          <a:xfrm>
            <a:off x="5368529" y="3402807"/>
            <a:ext cx="26194" cy="13097"/>
          </a:xfrm>
          <a:custGeom>
            <a:avLst/>
            <a:gdLst/>
            <a:ahLst/>
            <a:cxnLst>
              <a:cxn ang="0">
                <a:pos x="0" y="0"/>
              </a:cxn>
              <a:cxn ang="0">
                <a:pos x="23" y="0"/>
              </a:cxn>
              <a:cxn ang="0">
                <a:pos x="23" y="12"/>
              </a:cxn>
              <a:cxn ang="0">
                <a:pos x="0" y="12"/>
              </a:cxn>
              <a:cxn ang="0">
                <a:pos x="0" y="0"/>
              </a:cxn>
              <a:cxn ang="0">
                <a:pos x="0" y="0"/>
              </a:cxn>
            </a:cxnLst>
            <a:rect l="0" t="0" r="r" b="b"/>
            <a:pathLst>
              <a:path w="23" h="12">
                <a:moveTo>
                  <a:pt x="0" y="0"/>
                </a:moveTo>
                <a:lnTo>
                  <a:pt x="23" y="0"/>
                </a:lnTo>
                <a:lnTo>
                  <a:pt x="23" y="12"/>
                </a:lnTo>
                <a:lnTo>
                  <a:pt x="0" y="12"/>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37" name="Freeform 217"/>
          <p:cNvSpPr>
            <a:spLocks/>
          </p:cNvSpPr>
          <p:nvPr/>
        </p:nvSpPr>
        <p:spPr bwMode="auto">
          <a:xfrm>
            <a:off x="4151710" y="3350419"/>
            <a:ext cx="177403" cy="117872"/>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close/>
              </a:path>
            </a:pathLst>
          </a:custGeom>
          <a:solidFill>
            <a:srgbClr val="00A0C6"/>
          </a:solidFill>
          <a:ln w="9525">
            <a:noFill/>
            <a:round/>
            <a:headEnd/>
            <a:tailEnd/>
          </a:ln>
        </p:spPr>
        <p:txBody>
          <a:bodyPr/>
          <a:lstStyle/>
          <a:p>
            <a:endParaRPr lang="en-US" sz="1350"/>
          </a:p>
        </p:txBody>
      </p:sp>
      <p:sp>
        <p:nvSpPr>
          <p:cNvPr id="261338" name="Freeform 218"/>
          <p:cNvSpPr>
            <a:spLocks/>
          </p:cNvSpPr>
          <p:nvPr/>
        </p:nvSpPr>
        <p:spPr bwMode="auto">
          <a:xfrm>
            <a:off x="4151710" y="3350419"/>
            <a:ext cx="177403" cy="117872"/>
          </a:xfrm>
          <a:custGeom>
            <a:avLst/>
            <a:gdLst/>
            <a:ahLst/>
            <a:cxnLst>
              <a:cxn ang="0">
                <a:pos x="6" y="6"/>
              </a:cxn>
              <a:cxn ang="0">
                <a:pos x="23" y="0"/>
              </a:cxn>
              <a:cxn ang="0">
                <a:pos x="29" y="6"/>
              </a:cxn>
              <a:cxn ang="0">
                <a:pos x="40" y="11"/>
              </a:cxn>
              <a:cxn ang="0">
                <a:pos x="51" y="11"/>
              </a:cxn>
              <a:cxn ang="0">
                <a:pos x="74" y="11"/>
              </a:cxn>
              <a:cxn ang="0">
                <a:pos x="91" y="17"/>
              </a:cxn>
              <a:cxn ang="0">
                <a:pos x="108" y="40"/>
              </a:cxn>
              <a:cxn ang="0">
                <a:pos x="131" y="62"/>
              </a:cxn>
              <a:cxn ang="0">
                <a:pos x="153" y="85"/>
              </a:cxn>
              <a:cxn ang="0">
                <a:pos x="153" y="102"/>
              </a:cxn>
              <a:cxn ang="0">
                <a:pos x="0" y="23"/>
              </a:cxn>
              <a:cxn ang="0">
                <a:pos x="6" y="6"/>
              </a:cxn>
              <a:cxn ang="0">
                <a:pos x="6" y="6"/>
              </a:cxn>
            </a:cxnLst>
            <a:rect l="0" t="0" r="r" b="b"/>
            <a:pathLst>
              <a:path w="153" h="102">
                <a:moveTo>
                  <a:pt x="6" y="6"/>
                </a:moveTo>
                <a:lnTo>
                  <a:pt x="23" y="0"/>
                </a:lnTo>
                <a:lnTo>
                  <a:pt x="29" y="6"/>
                </a:lnTo>
                <a:lnTo>
                  <a:pt x="40" y="11"/>
                </a:lnTo>
                <a:lnTo>
                  <a:pt x="51" y="11"/>
                </a:lnTo>
                <a:lnTo>
                  <a:pt x="74" y="11"/>
                </a:lnTo>
                <a:lnTo>
                  <a:pt x="91" y="17"/>
                </a:lnTo>
                <a:lnTo>
                  <a:pt x="108" y="40"/>
                </a:lnTo>
                <a:lnTo>
                  <a:pt x="131" y="62"/>
                </a:lnTo>
                <a:lnTo>
                  <a:pt x="153" y="85"/>
                </a:lnTo>
                <a:lnTo>
                  <a:pt x="153" y="102"/>
                </a:lnTo>
                <a:lnTo>
                  <a:pt x="0" y="23"/>
                </a:lnTo>
                <a:lnTo>
                  <a:pt x="6" y="6"/>
                </a:lnTo>
                <a:lnTo>
                  <a:pt x="6" y="6"/>
                </a:lnTo>
              </a:path>
            </a:pathLst>
          </a:custGeom>
          <a:noFill/>
          <a:ln w="0">
            <a:solidFill>
              <a:srgbClr val="008837"/>
            </a:solidFill>
            <a:prstDash val="solid"/>
            <a:round/>
            <a:headEnd/>
            <a:tailEnd/>
          </a:ln>
        </p:spPr>
        <p:txBody>
          <a:bodyPr/>
          <a:lstStyle/>
          <a:p>
            <a:endParaRPr lang="en-US" sz="1350"/>
          </a:p>
        </p:txBody>
      </p:sp>
      <p:sp>
        <p:nvSpPr>
          <p:cNvPr id="261339" name="Freeform 219"/>
          <p:cNvSpPr>
            <a:spLocks/>
          </p:cNvSpPr>
          <p:nvPr/>
        </p:nvSpPr>
        <p:spPr bwMode="auto">
          <a:xfrm>
            <a:off x="2901553" y="1165622"/>
            <a:ext cx="1098947" cy="1552575"/>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noFill/>
          <a:ln w="9525">
            <a:solidFill>
              <a:srgbClr val="000000"/>
            </a:solidFill>
            <a:prstDash val="solid"/>
            <a:round/>
            <a:headEnd/>
            <a:tailEnd/>
          </a:ln>
        </p:spPr>
        <p:txBody>
          <a:bodyPr/>
          <a:lstStyle/>
          <a:p>
            <a:endParaRPr lang="en-US" sz="1350"/>
          </a:p>
        </p:txBody>
      </p:sp>
      <p:sp>
        <p:nvSpPr>
          <p:cNvPr id="261340" name="Freeform 220"/>
          <p:cNvSpPr>
            <a:spLocks/>
          </p:cNvSpPr>
          <p:nvPr/>
        </p:nvSpPr>
        <p:spPr bwMode="auto">
          <a:xfrm>
            <a:off x="3132535" y="1771650"/>
            <a:ext cx="690563" cy="486966"/>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noFill/>
          <a:ln w="0">
            <a:solidFill>
              <a:srgbClr val="000000"/>
            </a:solidFill>
            <a:prstDash val="solid"/>
            <a:round/>
            <a:headEnd/>
            <a:tailEnd/>
          </a:ln>
        </p:spPr>
        <p:txBody>
          <a:bodyPr/>
          <a:lstStyle/>
          <a:p>
            <a:endParaRPr lang="en-US" sz="1350"/>
          </a:p>
        </p:txBody>
      </p:sp>
      <p:sp>
        <p:nvSpPr>
          <p:cNvPr id="261341" name="Freeform 221"/>
          <p:cNvSpPr>
            <a:spLocks/>
          </p:cNvSpPr>
          <p:nvPr/>
        </p:nvSpPr>
        <p:spPr bwMode="auto">
          <a:xfrm>
            <a:off x="3309937" y="1166813"/>
            <a:ext cx="282179" cy="657225"/>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noFill/>
          <a:ln w="0">
            <a:solidFill>
              <a:srgbClr val="000000"/>
            </a:solidFill>
            <a:prstDash val="solid"/>
            <a:round/>
            <a:headEnd/>
            <a:tailEnd/>
          </a:ln>
        </p:spPr>
        <p:txBody>
          <a:bodyPr/>
          <a:lstStyle/>
          <a:p>
            <a:endParaRPr lang="en-US" sz="1350"/>
          </a:p>
        </p:txBody>
      </p:sp>
      <p:sp>
        <p:nvSpPr>
          <p:cNvPr id="261342" name="Line 222"/>
          <p:cNvSpPr>
            <a:spLocks noChangeShapeType="1"/>
          </p:cNvSpPr>
          <p:nvPr/>
        </p:nvSpPr>
        <p:spPr bwMode="auto">
          <a:xfrm>
            <a:off x="3092054" y="1857375"/>
            <a:ext cx="46434" cy="1191"/>
          </a:xfrm>
          <a:prstGeom prst="line">
            <a:avLst/>
          </a:prstGeom>
          <a:noFill/>
          <a:ln w="0">
            <a:solidFill>
              <a:srgbClr val="000000"/>
            </a:solidFill>
            <a:round/>
            <a:headEnd/>
            <a:tailEnd/>
          </a:ln>
        </p:spPr>
        <p:txBody>
          <a:bodyPr/>
          <a:lstStyle/>
          <a:p>
            <a:endParaRPr lang="en-US" sz="1350"/>
          </a:p>
        </p:txBody>
      </p:sp>
      <p:sp>
        <p:nvSpPr>
          <p:cNvPr id="261343" name="Freeform 223"/>
          <p:cNvSpPr>
            <a:spLocks/>
          </p:cNvSpPr>
          <p:nvPr/>
        </p:nvSpPr>
        <p:spPr bwMode="auto">
          <a:xfrm>
            <a:off x="4446985" y="2956323"/>
            <a:ext cx="177403" cy="78581"/>
          </a:xfrm>
          <a:custGeom>
            <a:avLst/>
            <a:gdLst/>
            <a:ahLst/>
            <a:cxnLst>
              <a:cxn ang="0">
                <a:pos x="0" y="68"/>
              </a:cxn>
              <a:cxn ang="0">
                <a:pos x="0" y="57"/>
              </a:cxn>
              <a:cxn ang="0">
                <a:pos x="34" y="45"/>
              </a:cxn>
              <a:cxn ang="0">
                <a:pos x="68" y="28"/>
              </a:cxn>
              <a:cxn ang="0">
                <a:pos x="136" y="0"/>
              </a:cxn>
              <a:cxn ang="0">
                <a:pos x="153" y="0"/>
              </a:cxn>
              <a:cxn ang="0">
                <a:pos x="153" y="11"/>
              </a:cxn>
              <a:cxn ang="0">
                <a:pos x="0" y="68"/>
              </a:cxn>
              <a:cxn ang="0">
                <a:pos x="0" y="68"/>
              </a:cxn>
            </a:cxnLst>
            <a:rect l="0" t="0" r="r" b="b"/>
            <a:pathLst>
              <a:path w="153" h="68">
                <a:moveTo>
                  <a:pt x="0" y="68"/>
                </a:moveTo>
                <a:lnTo>
                  <a:pt x="0" y="57"/>
                </a:lnTo>
                <a:lnTo>
                  <a:pt x="34" y="45"/>
                </a:lnTo>
                <a:lnTo>
                  <a:pt x="68" y="28"/>
                </a:lnTo>
                <a:lnTo>
                  <a:pt x="136" y="0"/>
                </a:lnTo>
                <a:lnTo>
                  <a:pt x="153" y="0"/>
                </a:lnTo>
                <a:lnTo>
                  <a:pt x="153" y="11"/>
                </a:lnTo>
                <a:lnTo>
                  <a:pt x="0" y="68"/>
                </a:lnTo>
                <a:lnTo>
                  <a:pt x="0" y="68"/>
                </a:lnTo>
                <a:close/>
              </a:path>
            </a:pathLst>
          </a:custGeom>
          <a:solidFill>
            <a:srgbClr val="FFFFFF"/>
          </a:solidFill>
          <a:ln w="9525">
            <a:noFill/>
            <a:round/>
            <a:headEnd/>
            <a:tailEnd/>
          </a:ln>
        </p:spPr>
        <p:txBody>
          <a:bodyPr/>
          <a:lstStyle/>
          <a:p>
            <a:endParaRPr lang="en-US" sz="1350"/>
          </a:p>
        </p:txBody>
      </p:sp>
      <p:sp>
        <p:nvSpPr>
          <p:cNvPr id="261344" name="Line 224"/>
          <p:cNvSpPr>
            <a:spLocks noChangeShapeType="1"/>
          </p:cNvSpPr>
          <p:nvPr/>
        </p:nvSpPr>
        <p:spPr bwMode="auto">
          <a:xfrm>
            <a:off x="4257675" y="2928937"/>
            <a:ext cx="1191" cy="158354"/>
          </a:xfrm>
          <a:prstGeom prst="line">
            <a:avLst/>
          </a:prstGeom>
          <a:noFill/>
          <a:ln w="0">
            <a:solidFill>
              <a:srgbClr val="000000"/>
            </a:solidFill>
            <a:round/>
            <a:headEnd/>
            <a:tailEnd/>
          </a:ln>
        </p:spPr>
        <p:txBody>
          <a:bodyPr/>
          <a:lstStyle/>
          <a:p>
            <a:endParaRPr lang="en-US" sz="1350"/>
          </a:p>
        </p:txBody>
      </p:sp>
      <p:sp>
        <p:nvSpPr>
          <p:cNvPr id="261345" name="Freeform 225"/>
          <p:cNvSpPr>
            <a:spLocks/>
          </p:cNvSpPr>
          <p:nvPr/>
        </p:nvSpPr>
        <p:spPr bwMode="auto">
          <a:xfrm>
            <a:off x="4257675" y="2988469"/>
            <a:ext cx="26194" cy="19050"/>
          </a:xfrm>
          <a:custGeom>
            <a:avLst/>
            <a:gdLst/>
            <a:ahLst/>
            <a:cxnLst>
              <a:cxn ang="0">
                <a:pos x="0" y="17"/>
              </a:cxn>
              <a:cxn ang="0">
                <a:pos x="0" y="0"/>
              </a:cxn>
              <a:cxn ang="0">
                <a:pos x="23" y="0"/>
              </a:cxn>
              <a:cxn ang="0">
                <a:pos x="23" y="17"/>
              </a:cxn>
              <a:cxn ang="0">
                <a:pos x="0" y="17"/>
              </a:cxn>
              <a:cxn ang="0">
                <a:pos x="0" y="17"/>
              </a:cxn>
            </a:cxnLst>
            <a:rect l="0" t="0" r="r" b="b"/>
            <a:pathLst>
              <a:path w="23" h="17">
                <a:moveTo>
                  <a:pt x="0" y="17"/>
                </a:moveTo>
                <a:lnTo>
                  <a:pt x="0" y="0"/>
                </a:lnTo>
                <a:lnTo>
                  <a:pt x="23" y="0"/>
                </a:lnTo>
                <a:lnTo>
                  <a:pt x="23" y="17"/>
                </a:lnTo>
                <a:lnTo>
                  <a:pt x="0" y="17"/>
                </a:lnTo>
                <a:lnTo>
                  <a:pt x="0" y="17"/>
                </a:lnTo>
              </a:path>
            </a:pathLst>
          </a:custGeom>
          <a:noFill/>
          <a:ln w="9525">
            <a:solidFill>
              <a:srgbClr val="000000"/>
            </a:solidFill>
            <a:prstDash val="solid"/>
            <a:round/>
            <a:headEnd/>
            <a:tailEnd/>
          </a:ln>
        </p:spPr>
        <p:txBody>
          <a:bodyPr/>
          <a:lstStyle/>
          <a:p>
            <a:endParaRPr lang="en-US" sz="1350"/>
          </a:p>
        </p:txBody>
      </p:sp>
      <p:sp>
        <p:nvSpPr>
          <p:cNvPr id="261346" name="Freeform 226"/>
          <p:cNvSpPr>
            <a:spLocks/>
          </p:cNvSpPr>
          <p:nvPr/>
        </p:nvSpPr>
        <p:spPr bwMode="auto">
          <a:xfrm>
            <a:off x="4257676" y="3034904"/>
            <a:ext cx="11906" cy="714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close/>
              </a:path>
            </a:pathLst>
          </a:custGeom>
          <a:solidFill>
            <a:srgbClr val="FFFF41"/>
          </a:solidFill>
          <a:ln w="9525">
            <a:noFill/>
            <a:round/>
            <a:headEnd/>
            <a:tailEnd/>
          </a:ln>
        </p:spPr>
        <p:txBody>
          <a:bodyPr/>
          <a:lstStyle/>
          <a:p>
            <a:endParaRPr lang="en-US" sz="1350"/>
          </a:p>
        </p:txBody>
      </p:sp>
      <p:sp>
        <p:nvSpPr>
          <p:cNvPr id="261347" name="Freeform 227"/>
          <p:cNvSpPr>
            <a:spLocks/>
          </p:cNvSpPr>
          <p:nvPr/>
        </p:nvSpPr>
        <p:spPr bwMode="auto">
          <a:xfrm>
            <a:off x="4257676" y="3034904"/>
            <a:ext cx="11906" cy="7144"/>
          </a:xfrm>
          <a:custGeom>
            <a:avLst/>
            <a:gdLst/>
            <a:ahLst/>
            <a:cxnLst>
              <a:cxn ang="0">
                <a:pos x="0" y="0"/>
              </a:cxn>
              <a:cxn ang="0">
                <a:pos x="11" y="0"/>
              </a:cxn>
              <a:cxn ang="0">
                <a:pos x="11" y="6"/>
              </a:cxn>
              <a:cxn ang="0">
                <a:pos x="0" y="6"/>
              </a:cxn>
              <a:cxn ang="0">
                <a:pos x="0" y="0"/>
              </a:cxn>
              <a:cxn ang="0">
                <a:pos x="0" y="0"/>
              </a:cxn>
            </a:cxnLst>
            <a:rect l="0" t="0" r="r" b="b"/>
            <a:pathLst>
              <a:path w="11" h="6">
                <a:moveTo>
                  <a:pt x="0" y="0"/>
                </a:moveTo>
                <a:lnTo>
                  <a:pt x="11" y="0"/>
                </a:lnTo>
                <a:lnTo>
                  <a:pt x="11" y="6"/>
                </a:lnTo>
                <a:lnTo>
                  <a:pt x="0" y="6"/>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48" name="Line 228"/>
          <p:cNvSpPr>
            <a:spLocks noChangeShapeType="1"/>
          </p:cNvSpPr>
          <p:nvPr/>
        </p:nvSpPr>
        <p:spPr bwMode="auto">
          <a:xfrm flipV="1">
            <a:off x="4257675" y="3186112"/>
            <a:ext cx="1191" cy="52388"/>
          </a:xfrm>
          <a:prstGeom prst="line">
            <a:avLst/>
          </a:prstGeom>
          <a:noFill/>
          <a:ln w="9525">
            <a:solidFill>
              <a:srgbClr val="000000"/>
            </a:solidFill>
            <a:round/>
            <a:headEnd/>
            <a:tailEnd/>
          </a:ln>
        </p:spPr>
        <p:txBody>
          <a:bodyPr/>
          <a:lstStyle/>
          <a:p>
            <a:endParaRPr lang="en-US" sz="1350"/>
          </a:p>
        </p:txBody>
      </p:sp>
      <p:sp>
        <p:nvSpPr>
          <p:cNvPr id="261349" name="Freeform 229"/>
          <p:cNvSpPr>
            <a:spLocks/>
          </p:cNvSpPr>
          <p:nvPr/>
        </p:nvSpPr>
        <p:spPr bwMode="auto">
          <a:xfrm>
            <a:off x="4362450" y="2936081"/>
            <a:ext cx="84535" cy="39291"/>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close/>
              </a:path>
            </a:pathLst>
          </a:custGeom>
          <a:solidFill>
            <a:srgbClr val="FFFFFF"/>
          </a:solidFill>
          <a:ln w="9525">
            <a:noFill/>
            <a:round/>
            <a:headEnd/>
            <a:tailEnd/>
          </a:ln>
        </p:spPr>
        <p:txBody>
          <a:bodyPr/>
          <a:lstStyle/>
          <a:p>
            <a:endParaRPr lang="en-US" sz="1350"/>
          </a:p>
        </p:txBody>
      </p:sp>
      <p:sp>
        <p:nvSpPr>
          <p:cNvPr id="261350" name="Freeform 230"/>
          <p:cNvSpPr>
            <a:spLocks/>
          </p:cNvSpPr>
          <p:nvPr/>
        </p:nvSpPr>
        <p:spPr bwMode="auto">
          <a:xfrm>
            <a:off x="4493419" y="2968229"/>
            <a:ext cx="66675" cy="39290"/>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close/>
              </a:path>
            </a:pathLst>
          </a:custGeom>
          <a:solidFill>
            <a:srgbClr val="FFFFFF"/>
          </a:solidFill>
          <a:ln w="9525">
            <a:noFill/>
            <a:round/>
            <a:headEnd/>
            <a:tailEnd/>
          </a:ln>
        </p:spPr>
        <p:txBody>
          <a:bodyPr/>
          <a:lstStyle/>
          <a:p>
            <a:endParaRPr lang="en-US" sz="1350"/>
          </a:p>
        </p:txBody>
      </p:sp>
      <p:sp>
        <p:nvSpPr>
          <p:cNvPr id="261351" name="Freeform 231"/>
          <p:cNvSpPr>
            <a:spLocks/>
          </p:cNvSpPr>
          <p:nvPr/>
        </p:nvSpPr>
        <p:spPr bwMode="auto">
          <a:xfrm>
            <a:off x="4493419" y="2968229"/>
            <a:ext cx="66675" cy="39290"/>
          </a:xfrm>
          <a:custGeom>
            <a:avLst/>
            <a:gdLst/>
            <a:ahLst/>
            <a:cxnLst>
              <a:cxn ang="0">
                <a:pos x="17" y="0"/>
              </a:cxn>
              <a:cxn ang="0">
                <a:pos x="57" y="0"/>
              </a:cxn>
              <a:cxn ang="0">
                <a:pos x="57" y="17"/>
              </a:cxn>
              <a:cxn ang="0">
                <a:pos x="0" y="34"/>
              </a:cxn>
              <a:cxn ang="0">
                <a:pos x="0" y="17"/>
              </a:cxn>
              <a:cxn ang="0">
                <a:pos x="11" y="17"/>
              </a:cxn>
              <a:cxn ang="0">
                <a:pos x="11" y="6"/>
              </a:cxn>
              <a:cxn ang="0">
                <a:pos x="17" y="6"/>
              </a:cxn>
              <a:cxn ang="0">
                <a:pos x="17" y="0"/>
              </a:cxn>
              <a:cxn ang="0">
                <a:pos x="17" y="0"/>
              </a:cxn>
            </a:cxnLst>
            <a:rect l="0" t="0" r="r" b="b"/>
            <a:pathLst>
              <a:path w="57" h="34">
                <a:moveTo>
                  <a:pt x="17" y="0"/>
                </a:moveTo>
                <a:lnTo>
                  <a:pt x="57" y="0"/>
                </a:lnTo>
                <a:lnTo>
                  <a:pt x="57" y="17"/>
                </a:lnTo>
                <a:lnTo>
                  <a:pt x="0" y="34"/>
                </a:lnTo>
                <a:lnTo>
                  <a:pt x="0" y="17"/>
                </a:lnTo>
                <a:lnTo>
                  <a:pt x="11" y="17"/>
                </a:lnTo>
                <a:lnTo>
                  <a:pt x="11" y="6"/>
                </a:lnTo>
                <a:lnTo>
                  <a:pt x="17" y="6"/>
                </a:lnTo>
                <a:lnTo>
                  <a:pt x="17" y="0"/>
                </a:lnTo>
                <a:lnTo>
                  <a:pt x="17" y="0"/>
                </a:lnTo>
              </a:path>
            </a:pathLst>
          </a:custGeom>
          <a:noFill/>
          <a:ln w="9525">
            <a:solidFill>
              <a:srgbClr val="000000"/>
            </a:solidFill>
            <a:prstDash val="solid"/>
            <a:round/>
            <a:headEnd/>
            <a:tailEnd/>
          </a:ln>
        </p:spPr>
        <p:txBody>
          <a:bodyPr/>
          <a:lstStyle/>
          <a:p>
            <a:endParaRPr lang="en-US" sz="1350"/>
          </a:p>
        </p:txBody>
      </p:sp>
      <p:sp>
        <p:nvSpPr>
          <p:cNvPr id="261352" name="Freeform 232"/>
          <p:cNvSpPr>
            <a:spLocks/>
          </p:cNvSpPr>
          <p:nvPr/>
        </p:nvSpPr>
        <p:spPr bwMode="auto">
          <a:xfrm>
            <a:off x="4454128" y="2988469"/>
            <a:ext cx="98822" cy="65485"/>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close/>
              </a:path>
            </a:pathLst>
          </a:custGeom>
          <a:solidFill>
            <a:srgbClr val="FFFFFF"/>
          </a:solidFill>
          <a:ln w="9525">
            <a:noFill/>
            <a:round/>
            <a:headEnd/>
            <a:tailEnd/>
          </a:ln>
        </p:spPr>
        <p:txBody>
          <a:bodyPr/>
          <a:lstStyle/>
          <a:p>
            <a:endParaRPr lang="en-US" sz="1350"/>
          </a:p>
        </p:txBody>
      </p:sp>
      <p:sp>
        <p:nvSpPr>
          <p:cNvPr id="261353" name="Freeform 233"/>
          <p:cNvSpPr>
            <a:spLocks/>
          </p:cNvSpPr>
          <p:nvPr/>
        </p:nvSpPr>
        <p:spPr bwMode="auto">
          <a:xfrm>
            <a:off x="4520804" y="2943225"/>
            <a:ext cx="91678" cy="25004"/>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close/>
              </a:path>
            </a:pathLst>
          </a:custGeom>
          <a:solidFill>
            <a:srgbClr val="FFFFFF"/>
          </a:solidFill>
          <a:ln w="9525">
            <a:noFill/>
            <a:round/>
            <a:headEnd/>
            <a:tailEnd/>
          </a:ln>
        </p:spPr>
        <p:txBody>
          <a:bodyPr/>
          <a:lstStyle/>
          <a:p>
            <a:endParaRPr lang="en-US" sz="1350"/>
          </a:p>
        </p:txBody>
      </p:sp>
      <p:sp>
        <p:nvSpPr>
          <p:cNvPr id="261354" name="Freeform 234"/>
          <p:cNvSpPr>
            <a:spLocks/>
          </p:cNvSpPr>
          <p:nvPr/>
        </p:nvSpPr>
        <p:spPr bwMode="auto">
          <a:xfrm>
            <a:off x="4027885" y="2665810"/>
            <a:ext cx="52388" cy="46434"/>
          </a:xfrm>
          <a:custGeom>
            <a:avLst/>
            <a:gdLst/>
            <a:ahLst/>
            <a:cxnLst>
              <a:cxn ang="0">
                <a:pos x="0" y="40"/>
              </a:cxn>
              <a:cxn ang="0">
                <a:pos x="0" y="40"/>
              </a:cxn>
              <a:cxn ang="0">
                <a:pos x="0" y="0"/>
              </a:cxn>
              <a:cxn ang="0">
                <a:pos x="45" y="0"/>
              </a:cxn>
              <a:cxn ang="0">
                <a:pos x="45" y="40"/>
              </a:cxn>
              <a:cxn ang="0">
                <a:pos x="0" y="40"/>
              </a:cxn>
              <a:cxn ang="0">
                <a:pos x="0" y="40"/>
              </a:cxn>
            </a:cxnLst>
            <a:rect l="0" t="0" r="r" b="b"/>
            <a:pathLst>
              <a:path w="45" h="40">
                <a:moveTo>
                  <a:pt x="0" y="40"/>
                </a:moveTo>
                <a:lnTo>
                  <a:pt x="0" y="40"/>
                </a:lnTo>
                <a:lnTo>
                  <a:pt x="0" y="0"/>
                </a:lnTo>
                <a:lnTo>
                  <a:pt x="45" y="0"/>
                </a:lnTo>
                <a:lnTo>
                  <a:pt x="45" y="40"/>
                </a:lnTo>
                <a:lnTo>
                  <a:pt x="0" y="40"/>
                </a:lnTo>
                <a:lnTo>
                  <a:pt x="0" y="40"/>
                </a:lnTo>
                <a:close/>
              </a:path>
            </a:pathLst>
          </a:custGeom>
          <a:solidFill>
            <a:srgbClr val="FFFFFF"/>
          </a:solidFill>
          <a:ln w="9525">
            <a:noFill/>
            <a:round/>
            <a:headEnd/>
            <a:tailEnd/>
          </a:ln>
        </p:spPr>
        <p:txBody>
          <a:bodyPr/>
          <a:lstStyle/>
          <a:p>
            <a:endParaRPr lang="en-US" sz="1350"/>
          </a:p>
        </p:txBody>
      </p:sp>
      <p:sp>
        <p:nvSpPr>
          <p:cNvPr id="261355" name="Freeform 235"/>
          <p:cNvSpPr>
            <a:spLocks/>
          </p:cNvSpPr>
          <p:nvPr/>
        </p:nvSpPr>
        <p:spPr bwMode="auto">
          <a:xfrm>
            <a:off x="4027885" y="2665810"/>
            <a:ext cx="52388" cy="46434"/>
          </a:xfrm>
          <a:custGeom>
            <a:avLst/>
            <a:gdLst/>
            <a:ahLst/>
            <a:cxnLst>
              <a:cxn ang="0">
                <a:pos x="0" y="40"/>
              </a:cxn>
              <a:cxn ang="0">
                <a:pos x="0" y="40"/>
              </a:cxn>
              <a:cxn ang="0">
                <a:pos x="0" y="0"/>
              </a:cxn>
              <a:cxn ang="0">
                <a:pos x="45" y="0"/>
              </a:cxn>
              <a:cxn ang="0">
                <a:pos x="45" y="40"/>
              </a:cxn>
              <a:cxn ang="0">
                <a:pos x="0" y="40"/>
              </a:cxn>
            </a:cxnLst>
            <a:rect l="0" t="0" r="r" b="b"/>
            <a:pathLst>
              <a:path w="45" h="40">
                <a:moveTo>
                  <a:pt x="0" y="40"/>
                </a:moveTo>
                <a:lnTo>
                  <a:pt x="0" y="40"/>
                </a:lnTo>
                <a:lnTo>
                  <a:pt x="0" y="0"/>
                </a:lnTo>
                <a:lnTo>
                  <a:pt x="45" y="0"/>
                </a:lnTo>
                <a:lnTo>
                  <a:pt x="45" y="40"/>
                </a:lnTo>
                <a:lnTo>
                  <a:pt x="0" y="40"/>
                </a:lnTo>
              </a:path>
            </a:pathLst>
          </a:custGeom>
          <a:noFill/>
          <a:ln w="9525">
            <a:solidFill>
              <a:srgbClr val="000000"/>
            </a:solidFill>
            <a:prstDash val="solid"/>
            <a:round/>
            <a:headEnd/>
            <a:tailEnd/>
          </a:ln>
        </p:spPr>
        <p:txBody>
          <a:bodyPr/>
          <a:lstStyle/>
          <a:p>
            <a:endParaRPr lang="en-US" sz="1350"/>
          </a:p>
        </p:txBody>
      </p:sp>
      <p:sp>
        <p:nvSpPr>
          <p:cNvPr id="261356" name="Freeform 236"/>
          <p:cNvSpPr>
            <a:spLocks/>
          </p:cNvSpPr>
          <p:nvPr/>
        </p:nvSpPr>
        <p:spPr bwMode="auto">
          <a:xfrm>
            <a:off x="4361260" y="1551385"/>
            <a:ext cx="533400" cy="1026319"/>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noFill/>
          <a:ln w="9525">
            <a:solidFill>
              <a:srgbClr val="000000"/>
            </a:solidFill>
            <a:prstDash val="solid"/>
            <a:round/>
            <a:headEnd/>
            <a:tailEnd/>
          </a:ln>
        </p:spPr>
        <p:txBody>
          <a:bodyPr/>
          <a:lstStyle/>
          <a:p>
            <a:endParaRPr lang="en-US" sz="1350"/>
          </a:p>
        </p:txBody>
      </p:sp>
      <p:grpSp>
        <p:nvGrpSpPr>
          <p:cNvPr id="16" name="Group 237"/>
          <p:cNvGrpSpPr>
            <a:grpSpLocks/>
          </p:cNvGrpSpPr>
          <p:nvPr/>
        </p:nvGrpSpPr>
        <p:grpSpPr bwMode="auto">
          <a:xfrm>
            <a:off x="1415654" y="1335882"/>
            <a:ext cx="1197769" cy="578644"/>
            <a:chOff x="428" y="600"/>
            <a:chExt cx="1032" cy="499"/>
          </a:xfrm>
        </p:grpSpPr>
        <p:sp>
          <p:nvSpPr>
            <p:cNvPr id="261358" name="Freeform 238"/>
            <p:cNvSpPr>
              <a:spLocks/>
            </p:cNvSpPr>
            <p:nvPr/>
          </p:nvSpPr>
          <p:spPr bwMode="auto">
            <a:xfrm>
              <a:off x="938" y="600"/>
              <a:ext cx="51" cy="57"/>
            </a:xfrm>
            <a:custGeom>
              <a:avLst/>
              <a:gdLst/>
              <a:ahLst/>
              <a:cxnLst>
                <a:cxn ang="0">
                  <a:pos x="0" y="12"/>
                </a:cxn>
                <a:cxn ang="0">
                  <a:pos x="28" y="12"/>
                </a:cxn>
                <a:cxn ang="0">
                  <a:pos x="28" y="0"/>
                </a:cxn>
                <a:cxn ang="0">
                  <a:pos x="51" y="0"/>
                </a:cxn>
                <a:cxn ang="0">
                  <a:pos x="51" y="29"/>
                </a:cxn>
                <a:cxn ang="0">
                  <a:pos x="28" y="29"/>
                </a:cxn>
                <a:cxn ang="0">
                  <a:pos x="28" y="57"/>
                </a:cxn>
                <a:cxn ang="0">
                  <a:pos x="0" y="57"/>
                </a:cxn>
                <a:cxn ang="0">
                  <a:pos x="0" y="12"/>
                </a:cxn>
                <a:cxn ang="0">
                  <a:pos x="0" y="12"/>
                </a:cxn>
              </a:cxnLst>
              <a:rect l="0" t="0" r="r" b="b"/>
              <a:pathLst>
                <a:path w="51" h="57">
                  <a:moveTo>
                    <a:pt x="0" y="12"/>
                  </a:moveTo>
                  <a:lnTo>
                    <a:pt x="28" y="12"/>
                  </a:lnTo>
                  <a:lnTo>
                    <a:pt x="28" y="0"/>
                  </a:lnTo>
                  <a:lnTo>
                    <a:pt x="51" y="0"/>
                  </a:lnTo>
                  <a:lnTo>
                    <a:pt x="51" y="29"/>
                  </a:lnTo>
                  <a:lnTo>
                    <a:pt x="28" y="29"/>
                  </a:lnTo>
                  <a:lnTo>
                    <a:pt x="28" y="57"/>
                  </a:lnTo>
                  <a:lnTo>
                    <a:pt x="0" y="57"/>
                  </a:lnTo>
                  <a:lnTo>
                    <a:pt x="0" y="12"/>
                  </a:lnTo>
                  <a:lnTo>
                    <a:pt x="0" y="12"/>
                  </a:lnTo>
                </a:path>
              </a:pathLst>
            </a:custGeom>
            <a:noFill/>
            <a:ln w="9525">
              <a:solidFill>
                <a:srgbClr val="000000"/>
              </a:solidFill>
              <a:prstDash val="solid"/>
              <a:round/>
              <a:headEnd/>
              <a:tailEnd/>
            </a:ln>
          </p:spPr>
          <p:txBody>
            <a:bodyPr/>
            <a:lstStyle/>
            <a:p>
              <a:endParaRPr lang="en-US" sz="1350"/>
            </a:p>
          </p:txBody>
        </p:sp>
        <p:grpSp>
          <p:nvGrpSpPr>
            <p:cNvPr id="17" name="Group 239"/>
            <p:cNvGrpSpPr>
              <a:grpSpLocks/>
            </p:cNvGrpSpPr>
            <p:nvPr/>
          </p:nvGrpSpPr>
          <p:grpSpPr bwMode="auto">
            <a:xfrm>
              <a:off x="428" y="657"/>
              <a:ext cx="1032" cy="442"/>
              <a:chOff x="428" y="657"/>
              <a:chExt cx="1032" cy="442"/>
            </a:xfrm>
          </p:grpSpPr>
          <p:sp>
            <p:nvSpPr>
              <p:cNvPr id="261360" name="Freeform 240"/>
              <p:cNvSpPr>
                <a:spLocks/>
              </p:cNvSpPr>
              <p:nvPr/>
            </p:nvSpPr>
            <p:spPr bwMode="auto">
              <a:xfrm>
                <a:off x="870" y="657"/>
                <a:ext cx="68" cy="97"/>
              </a:xfrm>
              <a:custGeom>
                <a:avLst/>
                <a:gdLst/>
                <a:ahLst/>
                <a:cxnLst>
                  <a:cxn ang="0">
                    <a:pos x="0" y="0"/>
                  </a:cxn>
                  <a:cxn ang="0">
                    <a:pos x="0" y="29"/>
                  </a:cxn>
                  <a:cxn ang="0">
                    <a:pos x="6" y="29"/>
                  </a:cxn>
                  <a:cxn ang="0">
                    <a:pos x="6" y="34"/>
                  </a:cxn>
                  <a:cxn ang="0">
                    <a:pos x="0" y="34"/>
                  </a:cxn>
                  <a:cxn ang="0">
                    <a:pos x="0" y="97"/>
                  </a:cxn>
                  <a:cxn ang="0">
                    <a:pos x="23" y="97"/>
                  </a:cxn>
                  <a:cxn ang="0">
                    <a:pos x="23" y="57"/>
                  </a:cxn>
                  <a:cxn ang="0">
                    <a:pos x="45" y="57"/>
                  </a:cxn>
                  <a:cxn ang="0">
                    <a:pos x="45" y="23"/>
                  </a:cxn>
                  <a:cxn ang="0">
                    <a:pos x="68" y="23"/>
                  </a:cxn>
                  <a:cxn ang="0">
                    <a:pos x="68" y="0"/>
                  </a:cxn>
                  <a:cxn ang="0">
                    <a:pos x="0" y="0"/>
                  </a:cxn>
                  <a:cxn ang="0">
                    <a:pos x="0" y="0"/>
                  </a:cxn>
                </a:cxnLst>
                <a:rect l="0" t="0" r="r" b="b"/>
                <a:pathLst>
                  <a:path w="68" h="97">
                    <a:moveTo>
                      <a:pt x="0" y="0"/>
                    </a:moveTo>
                    <a:lnTo>
                      <a:pt x="0" y="29"/>
                    </a:lnTo>
                    <a:lnTo>
                      <a:pt x="6" y="29"/>
                    </a:lnTo>
                    <a:lnTo>
                      <a:pt x="6" y="34"/>
                    </a:lnTo>
                    <a:lnTo>
                      <a:pt x="0" y="34"/>
                    </a:lnTo>
                    <a:lnTo>
                      <a:pt x="0" y="97"/>
                    </a:lnTo>
                    <a:lnTo>
                      <a:pt x="23" y="97"/>
                    </a:lnTo>
                    <a:lnTo>
                      <a:pt x="23" y="57"/>
                    </a:lnTo>
                    <a:lnTo>
                      <a:pt x="45" y="57"/>
                    </a:lnTo>
                    <a:lnTo>
                      <a:pt x="45" y="23"/>
                    </a:lnTo>
                    <a:lnTo>
                      <a:pt x="68" y="23"/>
                    </a:lnTo>
                    <a:lnTo>
                      <a:pt x="68" y="0"/>
                    </a:lnTo>
                    <a:lnTo>
                      <a:pt x="0" y="0"/>
                    </a:lnTo>
                    <a:lnTo>
                      <a:pt x="0" y="0"/>
                    </a:lnTo>
                  </a:path>
                </a:pathLst>
              </a:custGeom>
              <a:noFill/>
              <a:ln w="9525">
                <a:solidFill>
                  <a:srgbClr val="000000"/>
                </a:solidFill>
                <a:prstDash val="solid"/>
                <a:round/>
                <a:headEnd/>
                <a:tailEnd/>
              </a:ln>
            </p:spPr>
            <p:txBody>
              <a:bodyPr/>
              <a:lstStyle/>
              <a:p>
                <a:endParaRPr lang="en-US" sz="1350"/>
              </a:p>
            </p:txBody>
          </p:sp>
          <p:grpSp>
            <p:nvGrpSpPr>
              <p:cNvPr id="18" name="Group 241"/>
              <p:cNvGrpSpPr>
                <a:grpSpLocks/>
              </p:cNvGrpSpPr>
              <p:nvPr/>
            </p:nvGrpSpPr>
            <p:grpSpPr bwMode="auto">
              <a:xfrm>
                <a:off x="428" y="657"/>
                <a:ext cx="1032" cy="442"/>
                <a:chOff x="428" y="657"/>
                <a:chExt cx="1032" cy="442"/>
              </a:xfrm>
            </p:grpSpPr>
            <p:sp>
              <p:nvSpPr>
                <p:cNvPr id="261362" name="Freeform 242"/>
                <p:cNvSpPr>
                  <a:spLocks/>
                </p:cNvSpPr>
                <p:nvPr/>
              </p:nvSpPr>
              <p:spPr bwMode="auto">
                <a:xfrm>
                  <a:off x="428" y="657"/>
                  <a:ext cx="930" cy="442"/>
                </a:xfrm>
                <a:custGeom>
                  <a:avLst/>
                  <a:gdLst/>
                  <a:ahLst/>
                  <a:cxnLst>
                    <a:cxn ang="0">
                      <a:pos x="833" y="346"/>
                    </a:cxn>
                    <a:cxn ang="0">
                      <a:pos x="828" y="380"/>
                    </a:cxn>
                    <a:cxn ang="0">
                      <a:pos x="759" y="420"/>
                    </a:cxn>
                    <a:cxn ang="0">
                      <a:pos x="680" y="391"/>
                    </a:cxn>
                    <a:cxn ang="0">
                      <a:pos x="669" y="437"/>
                    </a:cxn>
                    <a:cxn ang="0">
                      <a:pos x="510" y="442"/>
                    </a:cxn>
                    <a:cxn ang="0">
                      <a:pos x="487" y="408"/>
                    </a:cxn>
                    <a:cxn ang="0">
                      <a:pos x="425" y="420"/>
                    </a:cxn>
                    <a:cxn ang="0">
                      <a:pos x="385" y="369"/>
                    </a:cxn>
                    <a:cxn ang="0">
                      <a:pos x="334" y="357"/>
                    </a:cxn>
                    <a:cxn ang="0">
                      <a:pos x="312" y="323"/>
                    </a:cxn>
                    <a:cxn ang="0">
                      <a:pos x="278" y="289"/>
                    </a:cxn>
                    <a:cxn ang="0">
                      <a:pos x="238" y="278"/>
                    </a:cxn>
                    <a:cxn ang="0">
                      <a:pos x="215" y="284"/>
                    </a:cxn>
                    <a:cxn ang="0">
                      <a:pos x="176" y="272"/>
                    </a:cxn>
                    <a:cxn ang="0">
                      <a:pos x="164" y="278"/>
                    </a:cxn>
                    <a:cxn ang="0">
                      <a:pos x="153" y="295"/>
                    </a:cxn>
                    <a:cxn ang="0">
                      <a:pos x="119" y="267"/>
                    </a:cxn>
                    <a:cxn ang="0">
                      <a:pos x="90" y="255"/>
                    </a:cxn>
                    <a:cxn ang="0">
                      <a:pos x="90" y="221"/>
                    </a:cxn>
                    <a:cxn ang="0">
                      <a:pos x="62" y="204"/>
                    </a:cxn>
                    <a:cxn ang="0">
                      <a:pos x="39" y="165"/>
                    </a:cxn>
                    <a:cxn ang="0">
                      <a:pos x="11" y="159"/>
                    </a:cxn>
                    <a:cxn ang="0">
                      <a:pos x="0" y="97"/>
                    </a:cxn>
                    <a:cxn ang="0">
                      <a:pos x="85" y="91"/>
                    </a:cxn>
                    <a:cxn ang="0">
                      <a:pos x="90" y="114"/>
                    </a:cxn>
                    <a:cxn ang="0">
                      <a:pos x="119" y="131"/>
                    </a:cxn>
                    <a:cxn ang="0">
                      <a:pos x="130" y="165"/>
                    </a:cxn>
                    <a:cxn ang="0">
                      <a:pos x="193" y="142"/>
                    </a:cxn>
                    <a:cxn ang="0">
                      <a:pos x="238" y="119"/>
                    </a:cxn>
                    <a:cxn ang="0">
                      <a:pos x="289" y="97"/>
                    </a:cxn>
                    <a:cxn ang="0">
                      <a:pos x="300" y="114"/>
                    </a:cxn>
                    <a:cxn ang="0">
                      <a:pos x="391" y="142"/>
                    </a:cxn>
                    <a:cxn ang="0">
                      <a:pos x="425" y="142"/>
                    </a:cxn>
                    <a:cxn ang="0">
                      <a:pos x="465" y="136"/>
                    </a:cxn>
                    <a:cxn ang="0">
                      <a:pos x="470" y="119"/>
                    </a:cxn>
                    <a:cxn ang="0">
                      <a:pos x="476" y="97"/>
                    </a:cxn>
                    <a:cxn ang="0">
                      <a:pos x="487" y="74"/>
                    </a:cxn>
                    <a:cxn ang="0">
                      <a:pos x="561" y="46"/>
                    </a:cxn>
                    <a:cxn ang="0">
                      <a:pos x="538" y="0"/>
                    </a:cxn>
                    <a:cxn ang="0">
                      <a:pos x="572" y="46"/>
                    </a:cxn>
                    <a:cxn ang="0">
                      <a:pos x="578" y="97"/>
                    </a:cxn>
                    <a:cxn ang="0">
                      <a:pos x="601" y="46"/>
                    </a:cxn>
                    <a:cxn ang="0">
                      <a:pos x="635" y="23"/>
                    </a:cxn>
                    <a:cxn ang="0">
                      <a:pos x="612" y="85"/>
                    </a:cxn>
                    <a:cxn ang="0">
                      <a:pos x="680" y="97"/>
                    </a:cxn>
                    <a:cxn ang="0">
                      <a:pos x="669" y="187"/>
                    </a:cxn>
                    <a:cxn ang="0">
                      <a:pos x="748" y="170"/>
                    </a:cxn>
                    <a:cxn ang="0">
                      <a:pos x="754" y="102"/>
                    </a:cxn>
                    <a:cxn ang="0">
                      <a:pos x="873" y="108"/>
                    </a:cxn>
                    <a:cxn ang="0">
                      <a:pos x="879" y="131"/>
                    </a:cxn>
                    <a:cxn ang="0">
                      <a:pos x="879" y="142"/>
                    </a:cxn>
                    <a:cxn ang="0">
                      <a:pos x="890" y="159"/>
                    </a:cxn>
                    <a:cxn ang="0">
                      <a:pos x="879" y="159"/>
                    </a:cxn>
                    <a:cxn ang="0">
                      <a:pos x="879" y="221"/>
                    </a:cxn>
                    <a:cxn ang="0">
                      <a:pos x="896" y="272"/>
                    </a:cxn>
                    <a:cxn ang="0">
                      <a:pos x="930" y="244"/>
                    </a:cxn>
                    <a:cxn ang="0">
                      <a:pos x="901" y="306"/>
                    </a:cxn>
                    <a:cxn ang="0">
                      <a:pos x="890" y="323"/>
                    </a:cxn>
                    <a:cxn ang="0">
                      <a:pos x="850" y="323"/>
                    </a:cxn>
                  </a:cxnLst>
                  <a:rect l="0" t="0" r="r" b="b"/>
                  <a:pathLst>
                    <a:path w="930" h="442">
                      <a:moveTo>
                        <a:pt x="850" y="323"/>
                      </a:moveTo>
                      <a:lnTo>
                        <a:pt x="833" y="323"/>
                      </a:lnTo>
                      <a:lnTo>
                        <a:pt x="833" y="346"/>
                      </a:lnTo>
                      <a:lnTo>
                        <a:pt x="805" y="346"/>
                      </a:lnTo>
                      <a:lnTo>
                        <a:pt x="805" y="380"/>
                      </a:lnTo>
                      <a:lnTo>
                        <a:pt x="828" y="380"/>
                      </a:lnTo>
                      <a:lnTo>
                        <a:pt x="828" y="391"/>
                      </a:lnTo>
                      <a:lnTo>
                        <a:pt x="759" y="391"/>
                      </a:lnTo>
                      <a:lnTo>
                        <a:pt x="759" y="420"/>
                      </a:lnTo>
                      <a:lnTo>
                        <a:pt x="737" y="420"/>
                      </a:lnTo>
                      <a:lnTo>
                        <a:pt x="737" y="391"/>
                      </a:lnTo>
                      <a:lnTo>
                        <a:pt x="680" y="391"/>
                      </a:lnTo>
                      <a:lnTo>
                        <a:pt x="680" y="425"/>
                      </a:lnTo>
                      <a:lnTo>
                        <a:pt x="669" y="425"/>
                      </a:lnTo>
                      <a:lnTo>
                        <a:pt x="669" y="437"/>
                      </a:lnTo>
                      <a:lnTo>
                        <a:pt x="635" y="437"/>
                      </a:lnTo>
                      <a:lnTo>
                        <a:pt x="635" y="442"/>
                      </a:lnTo>
                      <a:lnTo>
                        <a:pt x="510" y="442"/>
                      </a:lnTo>
                      <a:lnTo>
                        <a:pt x="510" y="431"/>
                      </a:lnTo>
                      <a:lnTo>
                        <a:pt x="487" y="431"/>
                      </a:lnTo>
                      <a:lnTo>
                        <a:pt x="487" y="408"/>
                      </a:lnTo>
                      <a:lnTo>
                        <a:pt x="470" y="408"/>
                      </a:lnTo>
                      <a:lnTo>
                        <a:pt x="470" y="420"/>
                      </a:lnTo>
                      <a:lnTo>
                        <a:pt x="425" y="420"/>
                      </a:lnTo>
                      <a:lnTo>
                        <a:pt x="425" y="391"/>
                      </a:lnTo>
                      <a:lnTo>
                        <a:pt x="385" y="391"/>
                      </a:lnTo>
                      <a:lnTo>
                        <a:pt x="385" y="369"/>
                      </a:lnTo>
                      <a:lnTo>
                        <a:pt x="357" y="369"/>
                      </a:lnTo>
                      <a:lnTo>
                        <a:pt x="357" y="357"/>
                      </a:lnTo>
                      <a:lnTo>
                        <a:pt x="334" y="357"/>
                      </a:lnTo>
                      <a:lnTo>
                        <a:pt x="334" y="340"/>
                      </a:lnTo>
                      <a:lnTo>
                        <a:pt x="312" y="340"/>
                      </a:lnTo>
                      <a:lnTo>
                        <a:pt x="312" y="323"/>
                      </a:lnTo>
                      <a:lnTo>
                        <a:pt x="295" y="323"/>
                      </a:lnTo>
                      <a:lnTo>
                        <a:pt x="283" y="295"/>
                      </a:lnTo>
                      <a:lnTo>
                        <a:pt x="278" y="289"/>
                      </a:lnTo>
                      <a:lnTo>
                        <a:pt x="255" y="289"/>
                      </a:lnTo>
                      <a:lnTo>
                        <a:pt x="255" y="278"/>
                      </a:lnTo>
                      <a:lnTo>
                        <a:pt x="238" y="278"/>
                      </a:lnTo>
                      <a:lnTo>
                        <a:pt x="238" y="284"/>
                      </a:lnTo>
                      <a:lnTo>
                        <a:pt x="215" y="284"/>
                      </a:lnTo>
                      <a:lnTo>
                        <a:pt x="215" y="284"/>
                      </a:lnTo>
                      <a:lnTo>
                        <a:pt x="181" y="284"/>
                      </a:lnTo>
                      <a:lnTo>
                        <a:pt x="181" y="272"/>
                      </a:lnTo>
                      <a:lnTo>
                        <a:pt x="176" y="272"/>
                      </a:lnTo>
                      <a:lnTo>
                        <a:pt x="164" y="267"/>
                      </a:lnTo>
                      <a:lnTo>
                        <a:pt x="164" y="272"/>
                      </a:lnTo>
                      <a:lnTo>
                        <a:pt x="164" y="278"/>
                      </a:lnTo>
                      <a:lnTo>
                        <a:pt x="176" y="284"/>
                      </a:lnTo>
                      <a:lnTo>
                        <a:pt x="170" y="295"/>
                      </a:lnTo>
                      <a:lnTo>
                        <a:pt x="153" y="295"/>
                      </a:lnTo>
                      <a:lnTo>
                        <a:pt x="153" y="284"/>
                      </a:lnTo>
                      <a:lnTo>
                        <a:pt x="147" y="267"/>
                      </a:lnTo>
                      <a:lnTo>
                        <a:pt x="119" y="267"/>
                      </a:lnTo>
                      <a:lnTo>
                        <a:pt x="119" y="295"/>
                      </a:lnTo>
                      <a:lnTo>
                        <a:pt x="90" y="295"/>
                      </a:lnTo>
                      <a:lnTo>
                        <a:pt x="90" y="255"/>
                      </a:lnTo>
                      <a:lnTo>
                        <a:pt x="107" y="244"/>
                      </a:lnTo>
                      <a:lnTo>
                        <a:pt x="90" y="233"/>
                      </a:lnTo>
                      <a:lnTo>
                        <a:pt x="90" y="221"/>
                      </a:lnTo>
                      <a:lnTo>
                        <a:pt x="79" y="216"/>
                      </a:lnTo>
                      <a:lnTo>
                        <a:pt x="73" y="210"/>
                      </a:lnTo>
                      <a:lnTo>
                        <a:pt x="62" y="204"/>
                      </a:lnTo>
                      <a:lnTo>
                        <a:pt x="51" y="187"/>
                      </a:lnTo>
                      <a:lnTo>
                        <a:pt x="39" y="187"/>
                      </a:lnTo>
                      <a:lnTo>
                        <a:pt x="39" y="165"/>
                      </a:lnTo>
                      <a:lnTo>
                        <a:pt x="22" y="165"/>
                      </a:lnTo>
                      <a:lnTo>
                        <a:pt x="22" y="159"/>
                      </a:lnTo>
                      <a:lnTo>
                        <a:pt x="11" y="159"/>
                      </a:lnTo>
                      <a:lnTo>
                        <a:pt x="11" y="136"/>
                      </a:lnTo>
                      <a:lnTo>
                        <a:pt x="0" y="136"/>
                      </a:lnTo>
                      <a:lnTo>
                        <a:pt x="0" y="97"/>
                      </a:lnTo>
                      <a:lnTo>
                        <a:pt x="34" y="97"/>
                      </a:lnTo>
                      <a:lnTo>
                        <a:pt x="34" y="91"/>
                      </a:lnTo>
                      <a:lnTo>
                        <a:pt x="85" y="91"/>
                      </a:lnTo>
                      <a:lnTo>
                        <a:pt x="85" y="102"/>
                      </a:lnTo>
                      <a:lnTo>
                        <a:pt x="90" y="102"/>
                      </a:lnTo>
                      <a:lnTo>
                        <a:pt x="90" y="114"/>
                      </a:lnTo>
                      <a:lnTo>
                        <a:pt x="107" y="114"/>
                      </a:lnTo>
                      <a:lnTo>
                        <a:pt x="107" y="131"/>
                      </a:lnTo>
                      <a:lnTo>
                        <a:pt x="119" y="131"/>
                      </a:lnTo>
                      <a:lnTo>
                        <a:pt x="119" y="153"/>
                      </a:lnTo>
                      <a:lnTo>
                        <a:pt x="130" y="153"/>
                      </a:lnTo>
                      <a:lnTo>
                        <a:pt x="130" y="165"/>
                      </a:lnTo>
                      <a:lnTo>
                        <a:pt x="164" y="165"/>
                      </a:lnTo>
                      <a:lnTo>
                        <a:pt x="164" y="142"/>
                      </a:lnTo>
                      <a:lnTo>
                        <a:pt x="193" y="142"/>
                      </a:lnTo>
                      <a:lnTo>
                        <a:pt x="227" y="108"/>
                      </a:lnTo>
                      <a:lnTo>
                        <a:pt x="238" y="108"/>
                      </a:lnTo>
                      <a:lnTo>
                        <a:pt x="238" y="119"/>
                      </a:lnTo>
                      <a:lnTo>
                        <a:pt x="266" y="119"/>
                      </a:lnTo>
                      <a:lnTo>
                        <a:pt x="266" y="97"/>
                      </a:lnTo>
                      <a:lnTo>
                        <a:pt x="289" y="97"/>
                      </a:lnTo>
                      <a:lnTo>
                        <a:pt x="289" y="68"/>
                      </a:lnTo>
                      <a:lnTo>
                        <a:pt x="300" y="68"/>
                      </a:lnTo>
                      <a:lnTo>
                        <a:pt x="300" y="114"/>
                      </a:lnTo>
                      <a:lnTo>
                        <a:pt x="312" y="114"/>
                      </a:lnTo>
                      <a:lnTo>
                        <a:pt x="312" y="142"/>
                      </a:lnTo>
                      <a:lnTo>
                        <a:pt x="391" y="142"/>
                      </a:lnTo>
                      <a:lnTo>
                        <a:pt x="391" y="119"/>
                      </a:lnTo>
                      <a:lnTo>
                        <a:pt x="425" y="119"/>
                      </a:lnTo>
                      <a:lnTo>
                        <a:pt x="425" y="142"/>
                      </a:lnTo>
                      <a:lnTo>
                        <a:pt x="436" y="142"/>
                      </a:lnTo>
                      <a:lnTo>
                        <a:pt x="436" y="136"/>
                      </a:lnTo>
                      <a:lnTo>
                        <a:pt x="465" y="136"/>
                      </a:lnTo>
                      <a:lnTo>
                        <a:pt x="465" y="142"/>
                      </a:lnTo>
                      <a:lnTo>
                        <a:pt x="470" y="142"/>
                      </a:lnTo>
                      <a:lnTo>
                        <a:pt x="470" y="119"/>
                      </a:lnTo>
                      <a:lnTo>
                        <a:pt x="465" y="119"/>
                      </a:lnTo>
                      <a:lnTo>
                        <a:pt x="465" y="97"/>
                      </a:lnTo>
                      <a:lnTo>
                        <a:pt x="476" y="97"/>
                      </a:lnTo>
                      <a:lnTo>
                        <a:pt x="476" y="85"/>
                      </a:lnTo>
                      <a:lnTo>
                        <a:pt x="487" y="85"/>
                      </a:lnTo>
                      <a:lnTo>
                        <a:pt x="487" y="74"/>
                      </a:lnTo>
                      <a:lnTo>
                        <a:pt x="510" y="74"/>
                      </a:lnTo>
                      <a:lnTo>
                        <a:pt x="510" y="46"/>
                      </a:lnTo>
                      <a:lnTo>
                        <a:pt x="561" y="46"/>
                      </a:lnTo>
                      <a:lnTo>
                        <a:pt x="561" y="23"/>
                      </a:lnTo>
                      <a:lnTo>
                        <a:pt x="538" y="23"/>
                      </a:lnTo>
                      <a:lnTo>
                        <a:pt x="538" y="0"/>
                      </a:lnTo>
                      <a:lnTo>
                        <a:pt x="584" y="0"/>
                      </a:lnTo>
                      <a:lnTo>
                        <a:pt x="584" y="46"/>
                      </a:lnTo>
                      <a:lnTo>
                        <a:pt x="572" y="46"/>
                      </a:lnTo>
                      <a:lnTo>
                        <a:pt x="572" y="74"/>
                      </a:lnTo>
                      <a:lnTo>
                        <a:pt x="578" y="74"/>
                      </a:lnTo>
                      <a:lnTo>
                        <a:pt x="578" y="97"/>
                      </a:lnTo>
                      <a:lnTo>
                        <a:pt x="584" y="97"/>
                      </a:lnTo>
                      <a:lnTo>
                        <a:pt x="584" y="46"/>
                      </a:lnTo>
                      <a:lnTo>
                        <a:pt x="601" y="46"/>
                      </a:lnTo>
                      <a:lnTo>
                        <a:pt x="612" y="46"/>
                      </a:lnTo>
                      <a:lnTo>
                        <a:pt x="612" y="23"/>
                      </a:lnTo>
                      <a:lnTo>
                        <a:pt x="635" y="23"/>
                      </a:lnTo>
                      <a:lnTo>
                        <a:pt x="635" y="74"/>
                      </a:lnTo>
                      <a:lnTo>
                        <a:pt x="612" y="74"/>
                      </a:lnTo>
                      <a:lnTo>
                        <a:pt x="612" y="85"/>
                      </a:lnTo>
                      <a:lnTo>
                        <a:pt x="623" y="85"/>
                      </a:lnTo>
                      <a:lnTo>
                        <a:pt x="623" y="97"/>
                      </a:lnTo>
                      <a:lnTo>
                        <a:pt x="680" y="97"/>
                      </a:lnTo>
                      <a:lnTo>
                        <a:pt x="680" y="170"/>
                      </a:lnTo>
                      <a:lnTo>
                        <a:pt x="669" y="170"/>
                      </a:lnTo>
                      <a:lnTo>
                        <a:pt x="669" y="187"/>
                      </a:lnTo>
                      <a:lnTo>
                        <a:pt x="697" y="187"/>
                      </a:lnTo>
                      <a:lnTo>
                        <a:pt x="697" y="170"/>
                      </a:lnTo>
                      <a:lnTo>
                        <a:pt x="748" y="170"/>
                      </a:lnTo>
                      <a:lnTo>
                        <a:pt x="748" y="159"/>
                      </a:lnTo>
                      <a:lnTo>
                        <a:pt x="754" y="159"/>
                      </a:lnTo>
                      <a:lnTo>
                        <a:pt x="754" y="102"/>
                      </a:lnTo>
                      <a:lnTo>
                        <a:pt x="833" y="102"/>
                      </a:lnTo>
                      <a:lnTo>
                        <a:pt x="833" y="108"/>
                      </a:lnTo>
                      <a:lnTo>
                        <a:pt x="873" y="108"/>
                      </a:lnTo>
                      <a:lnTo>
                        <a:pt x="873" y="119"/>
                      </a:lnTo>
                      <a:lnTo>
                        <a:pt x="879" y="119"/>
                      </a:lnTo>
                      <a:lnTo>
                        <a:pt x="879" y="131"/>
                      </a:lnTo>
                      <a:lnTo>
                        <a:pt x="884" y="131"/>
                      </a:lnTo>
                      <a:lnTo>
                        <a:pt x="884" y="142"/>
                      </a:lnTo>
                      <a:lnTo>
                        <a:pt x="879" y="142"/>
                      </a:lnTo>
                      <a:lnTo>
                        <a:pt x="879" y="148"/>
                      </a:lnTo>
                      <a:lnTo>
                        <a:pt x="884" y="148"/>
                      </a:lnTo>
                      <a:lnTo>
                        <a:pt x="890" y="159"/>
                      </a:lnTo>
                      <a:lnTo>
                        <a:pt x="890" y="170"/>
                      </a:lnTo>
                      <a:lnTo>
                        <a:pt x="879" y="170"/>
                      </a:lnTo>
                      <a:lnTo>
                        <a:pt x="879" y="159"/>
                      </a:lnTo>
                      <a:lnTo>
                        <a:pt x="833" y="159"/>
                      </a:lnTo>
                      <a:lnTo>
                        <a:pt x="833" y="221"/>
                      </a:lnTo>
                      <a:lnTo>
                        <a:pt x="879" y="221"/>
                      </a:lnTo>
                      <a:lnTo>
                        <a:pt x="879" y="244"/>
                      </a:lnTo>
                      <a:lnTo>
                        <a:pt x="896" y="244"/>
                      </a:lnTo>
                      <a:lnTo>
                        <a:pt x="896" y="272"/>
                      </a:lnTo>
                      <a:lnTo>
                        <a:pt x="907" y="272"/>
                      </a:lnTo>
                      <a:lnTo>
                        <a:pt x="907" y="244"/>
                      </a:lnTo>
                      <a:lnTo>
                        <a:pt x="930" y="244"/>
                      </a:lnTo>
                      <a:lnTo>
                        <a:pt x="930" y="295"/>
                      </a:lnTo>
                      <a:lnTo>
                        <a:pt x="901" y="295"/>
                      </a:lnTo>
                      <a:lnTo>
                        <a:pt x="901" y="306"/>
                      </a:lnTo>
                      <a:lnTo>
                        <a:pt x="896" y="306"/>
                      </a:lnTo>
                      <a:lnTo>
                        <a:pt x="896" y="323"/>
                      </a:lnTo>
                      <a:lnTo>
                        <a:pt x="890" y="323"/>
                      </a:lnTo>
                      <a:lnTo>
                        <a:pt x="890" y="369"/>
                      </a:lnTo>
                      <a:lnTo>
                        <a:pt x="850" y="369"/>
                      </a:lnTo>
                      <a:lnTo>
                        <a:pt x="850" y="323"/>
                      </a:lnTo>
                      <a:lnTo>
                        <a:pt x="850" y="323"/>
                      </a:lnTo>
                    </a:path>
                  </a:pathLst>
                </a:custGeom>
                <a:noFill/>
                <a:ln w="9525">
                  <a:solidFill>
                    <a:srgbClr val="000000"/>
                  </a:solidFill>
                  <a:prstDash val="solid"/>
                  <a:round/>
                  <a:headEnd/>
                  <a:tailEnd/>
                </a:ln>
              </p:spPr>
              <p:txBody>
                <a:bodyPr/>
                <a:lstStyle/>
                <a:p>
                  <a:endParaRPr lang="en-US" sz="1350"/>
                </a:p>
              </p:txBody>
            </p:sp>
            <p:sp>
              <p:nvSpPr>
                <p:cNvPr id="261363" name="Freeform 243"/>
                <p:cNvSpPr>
                  <a:spLocks/>
                </p:cNvSpPr>
                <p:nvPr/>
              </p:nvSpPr>
              <p:spPr bwMode="auto">
                <a:xfrm>
                  <a:off x="1324" y="912"/>
                  <a:ext cx="136" cy="91"/>
                </a:xfrm>
                <a:custGeom>
                  <a:avLst/>
                  <a:gdLst/>
                  <a:ahLst/>
                  <a:cxnLst>
                    <a:cxn ang="0">
                      <a:pos x="34" y="0"/>
                    </a:cxn>
                    <a:cxn ang="0">
                      <a:pos x="34" y="40"/>
                    </a:cxn>
                    <a:cxn ang="0">
                      <a:pos x="5" y="40"/>
                    </a:cxn>
                    <a:cxn ang="0">
                      <a:pos x="5" y="51"/>
                    </a:cxn>
                    <a:cxn ang="0">
                      <a:pos x="0" y="51"/>
                    </a:cxn>
                    <a:cxn ang="0">
                      <a:pos x="0" y="68"/>
                    </a:cxn>
                    <a:cxn ang="0">
                      <a:pos x="22" y="68"/>
                    </a:cxn>
                    <a:cxn ang="0">
                      <a:pos x="22" y="91"/>
                    </a:cxn>
                    <a:cxn ang="0">
                      <a:pos x="136" y="91"/>
                    </a:cxn>
                    <a:cxn ang="0">
                      <a:pos x="136" y="80"/>
                    </a:cxn>
                    <a:cxn ang="0">
                      <a:pos x="113" y="80"/>
                    </a:cxn>
                    <a:cxn ang="0">
                      <a:pos x="113" y="51"/>
                    </a:cxn>
                    <a:cxn ang="0">
                      <a:pos x="96" y="51"/>
                    </a:cxn>
                    <a:cxn ang="0">
                      <a:pos x="96" y="40"/>
                    </a:cxn>
                    <a:cxn ang="0">
                      <a:pos x="79" y="40"/>
                    </a:cxn>
                    <a:cxn ang="0">
                      <a:pos x="79" y="29"/>
                    </a:cxn>
                    <a:cxn ang="0">
                      <a:pos x="73" y="29"/>
                    </a:cxn>
                    <a:cxn ang="0">
                      <a:pos x="73" y="17"/>
                    </a:cxn>
                    <a:cxn ang="0">
                      <a:pos x="62" y="17"/>
                    </a:cxn>
                    <a:cxn ang="0">
                      <a:pos x="62" y="12"/>
                    </a:cxn>
                    <a:cxn ang="0">
                      <a:pos x="56" y="12"/>
                    </a:cxn>
                    <a:cxn ang="0">
                      <a:pos x="56" y="0"/>
                    </a:cxn>
                    <a:cxn ang="0">
                      <a:pos x="34" y="0"/>
                    </a:cxn>
                    <a:cxn ang="0">
                      <a:pos x="34" y="0"/>
                    </a:cxn>
                  </a:cxnLst>
                  <a:rect l="0" t="0" r="r" b="b"/>
                  <a:pathLst>
                    <a:path w="136" h="91">
                      <a:moveTo>
                        <a:pt x="34" y="0"/>
                      </a:moveTo>
                      <a:lnTo>
                        <a:pt x="34" y="40"/>
                      </a:lnTo>
                      <a:lnTo>
                        <a:pt x="5" y="40"/>
                      </a:lnTo>
                      <a:lnTo>
                        <a:pt x="5" y="51"/>
                      </a:lnTo>
                      <a:lnTo>
                        <a:pt x="0" y="51"/>
                      </a:lnTo>
                      <a:lnTo>
                        <a:pt x="0" y="68"/>
                      </a:lnTo>
                      <a:lnTo>
                        <a:pt x="22" y="68"/>
                      </a:lnTo>
                      <a:lnTo>
                        <a:pt x="22" y="91"/>
                      </a:lnTo>
                      <a:lnTo>
                        <a:pt x="136" y="91"/>
                      </a:lnTo>
                      <a:lnTo>
                        <a:pt x="136" y="80"/>
                      </a:lnTo>
                      <a:lnTo>
                        <a:pt x="113" y="80"/>
                      </a:lnTo>
                      <a:lnTo>
                        <a:pt x="113" y="51"/>
                      </a:lnTo>
                      <a:lnTo>
                        <a:pt x="96" y="51"/>
                      </a:lnTo>
                      <a:lnTo>
                        <a:pt x="96" y="40"/>
                      </a:lnTo>
                      <a:lnTo>
                        <a:pt x="79" y="40"/>
                      </a:lnTo>
                      <a:lnTo>
                        <a:pt x="79" y="29"/>
                      </a:lnTo>
                      <a:lnTo>
                        <a:pt x="73" y="29"/>
                      </a:lnTo>
                      <a:lnTo>
                        <a:pt x="73" y="17"/>
                      </a:lnTo>
                      <a:lnTo>
                        <a:pt x="62" y="17"/>
                      </a:lnTo>
                      <a:lnTo>
                        <a:pt x="62" y="12"/>
                      </a:lnTo>
                      <a:lnTo>
                        <a:pt x="56" y="12"/>
                      </a:lnTo>
                      <a:lnTo>
                        <a:pt x="56" y="0"/>
                      </a:lnTo>
                      <a:lnTo>
                        <a:pt x="34" y="0"/>
                      </a:lnTo>
                      <a:lnTo>
                        <a:pt x="34" y="0"/>
                      </a:lnTo>
                    </a:path>
                  </a:pathLst>
                </a:custGeom>
                <a:noFill/>
                <a:ln w="9525">
                  <a:solidFill>
                    <a:srgbClr val="000000"/>
                  </a:solidFill>
                  <a:prstDash val="solid"/>
                  <a:round/>
                  <a:headEnd/>
                  <a:tailEnd/>
                </a:ln>
              </p:spPr>
              <p:txBody>
                <a:bodyPr/>
                <a:lstStyle/>
                <a:p>
                  <a:endParaRPr lang="en-US" sz="1350"/>
                </a:p>
              </p:txBody>
            </p:sp>
          </p:grpSp>
          <p:sp>
            <p:nvSpPr>
              <p:cNvPr id="261364" name="Freeform 244"/>
              <p:cNvSpPr>
                <a:spLocks/>
              </p:cNvSpPr>
              <p:nvPr/>
            </p:nvSpPr>
            <p:spPr bwMode="auto">
              <a:xfrm>
                <a:off x="1111" y="900"/>
                <a:ext cx="97" cy="102"/>
              </a:xfrm>
              <a:custGeom>
                <a:avLst/>
                <a:gdLst/>
                <a:ahLst/>
                <a:cxnLst>
                  <a:cxn ang="0">
                    <a:pos x="27" y="0"/>
                  </a:cxn>
                  <a:cxn ang="0">
                    <a:pos x="77" y="2"/>
                  </a:cxn>
                  <a:cxn ang="0">
                    <a:pos x="78" y="56"/>
                  </a:cxn>
                  <a:cxn ang="0">
                    <a:pos x="97" y="56"/>
                  </a:cxn>
                  <a:cxn ang="0">
                    <a:pos x="97" y="78"/>
                  </a:cxn>
                  <a:cxn ang="0">
                    <a:pos x="75" y="80"/>
                  </a:cxn>
                  <a:cxn ang="0">
                    <a:pos x="73" y="102"/>
                  </a:cxn>
                  <a:cxn ang="0">
                    <a:pos x="0" y="102"/>
                  </a:cxn>
                  <a:cxn ang="0">
                    <a:pos x="0" y="29"/>
                  </a:cxn>
                  <a:cxn ang="0">
                    <a:pos x="28" y="30"/>
                  </a:cxn>
                  <a:cxn ang="0">
                    <a:pos x="27" y="0"/>
                  </a:cxn>
                </a:cxnLst>
                <a:rect l="0" t="0" r="r" b="b"/>
                <a:pathLst>
                  <a:path w="97" h="102">
                    <a:moveTo>
                      <a:pt x="27" y="0"/>
                    </a:moveTo>
                    <a:cubicBezTo>
                      <a:pt x="44" y="1"/>
                      <a:pt x="60" y="1"/>
                      <a:pt x="77" y="2"/>
                    </a:cubicBezTo>
                    <a:lnTo>
                      <a:pt x="78" y="56"/>
                    </a:lnTo>
                    <a:lnTo>
                      <a:pt x="97" y="56"/>
                    </a:lnTo>
                    <a:lnTo>
                      <a:pt x="97" y="78"/>
                    </a:lnTo>
                    <a:lnTo>
                      <a:pt x="75" y="80"/>
                    </a:lnTo>
                    <a:lnTo>
                      <a:pt x="73" y="102"/>
                    </a:lnTo>
                    <a:lnTo>
                      <a:pt x="0" y="102"/>
                    </a:lnTo>
                    <a:lnTo>
                      <a:pt x="0" y="29"/>
                    </a:lnTo>
                    <a:lnTo>
                      <a:pt x="28" y="30"/>
                    </a:lnTo>
                    <a:lnTo>
                      <a:pt x="27" y="0"/>
                    </a:lnTo>
                    <a:close/>
                  </a:path>
                </a:pathLst>
              </a:custGeom>
              <a:noFill/>
              <a:ln w="9525">
                <a:solidFill>
                  <a:schemeClr val="tx1"/>
                </a:solidFill>
                <a:round/>
                <a:headEnd/>
                <a:tailEnd/>
              </a:ln>
              <a:effectLst/>
            </p:spPr>
            <p:txBody>
              <a:bodyPr/>
              <a:lstStyle/>
              <a:p>
                <a:endParaRPr lang="en-US" sz="1350"/>
              </a:p>
            </p:txBody>
          </p:sp>
        </p:grpSp>
      </p:grpSp>
      <p:sp>
        <p:nvSpPr>
          <p:cNvPr id="261365" name="Line 245"/>
          <p:cNvSpPr>
            <a:spLocks noChangeShapeType="1"/>
          </p:cNvSpPr>
          <p:nvPr/>
        </p:nvSpPr>
        <p:spPr bwMode="auto">
          <a:xfrm flipV="1">
            <a:off x="5375672" y="2758679"/>
            <a:ext cx="46434" cy="45244"/>
          </a:xfrm>
          <a:prstGeom prst="line">
            <a:avLst/>
          </a:prstGeom>
          <a:noFill/>
          <a:ln w="9525">
            <a:solidFill>
              <a:srgbClr val="000000"/>
            </a:solidFill>
            <a:round/>
            <a:headEnd/>
            <a:tailEnd/>
          </a:ln>
        </p:spPr>
        <p:txBody>
          <a:bodyPr/>
          <a:lstStyle/>
          <a:p>
            <a:endParaRPr lang="en-US" sz="1350"/>
          </a:p>
        </p:txBody>
      </p:sp>
      <p:sp>
        <p:nvSpPr>
          <p:cNvPr id="261366" name="Line 246"/>
          <p:cNvSpPr>
            <a:spLocks noChangeShapeType="1"/>
          </p:cNvSpPr>
          <p:nvPr/>
        </p:nvSpPr>
        <p:spPr bwMode="auto">
          <a:xfrm flipH="1" flipV="1">
            <a:off x="3152775" y="2212181"/>
            <a:ext cx="52388" cy="53579"/>
          </a:xfrm>
          <a:prstGeom prst="line">
            <a:avLst/>
          </a:prstGeom>
          <a:noFill/>
          <a:ln w="0">
            <a:solidFill>
              <a:srgbClr val="000000"/>
            </a:solidFill>
            <a:round/>
            <a:headEnd/>
            <a:tailEnd/>
          </a:ln>
        </p:spPr>
        <p:txBody>
          <a:bodyPr/>
          <a:lstStyle/>
          <a:p>
            <a:endParaRPr lang="en-US" sz="1350"/>
          </a:p>
        </p:txBody>
      </p:sp>
      <p:sp>
        <p:nvSpPr>
          <p:cNvPr id="261367" name="Freeform 247"/>
          <p:cNvSpPr>
            <a:spLocks/>
          </p:cNvSpPr>
          <p:nvPr/>
        </p:nvSpPr>
        <p:spPr bwMode="auto">
          <a:xfrm>
            <a:off x="4375548" y="1857376"/>
            <a:ext cx="26194" cy="11787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solidFill>
            <a:srgbClr val="FF0000"/>
          </a:solidFill>
          <a:ln w="9525">
            <a:solidFill>
              <a:srgbClr val="000000"/>
            </a:solidFill>
            <a:prstDash val="solid"/>
            <a:round/>
            <a:headEnd/>
            <a:tailEnd/>
          </a:ln>
        </p:spPr>
        <p:txBody>
          <a:bodyPr/>
          <a:lstStyle/>
          <a:p>
            <a:endParaRPr lang="en-US" sz="1350"/>
          </a:p>
        </p:txBody>
      </p:sp>
      <p:sp>
        <p:nvSpPr>
          <p:cNvPr id="261368" name="Line 248"/>
          <p:cNvSpPr>
            <a:spLocks noChangeShapeType="1"/>
          </p:cNvSpPr>
          <p:nvPr/>
        </p:nvSpPr>
        <p:spPr bwMode="auto">
          <a:xfrm flipH="1">
            <a:off x="4375547" y="1915717"/>
            <a:ext cx="13097" cy="1190"/>
          </a:xfrm>
          <a:prstGeom prst="line">
            <a:avLst/>
          </a:prstGeom>
          <a:noFill/>
          <a:ln w="9525">
            <a:solidFill>
              <a:srgbClr val="000000"/>
            </a:solidFill>
            <a:round/>
            <a:headEnd/>
            <a:tailEnd/>
          </a:ln>
        </p:spPr>
        <p:txBody>
          <a:bodyPr/>
          <a:lstStyle/>
          <a:p>
            <a:endParaRPr lang="en-US" sz="1350"/>
          </a:p>
        </p:txBody>
      </p:sp>
      <p:sp>
        <p:nvSpPr>
          <p:cNvPr id="261369" name="Line 249"/>
          <p:cNvSpPr>
            <a:spLocks noChangeShapeType="1"/>
          </p:cNvSpPr>
          <p:nvPr/>
        </p:nvSpPr>
        <p:spPr bwMode="auto">
          <a:xfrm flipH="1" flipV="1">
            <a:off x="5112544" y="3738563"/>
            <a:ext cx="19050" cy="85725"/>
          </a:xfrm>
          <a:prstGeom prst="line">
            <a:avLst/>
          </a:prstGeom>
          <a:noFill/>
          <a:ln w="9525">
            <a:solidFill>
              <a:srgbClr val="000000"/>
            </a:solidFill>
            <a:round/>
            <a:headEnd/>
            <a:tailEnd/>
          </a:ln>
        </p:spPr>
        <p:txBody>
          <a:bodyPr/>
          <a:lstStyle/>
          <a:p>
            <a:endParaRPr lang="en-US" sz="1350"/>
          </a:p>
        </p:txBody>
      </p:sp>
      <p:sp>
        <p:nvSpPr>
          <p:cNvPr id="261370" name="Freeform 250"/>
          <p:cNvSpPr>
            <a:spLocks/>
          </p:cNvSpPr>
          <p:nvPr/>
        </p:nvSpPr>
        <p:spPr bwMode="auto">
          <a:xfrm>
            <a:off x="5375672" y="3337323"/>
            <a:ext cx="13097" cy="5953"/>
          </a:xfrm>
          <a:custGeom>
            <a:avLst/>
            <a:gdLst/>
            <a:ahLst/>
            <a:cxnLst>
              <a:cxn ang="0">
                <a:pos x="0" y="0"/>
              </a:cxn>
              <a:cxn ang="0">
                <a:pos x="11" y="0"/>
              </a:cxn>
              <a:cxn ang="0">
                <a:pos x="11" y="5"/>
              </a:cxn>
              <a:cxn ang="0">
                <a:pos x="0" y="5"/>
              </a:cxn>
              <a:cxn ang="0">
                <a:pos x="0" y="0"/>
              </a:cxn>
              <a:cxn ang="0">
                <a:pos x="0" y="0"/>
              </a:cxn>
            </a:cxnLst>
            <a:rect l="0" t="0" r="r" b="b"/>
            <a:pathLst>
              <a:path w="11" h="5">
                <a:moveTo>
                  <a:pt x="0" y="0"/>
                </a:moveTo>
                <a:lnTo>
                  <a:pt x="11" y="0"/>
                </a:lnTo>
                <a:lnTo>
                  <a:pt x="11" y="5"/>
                </a:lnTo>
                <a:lnTo>
                  <a:pt x="0" y="5"/>
                </a:lnTo>
                <a:lnTo>
                  <a:pt x="0" y="0"/>
                </a:lnTo>
                <a:lnTo>
                  <a:pt x="0" y="0"/>
                </a:lnTo>
              </a:path>
            </a:pathLst>
          </a:custGeom>
          <a:noFill/>
          <a:ln w="9525">
            <a:solidFill>
              <a:srgbClr val="000000"/>
            </a:solidFill>
            <a:prstDash val="solid"/>
            <a:round/>
            <a:headEnd/>
            <a:tailEnd/>
          </a:ln>
        </p:spPr>
        <p:txBody>
          <a:bodyPr/>
          <a:lstStyle/>
          <a:p>
            <a:endParaRPr lang="en-US" sz="1350"/>
          </a:p>
        </p:txBody>
      </p:sp>
      <p:sp>
        <p:nvSpPr>
          <p:cNvPr id="261371" name="Line 251"/>
          <p:cNvSpPr>
            <a:spLocks noChangeShapeType="1"/>
          </p:cNvSpPr>
          <p:nvPr/>
        </p:nvSpPr>
        <p:spPr bwMode="auto">
          <a:xfrm>
            <a:off x="3092054" y="1857375"/>
            <a:ext cx="46434" cy="1191"/>
          </a:xfrm>
          <a:prstGeom prst="line">
            <a:avLst/>
          </a:prstGeom>
          <a:noFill/>
          <a:ln w="0">
            <a:solidFill>
              <a:srgbClr val="000000"/>
            </a:solidFill>
            <a:round/>
            <a:headEnd/>
            <a:tailEnd/>
          </a:ln>
        </p:spPr>
        <p:txBody>
          <a:bodyPr/>
          <a:lstStyle/>
          <a:p>
            <a:endParaRPr lang="en-US" sz="1350"/>
          </a:p>
        </p:txBody>
      </p:sp>
      <p:sp>
        <p:nvSpPr>
          <p:cNvPr id="261372" name="Freeform 252"/>
          <p:cNvSpPr>
            <a:spLocks/>
          </p:cNvSpPr>
          <p:nvPr/>
        </p:nvSpPr>
        <p:spPr bwMode="auto">
          <a:xfrm>
            <a:off x="3020616" y="3126581"/>
            <a:ext cx="769144" cy="1414463"/>
          </a:xfrm>
          <a:custGeom>
            <a:avLst/>
            <a:gdLst/>
            <a:ahLst/>
            <a:cxnLst>
              <a:cxn ang="0">
                <a:pos x="5" y="6"/>
              </a:cxn>
              <a:cxn ang="0">
                <a:pos x="11" y="23"/>
              </a:cxn>
              <a:cxn ang="0">
                <a:pos x="62" y="96"/>
              </a:cxn>
              <a:cxn ang="0">
                <a:pos x="91" y="153"/>
              </a:cxn>
              <a:cxn ang="0">
                <a:pos x="108" y="176"/>
              </a:cxn>
              <a:cxn ang="0">
                <a:pos x="255" y="334"/>
              </a:cxn>
              <a:cxn ang="0">
                <a:pos x="329" y="403"/>
              </a:cxn>
              <a:cxn ang="0">
                <a:pos x="385" y="442"/>
              </a:cxn>
              <a:cxn ang="0">
                <a:pos x="425" y="476"/>
              </a:cxn>
              <a:cxn ang="0">
                <a:pos x="493" y="516"/>
              </a:cxn>
              <a:cxn ang="0">
                <a:pos x="533" y="544"/>
              </a:cxn>
              <a:cxn ang="0">
                <a:pos x="561" y="578"/>
              </a:cxn>
              <a:cxn ang="0">
                <a:pos x="623" y="652"/>
              </a:cxn>
              <a:cxn ang="0">
                <a:pos x="663" y="709"/>
              </a:cxn>
              <a:cxn ang="0">
                <a:pos x="657" y="731"/>
              </a:cxn>
              <a:cxn ang="0">
                <a:pos x="657" y="777"/>
              </a:cxn>
              <a:cxn ang="0">
                <a:pos x="646" y="805"/>
              </a:cxn>
              <a:cxn ang="0">
                <a:pos x="618" y="822"/>
              </a:cxn>
              <a:cxn ang="0">
                <a:pos x="606" y="850"/>
              </a:cxn>
              <a:cxn ang="0">
                <a:pos x="618" y="907"/>
              </a:cxn>
              <a:cxn ang="0">
                <a:pos x="635" y="952"/>
              </a:cxn>
              <a:cxn ang="0">
                <a:pos x="635" y="981"/>
              </a:cxn>
              <a:cxn ang="0">
                <a:pos x="618" y="981"/>
              </a:cxn>
              <a:cxn ang="0">
                <a:pos x="606" y="975"/>
              </a:cxn>
              <a:cxn ang="0">
                <a:pos x="601" y="986"/>
              </a:cxn>
              <a:cxn ang="0">
                <a:pos x="601" y="1004"/>
              </a:cxn>
              <a:cxn ang="0">
                <a:pos x="589" y="1021"/>
              </a:cxn>
              <a:cxn ang="0">
                <a:pos x="572" y="1049"/>
              </a:cxn>
              <a:cxn ang="0">
                <a:pos x="555" y="1089"/>
              </a:cxn>
              <a:cxn ang="0">
                <a:pos x="533" y="1151"/>
              </a:cxn>
              <a:cxn ang="0">
                <a:pos x="504" y="1185"/>
              </a:cxn>
              <a:cxn ang="0">
                <a:pos x="448" y="1219"/>
              </a:cxn>
            </a:cxnLst>
            <a:rect l="0" t="0" r="r" b="b"/>
            <a:pathLst>
              <a:path w="663" h="1219">
                <a:moveTo>
                  <a:pt x="0" y="0"/>
                </a:moveTo>
                <a:lnTo>
                  <a:pt x="5" y="6"/>
                </a:lnTo>
                <a:lnTo>
                  <a:pt x="5" y="11"/>
                </a:lnTo>
                <a:lnTo>
                  <a:pt x="11" y="23"/>
                </a:lnTo>
                <a:lnTo>
                  <a:pt x="28" y="45"/>
                </a:lnTo>
                <a:lnTo>
                  <a:pt x="62" y="96"/>
                </a:lnTo>
                <a:lnTo>
                  <a:pt x="73" y="125"/>
                </a:lnTo>
                <a:lnTo>
                  <a:pt x="91" y="153"/>
                </a:lnTo>
                <a:lnTo>
                  <a:pt x="102" y="164"/>
                </a:lnTo>
                <a:lnTo>
                  <a:pt x="108" y="176"/>
                </a:lnTo>
                <a:lnTo>
                  <a:pt x="181" y="255"/>
                </a:lnTo>
                <a:lnTo>
                  <a:pt x="255" y="334"/>
                </a:lnTo>
                <a:lnTo>
                  <a:pt x="289" y="374"/>
                </a:lnTo>
                <a:lnTo>
                  <a:pt x="329" y="403"/>
                </a:lnTo>
                <a:lnTo>
                  <a:pt x="368" y="431"/>
                </a:lnTo>
                <a:lnTo>
                  <a:pt x="385" y="442"/>
                </a:lnTo>
                <a:lnTo>
                  <a:pt x="402" y="459"/>
                </a:lnTo>
                <a:lnTo>
                  <a:pt x="425" y="476"/>
                </a:lnTo>
                <a:lnTo>
                  <a:pt x="453" y="493"/>
                </a:lnTo>
                <a:lnTo>
                  <a:pt x="493" y="516"/>
                </a:lnTo>
                <a:lnTo>
                  <a:pt x="527" y="539"/>
                </a:lnTo>
                <a:lnTo>
                  <a:pt x="533" y="544"/>
                </a:lnTo>
                <a:lnTo>
                  <a:pt x="550" y="556"/>
                </a:lnTo>
                <a:lnTo>
                  <a:pt x="561" y="578"/>
                </a:lnTo>
                <a:lnTo>
                  <a:pt x="584" y="601"/>
                </a:lnTo>
                <a:lnTo>
                  <a:pt x="623" y="652"/>
                </a:lnTo>
                <a:lnTo>
                  <a:pt x="663" y="697"/>
                </a:lnTo>
                <a:lnTo>
                  <a:pt x="663" y="709"/>
                </a:lnTo>
                <a:lnTo>
                  <a:pt x="663" y="720"/>
                </a:lnTo>
                <a:lnTo>
                  <a:pt x="657" y="731"/>
                </a:lnTo>
                <a:lnTo>
                  <a:pt x="657" y="754"/>
                </a:lnTo>
                <a:lnTo>
                  <a:pt x="657" y="777"/>
                </a:lnTo>
                <a:lnTo>
                  <a:pt x="657" y="794"/>
                </a:lnTo>
                <a:lnTo>
                  <a:pt x="646" y="805"/>
                </a:lnTo>
                <a:lnTo>
                  <a:pt x="635" y="816"/>
                </a:lnTo>
                <a:lnTo>
                  <a:pt x="618" y="822"/>
                </a:lnTo>
                <a:lnTo>
                  <a:pt x="612" y="828"/>
                </a:lnTo>
                <a:lnTo>
                  <a:pt x="606" y="850"/>
                </a:lnTo>
                <a:lnTo>
                  <a:pt x="606" y="879"/>
                </a:lnTo>
                <a:lnTo>
                  <a:pt x="618" y="907"/>
                </a:lnTo>
                <a:lnTo>
                  <a:pt x="623" y="930"/>
                </a:lnTo>
                <a:lnTo>
                  <a:pt x="635" y="952"/>
                </a:lnTo>
                <a:lnTo>
                  <a:pt x="635" y="969"/>
                </a:lnTo>
                <a:lnTo>
                  <a:pt x="635" y="981"/>
                </a:lnTo>
                <a:lnTo>
                  <a:pt x="629" y="986"/>
                </a:lnTo>
                <a:lnTo>
                  <a:pt x="618" y="981"/>
                </a:lnTo>
                <a:lnTo>
                  <a:pt x="612" y="975"/>
                </a:lnTo>
                <a:lnTo>
                  <a:pt x="606" y="975"/>
                </a:lnTo>
                <a:lnTo>
                  <a:pt x="601" y="975"/>
                </a:lnTo>
                <a:lnTo>
                  <a:pt x="601" y="986"/>
                </a:lnTo>
                <a:lnTo>
                  <a:pt x="601" y="992"/>
                </a:lnTo>
                <a:lnTo>
                  <a:pt x="601" y="1004"/>
                </a:lnTo>
                <a:lnTo>
                  <a:pt x="595" y="1015"/>
                </a:lnTo>
                <a:lnTo>
                  <a:pt x="589" y="1021"/>
                </a:lnTo>
                <a:lnTo>
                  <a:pt x="578" y="1032"/>
                </a:lnTo>
                <a:lnTo>
                  <a:pt x="572" y="1049"/>
                </a:lnTo>
                <a:lnTo>
                  <a:pt x="567" y="1072"/>
                </a:lnTo>
                <a:lnTo>
                  <a:pt x="555" y="1089"/>
                </a:lnTo>
                <a:lnTo>
                  <a:pt x="544" y="1111"/>
                </a:lnTo>
                <a:lnTo>
                  <a:pt x="533" y="1151"/>
                </a:lnTo>
                <a:lnTo>
                  <a:pt x="521" y="1168"/>
                </a:lnTo>
                <a:lnTo>
                  <a:pt x="504" y="1185"/>
                </a:lnTo>
                <a:lnTo>
                  <a:pt x="482" y="1202"/>
                </a:lnTo>
                <a:lnTo>
                  <a:pt x="448" y="1219"/>
                </a:lnTo>
              </a:path>
            </a:pathLst>
          </a:custGeom>
          <a:noFill/>
          <a:ln w="9525">
            <a:solidFill>
              <a:srgbClr val="000000"/>
            </a:solidFill>
            <a:prstDash val="solid"/>
            <a:round/>
            <a:headEnd/>
            <a:tailEnd/>
          </a:ln>
        </p:spPr>
        <p:txBody>
          <a:bodyPr/>
          <a:lstStyle/>
          <a:p>
            <a:endParaRPr lang="en-US" sz="1350"/>
          </a:p>
        </p:txBody>
      </p:sp>
      <p:sp>
        <p:nvSpPr>
          <p:cNvPr id="261373" name="Freeform 253"/>
          <p:cNvSpPr>
            <a:spLocks/>
          </p:cNvSpPr>
          <p:nvPr/>
        </p:nvSpPr>
        <p:spPr bwMode="auto">
          <a:xfrm>
            <a:off x="3619500" y="3225403"/>
            <a:ext cx="465535" cy="519113"/>
          </a:xfrm>
          <a:custGeom>
            <a:avLst/>
            <a:gdLst/>
            <a:ahLst/>
            <a:cxnLst>
              <a:cxn ang="0">
                <a:pos x="11" y="448"/>
              </a:cxn>
              <a:cxn ang="0">
                <a:pos x="11" y="408"/>
              </a:cxn>
              <a:cxn ang="0">
                <a:pos x="11" y="397"/>
              </a:cxn>
              <a:cxn ang="0">
                <a:pos x="5" y="386"/>
              </a:cxn>
              <a:cxn ang="0">
                <a:pos x="0" y="363"/>
              </a:cxn>
              <a:cxn ang="0">
                <a:pos x="0" y="335"/>
              </a:cxn>
              <a:cxn ang="0">
                <a:pos x="5" y="306"/>
              </a:cxn>
              <a:cxn ang="0">
                <a:pos x="17" y="289"/>
              </a:cxn>
              <a:cxn ang="0">
                <a:pos x="28" y="278"/>
              </a:cxn>
              <a:cxn ang="0">
                <a:pos x="39" y="266"/>
              </a:cxn>
              <a:cxn ang="0">
                <a:pos x="198" y="130"/>
              </a:cxn>
              <a:cxn ang="0">
                <a:pos x="261" y="85"/>
              </a:cxn>
              <a:cxn ang="0">
                <a:pos x="402" y="0"/>
              </a:cxn>
            </a:cxnLst>
            <a:rect l="0" t="0" r="r" b="b"/>
            <a:pathLst>
              <a:path w="402" h="448">
                <a:moveTo>
                  <a:pt x="11" y="448"/>
                </a:moveTo>
                <a:lnTo>
                  <a:pt x="11" y="408"/>
                </a:lnTo>
                <a:lnTo>
                  <a:pt x="11" y="397"/>
                </a:lnTo>
                <a:lnTo>
                  <a:pt x="5" y="386"/>
                </a:lnTo>
                <a:lnTo>
                  <a:pt x="0" y="363"/>
                </a:lnTo>
                <a:lnTo>
                  <a:pt x="0" y="335"/>
                </a:lnTo>
                <a:lnTo>
                  <a:pt x="5" y="306"/>
                </a:lnTo>
                <a:lnTo>
                  <a:pt x="17" y="289"/>
                </a:lnTo>
                <a:lnTo>
                  <a:pt x="28" y="278"/>
                </a:lnTo>
                <a:lnTo>
                  <a:pt x="39" y="266"/>
                </a:lnTo>
                <a:lnTo>
                  <a:pt x="198" y="130"/>
                </a:lnTo>
                <a:lnTo>
                  <a:pt x="261" y="85"/>
                </a:lnTo>
                <a:lnTo>
                  <a:pt x="402" y="0"/>
                </a:lnTo>
              </a:path>
            </a:pathLst>
          </a:custGeom>
          <a:noFill/>
          <a:ln w="9525">
            <a:solidFill>
              <a:srgbClr val="000000"/>
            </a:solidFill>
            <a:prstDash val="solid"/>
            <a:round/>
            <a:headEnd/>
            <a:tailEnd/>
          </a:ln>
        </p:spPr>
        <p:txBody>
          <a:bodyPr/>
          <a:lstStyle/>
          <a:p>
            <a:endParaRPr lang="en-US" sz="1350"/>
          </a:p>
        </p:txBody>
      </p:sp>
      <p:sp>
        <p:nvSpPr>
          <p:cNvPr id="261374" name="Line 254"/>
          <p:cNvSpPr>
            <a:spLocks noChangeShapeType="1"/>
          </p:cNvSpPr>
          <p:nvPr/>
        </p:nvSpPr>
        <p:spPr bwMode="auto">
          <a:xfrm flipH="1">
            <a:off x="3782617" y="4046935"/>
            <a:ext cx="277415" cy="1190"/>
          </a:xfrm>
          <a:prstGeom prst="line">
            <a:avLst/>
          </a:prstGeom>
          <a:noFill/>
          <a:ln w="9525">
            <a:solidFill>
              <a:srgbClr val="000000"/>
            </a:solidFill>
            <a:round/>
            <a:headEnd/>
            <a:tailEnd/>
          </a:ln>
        </p:spPr>
        <p:txBody>
          <a:bodyPr/>
          <a:lstStyle/>
          <a:p>
            <a:endParaRPr lang="en-US" sz="1350"/>
          </a:p>
        </p:txBody>
      </p:sp>
      <p:sp>
        <p:nvSpPr>
          <p:cNvPr id="261375" name="Freeform 255"/>
          <p:cNvSpPr>
            <a:spLocks/>
          </p:cNvSpPr>
          <p:nvPr/>
        </p:nvSpPr>
        <p:spPr bwMode="auto">
          <a:xfrm>
            <a:off x="3045619" y="2692004"/>
            <a:ext cx="290513" cy="348853"/>
          </a:xfrm>
          <a:custGeom>
            <a:avLst/>
            <a:gdLst/>
            <a:ahLst/>
            <a:cxnLst>
              <a:cxn ang="0">
                <a:pos x="0" y="300"/>
              </a:cxn>
              <a:cxn ang="0">
                <a:pos x="6" y="289"/>
              </a:cxn>
              <a:cxn ang="0">
                <a:pos x="12" y="272"/>
              </a:cxn>
              <a:cxn ang="0">
                <a:pos x="34" y="232"/>
              </a:cxn>
              <a:cxn ang="0">
                <a:pos x="51" y="198"/>
              </a:cxn>
              <a:cxn ang="0">
                <a:pos x="57" y="181"/>
              </a:cxn>
              <a:cxn ang="0">
                <a:pos x="63" y="176"/>
              </a:cxn>
              <a:cxn ang="0">
                <a:pos x="80" y="164"/>
              </a:cxn>
              <a:cxn ang="0">
                <a:pos x="97" y="153"/>
              </a:cxn>
              <a:cxn ang="0">
                <a:pos x="148" y="113"/>
              </a:cxn>
              <a:cxn ang="0">
                <a:pos x="199" y="56"/>
              </a:cxn>
              <a:cxn ang="0">
                <a:pos x="250" y="0"/>
              </a:cxn>
            </a:cxnLst>
            <a:rect l="0" t="0" r="r" b="b"/>
            <a:pathLst>
              <a:path w="250" h="300">
                <a:moveTo>
                  <a:pt x="0" y="300"/>
                </a:moveTo>
                <a:lnTo>
                  <a:pt x="6" y="289"/>
                </a:lnTo>
                <a:lnTo>
                  <a:pt x="12" y="272"/>
                </a:lnTo>
                <a:lnTo>
                  <a:pt x="34" y="232"/>
                </a:lnTo>
                <a:lnTo>
                  <a:pt x="51" y="198"/>
                </a:lnTo>
                <a:lnTo>
                  <a:pt x="57" y="181"/>
                </a:lnTo>
                <a:lnTo>
                  <a:pt x="63" y="176"/>
                </a:lnTo>
                <a:lnTo>
                  <a:pt x="80" y="164"/>
                </a:lnTo>
                <a:lnTo>
                  <a:pt x="97" y="153"/>
                </a:lnTo>
                <a:lnTo>
                  <a:pt x="148" y="113"/>
                </a:lnTo>
                <a:lnTo>
                  <a:pt x="199" y="56"/>
                </a:lnTo>
                <a:lnTo>
                  <a:pt x="250" y="0"/>
                </a:lnTo>
              </a:path>
            </a:pathLst>
          </a:custGeom>
          <a:noFill/>
          <a:ln w="9525">
            <a:solidFill>
              <a:srgbClr val="000000"/>
            </a:solidFill>
            <a:prstDash val="solid"/>
            <a:round/>
            <a:headEnd/>
            <a:tailEnd/>
          </a:ln>
        </p:spPr>
        <p:txBody>
          <a:bodyPr/>
          <a:lstStyle/>
          <a:p>
            <a:endParaRPr lang="en-US" sz="1350"/>
          </a:p>
        </p:txBody>
      </p:sp>
      <p:sp>
        <p:nvSpPr>
          <p:cNvPr id="261376" name="Freeform 256"/>
          <p:cNvSpPr>
            <a:spLocks/>
          </p:cNvSpPr>
          <p:nvPr/>
        </p:nvSpPr>
        <p:spPr bwMode="auto">
          <a:xfrm>
            <a:off x="2434829" y="2737247"/>
            <a:ext cx="610790" cy="408384"/>
          </a:xfrm>
          <a:custGeom>
            <a:avLst/>
            <a:gdLst/>
            <a:ahLst/>
            <a:cxnLst>
              <a:cxn ang="0">
                <a:pos x="425" y="0"/>
              </a:cxn>
              <a:cxn ang="0">
                <a:pos x="442" y="40"/>
              </a:cxn>
              <a:cxn ang="0">
                <a:pos x="459" y="74"/>
              </a:cxn>
              <a:cxn ang="0">
                <a:pos x="510" y="182"/>
              </a:cxn>
              <a:cxn ang="0">
                <a:pos x="516" y="193"/>
              </a:cxn>
              <a:cxn ang="0">
                <a:pos x="516" y="216"/>
              </a:cxn>
              <a:cxn ang="0">
                <a:pos x="522" y="239"/>
              </a:cxn>
              <a:cxn ang="0">
                <a:pos x="527" y="261"/>
              </a:cxn>
              <a:cxn ang="0">
                <a:pos x="527" y="284"/>
              </a:cxn>
              <a:cxn ang="0">
                <a:pos x="522" y="301"/>
              </a:cxn>
              <a:cxn ang="0">
                <a:pos x="505" y="335"/>
              </a:cxn>
              <a:cxn ang="0">
                <a:pos x="482" y="352"/>
              </a:cxn>
              <a:cxn ang="0">
                <a:pos x="465" y="352"/>
              </a:cxn>
              <a:cxn ang="0">
                <a:pos x="425" y="352"/>
              </a:cxn>
              <a:cxn ang="0">
                <a:pos x="391" y="341"/>
              </a:cxn>
              <a:cxn ang="0">
                <a:pos x="369" y="324"/>
              </a:cxn>
              <a:cxn ang="0">
                <a:pos x="357" y="312"/>
              </a:cxn>
              <a:cxn ang="0">
                <a:pos x="346" y="301"/>
              </a:cxn>
              <a:cxn ang="0">
                <a:pos x="301" y="284"/>
              </a:cxn>
              <a:cxn ang="0">
                <a:pos x="250" y="261"/>
              </a:cxn>
              <a:cxn ang="0">
                <a:pos x="187" y="239"/>
              </a:cxn>
              <a:cxn ang="0">
                <a:pos x="131" y="216"/>
              </a:cxn>
              <a:cxn ang="0">
                <a:pos x="74" y="193"/>
              </a:cxn>
              <a:cxn ang="0">
                <a:pos x="29" y="171"/>
              </a:cxn>
              <a:cxn ang="0">
                <a:pos x="12" y="159"/>
              </a:cxn>
              <a:cxn ang="0">
                <a:pos x="0" y="148"/>
              </a:cxn>
            </a:cxnLst>
            <a:rect l="0" t="0" r="r" b="b"/>
            <a:pathLst>
              <a:path w="527" h="352">
                <a:moveTo>
                  <a:pt x="425" y="0"/>
                </a:moveTo>
                <a:lnTo>
                  <a:pt x="442" y="40"/>
                </a:lnTo>
                <a:lnTo>
                  <a:pt x="459" y="74"/>
                </a:lnTo>
                <a:lnTo>
                  <a:pt x="510" y="182"/>
                </a:lnTo>
                <a:lnTo>
                  <a:pt x="516" y="193"/>
                </a:lnTo>
                <a:lnTo>
                  <a:pt x="516" y="216"/>
                </a:lnTo>
                <a:lnTo>
                  <a:pt x="522" y="239"/>
                </a:lnTo>
                <a:lnTo>
                  <a:pt x="527" y="261"/>
                </a:lnTo>
                <a:lnTo>
                  <a:pt x="527" y="284"/>
                </a:lnTo>
                <a:lnTo>
                  <a:pt x="522" y="301"/>
                </a:lnTo>
                <a:lnTo>
                  <a:pt x="505" y="335"/>
                </a:lnTo>
                <a:lnTo>
                  <a:pt x="482" y="352"/>
                </a:lnTo>
                <a:lnTo>
                  <a:pt x="465" y="352"/>
                </a:lnTo>
                <a:lnTo>
                  <a:pt x="425" y="352"/>
                </a:lnTo>
                <a:lnTo>
                  <a:pt x="391" y="341"/>
                </a:lnTo>
                <a:lnTo>
                  <a:pt x="369" y="324"/>
                </a:lnTo>
                <a:lnTo>
                  <a:pt x="357" y="312"/>
                </a:lnTo>
                <a:lnTo>
                  <a:pt x="346" y="301"/>
                </a:lnTo>
                <a:lnTo>
                  <a:pt x="301" y="284"/>
                </a:lnTo>
                <a:lnTo>
                  <a:pt x="250" y="261"/>
                </a:lnTo>
                <a:lnTo>
                  <a:pt x="187" y="239"/>
                </a:lnTo>
                <a:lnTo>
                  <a:pt x="131" y="216"/>
                </a:lnTo>
                <a:lnTo>
                  <a:pt x="74" y="193"/>
                </a:lnTo>
                <a:lnTo>
                  <a:pt x="29" y="171"/>
                </a:lnTo>
                <a:lnTo>
                  <a:pt x="12" y="159"/>
                </a:lnTo>
                <a:lnTo>
                  <a:pt x="0" y="148"/>
                </a:lnTo>
              </a:path>
            </a:pathLst>
          </a:custGeom>
          <a:noFill/>
          <a:ln w="9525">
            <a:solidFill>
              <a:srgbClr val="000000"/>
            </a:solidFill>
            <a:prstDash val="solid"/>
            <a:round/>
            <a:headEnd/>
            <a:tailEnd/>
          </a:ln>
        </p:spPr>
        <p:txBody>
          <a:bodyPr/>
          <a:lstStyle/>
          <a:p>
            <a:endParaRPr lang="en-US" sz="1350"/>
          </a:p>
        </p:txBody>
      </p:sp>
      <p:sp>
        <p:nvSpPr>
          <p:cNvPr id="261377" name="Freeform 257"/>
          <p:cNvSpPr>
            <a:spLocks/>
          </p:cNvSpPr>
          <p:nvPr/>
        </p:nvSpPr>
        <p:spPr bwMode="auto">
          <a:xfrm>
            <a:off x="1212057" y="1389460"/>
            <a:ext cx="1151335" cy="453628"/>
          </a:xfrm>
          <a:custGeom>
            <a:avLst/>
            <a:gdLst/>
            <a:ahLst/>
            <a:cxnLst>
              <a:cxn ang="0">
                <a:pos x="0" y="0"/>
              </a:cxn>
              <a:cxn ang="0">
                <a:pos x="618" y="391"/>
              </a:cxn>
              <a:cxn ang="0">
                <a:pos x="992" y="391"/>
              </a:cxn>
            </a:cxnLst>
            <a:rect l="0" t="0" r="r" b="b"/>
            <a:pathLst>
              <a:path w="992" h="391">
                <a:moveTo>
                  <a:pt x="0" y="0"/>
                </a:moveTo>
                <a:lnTo>
                  <a:pt x="618" y="391"/>
                </a:lnTo>
                <a:lnTo>
                  <a:pt x="992" y="391"/>
                </a:lnTo>
              </a:path>
            </a:pathLst>
          </a:custGeom>
          <a:noFill/>
          <a:ln w="9525">
            <a:solidFill>
              <a:srgbClr val="000000"/>
            </a:solidFill>
            <a:prstDash val="solid"/>
            <a:round/>
            <a:headEnd/>
            <a:tailEnd/>
          </a:ln>
        </p:spPr>
        <p:txBody>
          <a:bodyPr/>
          <a:lstStyle/>
          <a:p>
            <a:endParaRPr lang="en-US" sz="1350"/>
          </a:p>
        </p:txBody>
      </p:sp>
      <p:sp>
        <p:nvSpPr>
          <p:cNvPr id="261378" name="Freeform 258"/>
          <p:cNvSpPr>
            <a:spLocks/>
          </p:cNvSpPr>
          <p:nvPr/>
        </p:nvSpPr>
        <p:spPr bwMode="auto">
          <a:xfrm>
            <a:off x="1988344" y="1357312"/>
            <a:ext cx="328613" cy="539354"/>
          </a:xfrm>
          <a:custGeom>
            <a:avLst/>
            <a:gdLst/>
            <a:ahLst/>
            <a:cxnLst>
              <a:cxn ang="0">
                <a:pos x="283" y="465"/>
              </a:cxn>
              <a:cxn ang="0">
                <a:pos x="226" y="408"/>
              </a:cxn>
              <a:cxn ang="0">
                <a:pos x="0" y="0"/>
              </a:cxn>
            </a:cxnLst>
            <a:rect l="0" t="0" r="r" b="b"/>
            <a:pathLst>
              <a:path w="283" h="465">
                <a:moveTo>
                  <a:pt x="283" y="465"/>
                </a:moveTo>
                <a:lnTo>
                  <a:pt x="226" y="408"/>
                </a:lnTo>
                <a:lnTo>
                  <a:pt x="0" y="0"/>
                </a:lnTo>
              </a:path>
            </a:pathLst>
          </a:custGeom>
          <a:noFill/>
          <a:ln w="9525">
            <a:solidFill>
              <a:srgbClr val="000000"/>
            </a:solidFill>
            <a:prstDash val="solid"/>
            <a:round/>
            <a:headEnd/>
            <a:tailEnd/>
          </a:ln>
        </p:spPr>
        <p:txBody>
          <a:bodyPr/>
          <a:lstStyle/>
          <a:p>
            <a:endParaRPr lang="en-US" sz="1350"/>
          </a:p>
        </p:txBody>
      </p:sp>
      <p:sp>
        <p:nvSpPr>
          <p:cNvPr id="261379" name="Line 259"/>
          <p:cNvSpPr>
            <a:spLocks noChangeShapeType="1"/>
          </p:cNvSpPr>
          <p:nvPr/>
        </p:nvSpPr>
        <p:spPr bwMode="auto">
          <a:xfrm>
            <a:off x="2527697" y="1152525"/>
            <a:ext cx="360759" cy="585788"/>
          </a:xfrm>
          <a:prstGeom prst="line">
            <a:avLst/>
          </a:prstGeom>
          <a:noFill/>
          <a:ln w="9525">
            <a:solidFill>
              <a:srgbClr val="000000"/>
            </a:solidFill>
            <a:round/>
            <a:headEnd/>
            <a:tailEnd/>
          </a:ln>
        </p:spPr>
        <p:txBody>
          <a:bodyPr/>
          <a:lstStyle/>
          <a:p>
            <a:endParaRPr lang="en-US" sz="1350"/>
          </a:p>
        </p:txBody>
      </p:sp>
      <p:sp>
        <p:nvSpPr>
          <p:cNvPr id="261380" name="Freeform 260"/>
          <p:cNvSpPr>
            <a:spLocks/>
          </p:cNvSpPr>
          <p:nvPr/>
        </p:nvSpPr>
        <p:spPr bwMode="auto">
          <a:xfrm>
            <a:off x="2257426" y="1837135"/>
            <a:ext cx="670322" cy="900113"/>
          </a:xfrm>
          <a:custGeom>
            <a:avLst/>
            <a:gdLst/>
            <a:ahLst/>
            <a:cxnLst>
              <a:cxn ang="0">
                <a:pos x="0" y="0"/>
              </a:cxn>
              <a:cxn ang="0">
                <a:pos x="11" y="11"/>
              </a:cxn>
              <a:cxn ang="0">
                <a:pos x="17" y="22"/>
              </a:cxn>
              <a:cxn ang="0">
                <a:pos x="23" y="28"/>
              </a:cxn>
              <a:cxn ang="0">
                <a:pos x="34" y="39"/>
              </a:cxn>
              <a:cxn ang="0">
                <a:pos x="114" y="119"/>
              </a:cxn>
              <a:cxn ang="0">
                <a:pos x="204" y="209"/>
              </a:cxn>
              <a:cxn ang="0">
                <a:pos x="250" y="261"/>
              </a:cxn>
              <a:cxn ang="0">
                <a:pos x="278" y="283"/>
              </a:cxn>
              <a:cxn ang="0">
                <a:pos x="301" y="312"/>
              </a:cxn>
              <a:cxn ang="0">
                <a:pos x="318" y="340"/>
              </a:cxn>
              <a:cxn ang="0">
                <a:pos x="335" y="368"/>
              </a:cxn>
              <a:cxn ang="0">
                <a:pos x="374" y="436"/>
              </a:cxn>
              <a:cxn ang="0">
                <a:pos x="414" y="499"/>
              </a:cxn>
              <a:cxn ang="0">
                <a:pos x="488" y="595"/>
              </a:cxn>
              <a:cxn ang="0">
                <a:pos x="493" y="606"/>
              </a:cxn>
              <a:cxn ang="0">
                <a:pos x="499" y="612"/>
              </a:cxn>
              <a:cxn ang="0">
                <a:pos x="499" y="618"/>
              </a:cxn>
              <a:cxn ang="0">
                <a:pos x="505" y="629"/>
              </a:cxn>
              <a:cxn ang="0">
                <a:pos x="522" y="669"/>
              </a:cxn>
              <a:cxn ang="0">
                <a:pos x="544" y="703"/>
              </a:cxn>
              <a:cxn ang="0">
                <a:pos x="561" y="742"/>
              </a:cxn>
              <a:cxn ang="0">
                <a:pos x="578" y="776"/>
              </a:cxn>
            </a:cxnLst>
            <a:rect l="0" t="0" r="r" b="b"/>
            <a:pathLst>
              <a:path w="578" h="776">
                <a:moveTo>
                  <a:pt x="0" y="0"/>
                </a:moveTo>
                <a:lnTo>
                  <a:pt x="11" y="11"/>
                </a:lnTo>
                <a:lnTo>
                  <a:pt x="17" y="22"/>
                </a:lnTo>
                <a:lnTo>
                  <a:pt x="23" y="28"/>
                </a:lnTo>
                <a:lnTo>
                  <a:pt x="34" y="39"/>
                </a:lnTo>
                <a:lnTo>
                  <a:pt x="114" y="119"/>
                </a:lnTo>
                <a:lnTo>
                  <a:pt x="204" y="209"/>
                </a:lnTo>
                <a:lnTo>
                  <a:pt x="250" y="261"/>
                </a:lnTo>
                <a:lnTo>
                  <a:pt x="278" y="283"/>
                </a:lnTo>
                <a:lnTo>
                  <a:pt x="301" y="312"/>
                </a:lnTo>
                <a:lnTo>
                  <a:pt x="318" y="340"/>
                </a:lnTo>
                <a:lnTo>
                  <a:pt x="335" y="368"/>
                </a:lnTo>
                <a:lnTo>
                  <a:pt x="374" y="436"/>
                </a:lnTo>
                <a:lnTo>
                  <a:pt x="414" y="499"/>
                </a:lnTo>
                <a:lnTo>
                  <a:pt x="488" y="595"/>
                </a:lnTo>
                <a:lnTo>
                  <a:pt x="493" y="606"/>
                </a:lnTo>
                <a:lnTo>
                  <a:pt x="499" y="612"/>
                </a:lnTo>
                <a:lnTo>
                  <a:pt x="499" y="618"/>
                </a:lnTo>
                <a:lnTo>
                  <a:pt x="505" y="629"/>
                </a:lnTo>
                <a:lnTo>
                  <a:pt x="522" y="669"/>
                </a:lnTo>
                <a:lnTo>
                  <a:pt x="544" y="703"/>
                </a:lnTo>
                <a:lnTo>
                  <a:pt x="561" y="742"/>
                </a:lnTo>
                <a:lnTo>
                  <a:pt x="578" y="776"/>
                </a:lnTo>
              </a:path>
            </a:pathLst>
          </a:custGeom>
          <a:noFill/>
          <a:ln w="9525">
            <a:solidFill>
              <a:srgbClr val="000000"/>
            </a:solidFill>
            <a:prstDash val="solid"/>
            <a:round/>
            <a:headEnd/>
            <a:tailEnd/>
          </a:ln>
        </p:spPr>
        <p:txBody>
          <a:bodyPr/>
          <a:lstStyle/>
          <a:p>
            <a:endParaRPr lang="en-US" sz="1350"/>
          </a:p>
        </p:txBody>
      </p:sp>
      <p:sp>
        <p:nvSpPr>
          <p:cNvPr id="261381" name="Freeform 261"/>
          <p:cNvSpPr>
            <a:spLocks/>
          </p:cNvSpPr>
          <p:nvPr/>
        </p:nvSpPr>
        <p:spPr bwMode="auto">
          <a:xfrm>
            <a:off x="4822031" y="2559844"/>
            <a:ext cx="152400" cy="559594"/>
          </a:xfrm>
          <a:custGeom>
            <a:avLst/>
            <a:gdLst/>
            <a:ahLst/>
            <a:cxnLst>
              <a:cxn ang="0">
                <a:pos x="0" y="0"/>
              </a:cxn>
              <a:cxn ang="0">
                <a:pos x="29" y="29"/>
              </a:cxn>
              <a:cxn ang="0">
                <a:pos x="57" y="51"/>
              </a:cxn>
              <a:cxn ang="0">
                <a:pos x="63" y="63"/>
              </a:cxn>
              <a:cxn ang="0">
                <a:pos x="63" y="80"/>
              </a:cxn>
              <a:cxn ang="0">
                <a:pos x="74" y="91"/>
              </a:cxn>
              <a:cxn ang="0">
                <a:pos x="85" y="108"/>
              </a:cxn>
              <a:cxn ang="0">
                <a:pos x="97" y="119"/>
              </a:cxn>
              <a:cxn ang="0">
                <a:pos x="102" y="125"/>
              </a:cxn>
              <a:cxn ang="0">
                <a:pos x="108" y="210"/>
              </a:cxn>
              <a:cxn ang="0">
                <a:pos x="108" y="284"/>
              </a:cxn>
              <a:cxn ang="0">
                <a:pos x="108" y="341"/>
              </a:cxn>
              <a:cxn ang="0">
                <a:pos x="108" y="380"/>
              </a:cxn>
              <a:cxn ang="0">
                <a:pos x="114" y="392"/>
              </a:cxn>
              <a:cxn ang="0">
                <a:pos x="131" y="482"/>
              </a:cxn>
            </a:cxnLst>
            <a:rect l="0" t="0" r="r" b="b"/>
            <a:pathLst>
              <a:path w="131" h="482">
                <a:moveTo>
                  <a:pt x="0" y="0"/>
                </a:moveTo>
                <a:lnTo>
                  <a:pt x="29" y="29"/>
                </a:lnTo>
                <a:lnTo>
                  <a:pt x="57" y="51"/>
                </a:lnTo>
                <a:lnTo>
                  <a:pt x="63" y="63"/>
                </a:lnTo>
                <a:lnTo>
                  <a:pt x="63" y="80"/>
                </a:lnTo>
                <a:lnTo>
                  <a:pt x="74" y="91"/>
                </a:lnTo>
                <a:lnTo>
                  <a:pt x="85" y="108"/>
                </a:lnTo>
                <a:lnTo>
                  <a:pt x="97" y="119"/>
                </a:lnTo>
                <a:lnTo>
                  <a:pt x="102" y="125"/>
                </a:lnTo>
                <a:lnTo>
                  <a:pt x="108" y="210"/>
                </a:lnTo>
                <a:lnTo>
                  <a:pt x="108" y="284"/>
                </a:lnTo>
                <a:lnTo>
                  <a:pt x="108" y="341"/>
                </a:lnTo>
                <a:lnTo>
                  <a:pt x="108" y="380"/>
                </a:lnTo>
                <a:lnTo>
                  <a:pt x="114" y="392"/>
                </a:lnTo>
                <a:lnTo>
                  <a:pt x="131" y="482"/>
                </a:lnTo>
              </a:path>
            </a:pathLst>
          </a:custGeom>
          <a:noFill/>
          <a:ln w="9525">
            <a:solidFill>
              <a:srgbClr val="000000"/>
            </a:solidFill>
            <a:prstDash val="solid"/>
            <a:round/>
            <a:headEnd/>
            <a:tailEnd/>
          </a:ln>
        </p:spPr>
        <p:txBody>
          <a:bodyPr/>
          <a:lstStyle/>
          <a:p>
            <a:endParaRPr lang="en-US" sz="1350"/>
          </a:p>
        </p:txBody>
      </p:sp>
      <p:sp>
        <p:nvSpPr>
          <p:cNvPr id="261382" name="Line 262"/>
          <p:cNvSpPr>
            <a:spLocks noChangeShapeType="1"/>
          </p:cNvSpPr>
          <p:nvPr/>
        </p:nvSpPr>
        <p:spPr bwMode="auto">
          <a:xfrm flipH="1" flipV="1">
            <a:off x="4974431" y="2751535"/>
            <a:ext cx="334566" cy="105965"/>
          </a:xfrm>
          <a:prstGeom prst="line">
            <a:avLst/>
          </a:prstGeom>
          <a:noFill/>
          <a:ln w="9525">
            <a:solidFill>
              <a:srgbClr val="000000"/>
            </a:solidFill>
            <a:round/>
            <a:headEnd/>
            <a:tailEnd/>
          </a:ln>
        </p:spPr>
        <p:txBody>
          <a:bodyPr/>
          <a:lstStyle/>
          <a:p>
            <a:endParaRPr lang="en-US" sz="1350"/>
          </a:p>
        </p:txBody>
      </p:sp>
      <p:sp>
        <p:nvSpPr>
          <p:cNvPr id="261383" name="Line 263"/>
          <p:cNvSpPr>
            <a:spLocks noChangeShapeType="1"/>
          </p:cNvSpPr>
          <p:nvPr/>
        </p:nvSpPr>
        <p:spPr bwMode="auto">
          <a:xfrm>
            <a:off x="3605213" y="2705100"/>
            <a:ext cx="645319" cy="1191"/>
          </a:xfrm>
          <a:prstGeom prst="line">
            <a:avLst/>
          </a:prstGeom>
          <a:noFill/>
          <a:ln w="9525">
            <a:solidFill>
              <a:srgbClr val="000000"/>
            </a:solidFill>
            <a:round/>
            <a:headEnd/>
            <a:tailEnd/>
          </a:ln>
        </p:spPr>
        <p:txBody>
          <a:bodyPr/>
          <a:lstStyle/>
          <a:p>
            <a:endParaRPr lang="en-US" sz="1350"/>
          </a:p>
        </p:txBody>
      </p:sp>
      <p:sp>
        <p:nvSpPr>
          <p:cNvPr id="261384" name="Freeform 264"/>
          <p:cNvSpPr>
            <a:spLocks/>
          </p:cNvSpPr>
          <p:nvPr/>
        </p:nvSpPr>
        <p:spPr bwMode="auto">
          <a:xfrm>
            <a:off x="4237435" y="2672954"/>
            <a:ext cx="13097" cy="401240"/>
          </a:xfrm>
          <a:custGeom>
            <a:avLst/>
            <a:gdLst/>
            <a:ahLst/>
            <a:cxnLst>
              <a:cxn ang="0">
                <a:pos x="0" y="0"/>
              </a:cxn>
              <a:cxn ang="0">
                <a:pos x="11" y="11"/>
              </a:cxn>
              <a:cxn ang="0">
                <a:pos x="11" y="22"/>
              </a:cxn>
              <a:cxn ang="0">
                <a:pos x="11" y="346"/>
              </a:cxn>
            </a:cxnLst>
            <a:rect l="0" t="0" r="r" b="b"/>
            <a:pathLst>
              <a:path w="11" h="346">
                <a:moveTo>
                  <a:pt x="0" y="0"/>
                </a:moveTo>
                <a:lnTo>
                  <a:pt x="11" y="11"/>
                </a:lnTo>
                <a:lnTo>
                  <a:pt x="11" y="22"/>
                </a:lnTo>
                <a:lnTo>
                  <a:pt x="11" y="346"/>
                </a:lnTo>
              </a:path>
            </a:pathLst>
          </a:custGeom>
          <a:noFill/>
          <a:ln w="9525">
            <a:solidFill>
              <a:srgbClr val="000000"/>
            </a:solidFill>
            <a:prstDash val="solid"/>
            <a:round/>
            <a:headEnd/>
            <a:tailEnd/>
          </a:ln>
        </p:spPr>
        <p:txBody>
          <a:bodyPr/>
          <a:lstStyle/>
          <a:p>
            <a:endParaRPr lang="en-US" sz="1350"/>
          </a:p>
        </p:txBody>
      </p:sp>
      <p:sp>
        <p:nvSpPr>
          <p:cNvPr id="261385" name="Line 265"/>
          <p:cNvSpPr>
            <a:spLocks noChangeShapeType="1"/>
          </p:cNvSpPr>
          <p:nvPr/>
        </p:nvSpPr>
        <p:spPr bwMode="auto">
          <a:xfrm>
            <a:off x="3789760" y="2705100"/>
            <a:ext cx="369094" cy="296466"/>
          </a:xfrm>
          <a:prstGeom prst="line">
            <a:avLst/>
          </a:prstGeom>
          <a:noFill/>
          <a:ln w="9525">
            <a:solidFill>
              <a:srgbClr val="000000"/>
            </a:solidFill>
            <a:round/>
            <a:headEnd/>
            <a:tailEnd/>
          </a:ln>
        </p:spPr>
        <p:txBody>
          <a:bodyPr/>
          <a:lstStyle/>
          <a:p>
            <a:endParaRPr lang="en-US" sz="1350"/>
          </a:p>
        </p:txBody>
      </p:sp>
      <p:sp>
        <p:nvSpPr>
          <p:cNvPr id="261386" name="Line 266"/>
          <p:cNvSpPr>
            <a:spLocks noChangeShapeType="1"/>
          </p:cNvSpPr>
          <p:nvPr/>
        </p:nvSpPr>
        <p:spPr bwMode="auto">
          <a:xfrm flipH="1">
            <a:off x="3328988" y="2705100"/>
            <a:ext cx="276225" cy="1191"/>
          </a:xfrm>
          <a:prstGeom prst="line">
            <a:avLst/>
          </a:prstGeom>
          <a:noFill/>
          <a:ln w="9525">
            <a:solidFill>
              <a:srgbClr val="000000"/>
            </a:solidFill>
            <a:round/>
            <a:headEnd/>
            <a:tailEnd/>
          </a:ln>
        </p:spPr>
        <p:txBody>
          <a:bodyPr/>
          <a:lstStyle/>
          <a:p>
            <a:endParaRPr lang="en-US" sz="1350"/>
          </a:p>
        </p:txBody>
      </p:sp>
      <p:sp>
        <p:nvSpPr>
          <p:cNvPr id="261387" name="Freeform 267"/>
          <p:cNvSpPr>
            <a:spLocks/>
          </p:cNvSpPr>
          <p:nvPr/>
        </p:nvSpPr>
        <p:spPr bwMode="auto">
          <a:xfrm>
            <a:off x="2961085" y="1850231"/>
            <a:ext cx="165497" cy="229791"/>
          </a:xfrm>
          <a:custGeom>
            <a:avLst/>
            <a:gdLst/>
            <a:ahLst/>
            <a:cxnLst>
              <a:cxn ang="0">
                <a:pos x="0" y="0"/>
              </a:cxn>
              <a:cxn ang="0">
                <a:pos x="73" y="119"/>
              </a:cxn>
              <a:cxn ang="0">
                <a:pos x="142" y="198"/>
              </a:cxn>
            </a:cxnLst>
            <a:rect l="0" t="0" r="r" b="b"/>
            <a:pathLst>
              <a:path w="142" h="198">
                <a:moveTo>
                  <a:pt x="0" y="0"/>
                </a:moveTo>
                <a:lnTo>
                  <a:pt x="73" y="119"/>
                </a:lnTo>
                <a:lnTo>
                  <a:pt x="142" y="198"/>
                </a:lnTo>
              </a:path>
            </a:pathLst>
          </a:custGeom>
          <a:noFill/>
          <a:ln w="9525">
            <a:solidFill>
              <a:srgbClr val="000000"/>
            </a:solidFill>
            <a:prstDash val="solid"/>
            <a:round/>
            <a:headEnd/>
            <a:tailEnd/>
          </a:ln>
        </p:spPr>
        <p:txBody>
          <a:bodyPr/>
          <a:lstStyle/>
          <a:p>
            <a:endParaRPr lang="en-US" sz="1350"/>
          </a:p>
        </p:txBody>
      </p:sp>
      <p:sp>
        <p:nvSpPr>
          <p:cNvPr id="261388" name="Line 268"/>
          <p:cNvSpPr>
            <a:spLocks noChangeShapeType="1"/>
          </p:cNvSpPr>
          <p:nvPr/>
        </p:nvSpPr>
        <p:spPr bwMode="auto">
          <a:xfrm>
            <a:off x="4605338" y="3513535"/>
            <a:ext cx="98822" cy="113109"/>
          </a:xfrm>
          <a:prstGeom prst="line">
            <a:avLst/>
          </a:prstGeom>
          <a:noFill/>
          <a:ln w="0">
            <a:solidFill>
              <a:srgbClr val="000000"/>
            </a:solidFill>
            <a:round/>
            <a:headEnd/>
            <a:tailEnd/>
          </a:ln>
        </p:spPr>
        <p:txBody>
          <a:bodyPr/>
          <a:lstStyle/>
          <a:p>
            <a:endParaRPr lang="en-US" sz="1350"/>
          </a:p>
        </p:txBody>
      </p:sp>
      <p:sp>
        <p:nvSpPr>
          <p:cNvPr id="261389" name="Line 269"/>
          <p:cNvSpPr>
            <a:spLocks noChangeShapeType="1"/>
          </p:cNvSpPr>
          <p:nvPr/>
        </p:nvSpPr>
        <p:spPr bwMode="auto">
          <a:xfrm flipH="1">
            <a:off x="4400550" y="1323975"/>
            <a:ext cx="204788" cy="427435"/>
          </a:xfrm>
          <a:prstGeom prst="line">
            <a:avLst/>
          </a:prstGeom>
          <a:noFill/>
          <a:ln w="0">
            <a:solidFill>
              <a:srgbClr val="000000"/>
            </a:solidFill>
            <a:round/>
            <a:headEnd/>
            <a:tailEnd/>
          </a:ln>
        </p:spPr>
        <p:txBody>
          <a:bodyPr/>
          <a:lstStyle/>
          <a:p>
            <a:endParaRPr lang="en-US" sz="1350"/>
          </a:p>
        </p:txBody>
      </p:sp>
      <p:sp>
        <p:nvSpPr>
          <p:cNvPr id="261390" name="Freeform 270"/>
          <p:cNvSpPr>
            <a:spLocks/>
          </p:cNvSpPr>
          <p:nvPr/>
        </p:nvSpPr>
        <p:spPr bwMode="auto">
          <a:xfrm>
            <a:off x="4250531" y="1146572"/>
            <a:ext cx="91679" cy="585788"/>
          </a:xfrm>
          <a:custGeom>
            <a:avLst/>
            <a:gdLst/>
            <a:ahLst/>
            <a:cxnLst>
              <a:cxn ang="0">
                <a:pos x="0" y="0"/>
              </a:cxn>
              <a:cxn ang="0">
                <a:pos x="17" y="210"/>
              </a:cxn>
              <a:cxn ang="0">
                <a:pos x="79" y="505"/>
              </a:cxn>
            </a:cxnLst>
            <a:rect l="0" t="0" r="r" b="b"/>
            <a:pathLst>
              <a:path w="79" h="505">
                <a:moveTo>
                  <a:pt x="0" y="0"/>
                </a:moveTo>
                <a:lnTo>
                  <a:pt x="17" y="210"/>
                </a:lnTo>
                <a:lnTo>
                  <a:pt x="79" y="505"/>
                </a:lnTo>
              </a:path>
            </a:pathLst>
          </a:custGeom>
          <a:noFill/>
          <a:ln w="9525">
            <a:solidFill>
              <a:srgbClr val="000000"/>
            </a:solidFill>
            <a:prstDash val="solid"/>
            <a:round/>
            <a:headEnd/>
            <a:tailEnd/>
          </a:ln>
        </p:spPr>
        <p:txBody>
          <a:bodyPr/>
          <a:lstStyle/>
          <a:p>
            <a:endParaRPr lang="en-US" sz="1350"/>
          </a:p>
        </p:txBody>
      </p:sp>
      <p:sp>
        <p:nvSpPr>
          <p:cNvPr id="261391" name="Freeform 271"/>
          <p:cNvSpPr>
            <a:spLocks/>
          </p:cNvSpPr>
          <p:nvPr/>
        </p:nvSpPr>
        <p:spPr bwMode="auto">
          <a:xfrm>
            <a:off x="4776788" y="1264444"/>
            <a:ext cx="111919" cy="638175"/>
          </a:xfrm>
          <a:custGeom>
            <a:avLst/>
            <a:gdLst/>
            <a:ahLst/>
            <a:cxnLst>
              <a:cxn ang="0">
                <a:pos x="96" y="0"/>
              </a:cxn>
              <a:cxn ang="0">
                <a:pos x="96" y="57"/>
              </a:cxn>
              <a:cxn ang="0">
                <a:pos x="79" y="114"/>
              </a:cxn>
              <a:cxn ang="0">
                <a:pos x="62" y="165"/>
              </a:cxn>
              <a:cxn ang="0">
                <a:pos x="68" y="205"/>
              </a:cxn>
              <a:cxn ang="0">
                <a:pos x="62" y="233"/>
              </a:cxn>
              <a:cxn ang="0">
                <a:pos x="11" y="352"/>
              </a:cxn>
              <a:cxn ang="0">
                <a:pos x="28" y="403"/>
              </a:cxn>
              <a:cxn ang="0">
                <a:pos x="0" y="550"/>
              </a:cxn>
            </a:cxnLst>
            <a:rect l="0" t="0" r="r" b="b"/>
            <a:pathLst>
              <a:path w="96" h="550">
                <a:moveTo>
                  <a:pt x="96" y="0"/>
                </a:moveTo>
                <a:lnTo>
                  <a:pt x="96" y="57"/>
                </a:lnTo>
                <a:lnTo>
                  <a:pt x="79" y="114"/>
                </a:lnTo>
                <a:lnTo>
                  <a:pt x="62" y="165"/>
                </a:lnTo>
                <a:lnTo>
                  <a:pt x="68" y="205"/>
                </a:lnTo>
                <a:lnTo>
                  <a:pt x="62" y="233"/>
                </a:lnTo>
                <a:lnTo>
                  <a:pt x="11" y="352"/>
                </a:lnTo>
                <a:lnTo>
                  <a:pt x="28" y="403"/>
                </a:lnTo>
                <a:lnTo>
                  <a:pt x="0" y="550"/>
                </a:lnTo>
              </a:path>
            </a:pathLst>
          </a:custGeom>
          <a:noFill/>
          <a:ln w="9525">
            <a:solidFill>
              <a:srgbClr val="000000"/>
            </a:solidFill>
            <a:prstDash val="solid"/>
            <a:round/>
            <a:headEnd/>
            <a:tailEnd/>
          </a:ln>
        </p:spPr>
        <p:txBody>
          <a:bodyPr/>
          <a:lstStyle/>
          <a:p>
            <a:endParaRPr lang="en-US" sz="1350"/>
          </a:p>
        </p:txBody>
      </p:sp>
      <p:sp>
        <p:nvSpPr>
          <p:cNvPr id="261392" name="Line 272"/>
          <p:cNvSpPr>
            <a:spLocks noChangeShapeType="1"/>
          </p:cNvSpPr>
          <p:nvPr/>
        </p:nvSpPr>
        <p:spPr bwMode="auto">
          <a:xfrm flipH="1">
            <a:off x="3993356" y="1560910"/>
            <a:ext cx="4763" cy="354806"/>
          </a:xfrm>
          <a:prstGeom prst="line">
            <a:avLst/>
          </a:prstGeom>
          <a:noFill/>
          <a:ln w="9525">
            <a:solidFill>
              <a:srgbClr val="000000"/>
            </a:solidFill>
            <a:round/>
            <a:headEnd/>
            <a:tailEnd/>
          </a:ln>
        </p:spPr>
        <p:txBody>
          <a:bodyPr/>
          <a:lstStyle/>
          <a:p>
            <a:endParaRPr lang="en-US" sz="1350"/>
          </a:p>
        </p:txBody>
      </p:sp>
      <p:sp>
        <p:nvSpPr>
          <p:cNvPr id="261393" name="Line 273"/>
          <p:cNvSpPr>
            <a:spLocks noChangeShapeType="1"/>
          </p:cNvSpPr>
          <p:nvPr/>
        </p:nvSpPr>
        <p:spPr bwMode="auto">
          <a:xfrm flipH="1">
            <a:off x="4368404" y="1744267"/>
            <a:ext cx="27384" cy="105965"/>
          </a:xfrm>
          <a:prstGeom prst="line">
            <a:avLst/>
          </a:prstGeom>
          <a:noFill/>
          <a:ln w="9525">
            <a:solidFill>
              <a:srgbClr val="000000"/>
            </a:solidFill>
            <a:round/>
            <a:headEnd/>
            <a:tailEnd/>
          </a:ln>
        </p:spPr>
        <p:txBody>
          <a:bodyPr/>
          <a:lstStyle/>
          <a:p>
            <a:endParaRPr lang="en-US" sz="1350"/>
          </a:p>
        </p:txBody>
      </p:sp>
      <p:sp>
        <p:nvSpPr>
          <p:cNvPr id="261394" name="Line 274"/>
          <p:cNvSpPr>
            <a:spLocks noChangeShapeType="1"/>
          </p:cNvSpPr>
          <p:nvPr/>
        </p:nvSpPr>
        <p:spPr bwMode="auto">
          <a:xfrm>
            <a:off x="4342210" y="1732360"/>
            <a:ext cx="26194" cy="117872"/>
          </a:xfrm>
          <a:prstGeom prst="line">
            <a:avLst/>
          </a:prstGeom>
          <a:noFill/>
          <a:ln w="9525">
            <a:solidFill>
              <a:srgbClr val="000000"/>
            </a:solidFill>
            <a:round/>
            <a:headEnd/>
            <a:tailEnd/>
          </a:ln>
        </p:spPr>
        <p:txBody>
          <a:bodyPr/>
          <a:lstStyle/>
          <a:p>
            <a:endParaRPr lang="en-US" sz="1350"/>
          </a:p>
        </p:txBody>
      </p:sp>
      <p:sp>
        <p:nvSpPr>
          <p:cNvPr id="261395" name="Line 275"/>
          <p:cNvSpPr>
            <a:spLocks noChangeShapeType="1"/>
          </p:cNvSpPr>
          <p:nvPr/>
        </p:nvSpPr>
        <p:spPr bwMode="auto">
          <a:xfrm>
            <a:off x="4519613" y="2297907"/>
            <a:ext cx="178594" cy="151210"/>
          </a:xfrm>
          <a:prstGeom prst="line">
            <a:avLst/>
          </a:prstGeom>
          <a:noFill/>
          <a:ln w="9525">
            <a:solidFill>
              <a:srgbClr val="000000"/>
            </a:solidFill>
            <a:round/>
            <a:headEnd/>
            <a:tailEnd/>
          </a:ln>
        </p:spPr>
        <p:txBody>
          <a:bodyPr/>
          <a:lstStyle/>
          <a:p>
            <a:endParaRPr lang="en-US" sz="1350"/>
          </a:p>
        </p:txBody>
      </p:sp>
      <p:sp>
        <p:nvSpPr>
          <p:cNvPr id="261396" name="Line 276"/>
          <p:cNvSpPr>
            <a:spLocks noChangeShapeType="1"/>
          </p:cNvSpPr>
          <p:nvPr/>
        </p:nvSpPr>
        <p:spPr bwMode="auto">
          <a:xfrm flipH="1">
            <a:off x="3993357" y="1909763"/>
            <a:ext cx="375047" cy="1191"/>
          </a:xfrm>
          <a:prstGeom prst="line">
            <a:avLst/>
          </a:prstGeom>
          <a:noFill/>
          <a:ln w="9525">
            <a:solidFill>
              <a:srgbClr val="000000"/>
            </a:solidFill>
            <a:round/>
            <a:headEnd/>
            <a:tailEnd/>
          </a:ln>
        </p:spPr>
        <p:txBody>
          <a:bodyPr/>
          <a:lstStyle/>
          <a:p>
            <a:endParaRPr lang="en-US" sz="1350"/>
          </a:p>
        </p:txBody>
      </p:sp>
      <p:sp>
        <p:nvSpPr>
          <p:cNvPr id="261397" name="Freeform 277"/>
          <p:cNvSpPr>
            <a:spLocks/>
          </p:cNvSpPr>
          <p:nvPr/>
        </p:nvSpPr>
        <p:spPr bwMode="auto">
          <a:xfrm>
            <a:off x="4769644" y="1902619"/>
            <a:ext cx="13097" cy="92869"/>
          </a:xfrm>
          <a:custGeom>
            <a:avLst/>
            <a:gdLst/>
            <a:ahLst/>
            <a:cxnLst>
              <a:cxn ang="0">
                <a:pos x="6" y="0"/>
              </a:cxn>
              <a:cxn ang="0">
                <a:pos x="0" y="57"/>
              </a:cxn>
              <a:cxn ang="0">
                <a:pos x="11" y="80"/>
              </a:cxn>
            </a:cxnLst>
            <a:rect l="0" t="0" r="r" b="b"/>
            <a:pathLst>
              <a:path w="11" h="80">
                <a:moveTo>
                  <a:pt x="6" y="0"/>
                </a:moveTo>
                <a:lnTo>
                  <a:pt x="0" y="57"/>
                </a:lnTo>
                <a:lnTo>
                  <a:pt x="11" y="80"/>
                </a:lnTo>
              </a:path>
            </a:pathLst>
          </a:custGeom>
          <a:noFill/>
          <a:ln w="0">
            <a:solidFill>
              <a:srgbClr val="000000"/>
            </a:solidFill>
            <a:prstDash val="solid"/>
            <a:round/>
            <a:headEnd/>
            <a:tailEnd/>
          </a:ln>
        </p:spPr>
        <p:txBody>
          <a:bodyPr/>
          <a:lstStyle/>
          <a:p>
            <a:endParaRPr lang="en-US" sz="1350"/>
          </a:p>
        </p:txBody>
      </p:sp>
      <p:sp>
        <p:nvSpPr>
          <p:cNvPr id="261398" name="Freeform 278"/>
          <p:cNvSpPr>
            <a:spLocks/>
          </p:cNvSpPr>
          <p:nvPr/>
        </p:nvSpPr>
        <p:spPr bwMode="auto">
          <a:xfrm>
            <a:off x="4789885" y="1646635"/>
            <a:ext cx="13097" cy="58340"/>
          </a:xfrm>
          <a:custGeom>
            <a:avLst/>
            <a:gdLst/>
            <a:ahLst/>
            <a:cxnLst>
              <a:cxn ang="0">
                <a:pos x="11" y="0"/>
              </a:cxn>
              <a:cxn ang="0">
                <a:pos x="0" y="23"/>
              </a:cxn>
              <a:cxn ang="0">
                <a:pos x="11" y="51"/>
              </a:cxn>
            </a:cxnLst>
            <a:rect l="0" t="0" r="r" b="b"/>
            <a:pathLst>
              <a:path w="11" h="51">
                <a:moveTo>
                  <a:pt x="11" y="0"/>
                </a:moveTo>
                <a:lnTo>
                  <a:pt x="0" y="23"/>
                </a:lnTo>
                <a:lnTo>
                  <a:pt x="11" y="51"/>
                </a:lnTo>
              </a:path>
            </a:pathLst>
          </a:custGeom>
          <a:noFill/>
          <a:ln w="9525">
            <a:solidFill>
              <a:srgbClr val="000000"/>
            </a:solidFill>
            <a:prstDash val="solid"/>
            <a:round/>
            <a:headEnd/>
            <a:tailEnd/>
          </a:ln>
        </p:spPr>
        <p:txBody>
          <a:bodyPr/>
          <a:lstStyle/>
          <a:p>
            <a:endParaRPr lang="en-US" sz="1350"/>
          </a:p>
        </p:txBody>
      </p:sp>
      <p:sp>
        <p:nvSpPr>
          <p:cNvPr id="261399" name="Line 279"/>
          <p:cNvSpPr>
            <a:spLocks noChangeShapeType="1"/>
          </p:cNvSpPr>
          <p:nvPr/>
        </p:nvSpPr>
        <p:spPr bwMode="auto">
          <a:xfrm flipH="1">
            <a:off x="4797029" y="1771650"/>
            <a:ext cx="5953" cy="19050"/>
          </a:xfrm>
          <a:prstGeom prst="line">
            <a:avLst/>
          </a:prstGeom>
          <a:noFill/>
          <a:ln w="9525">
            <a:solidFill>
              <a:srgbClr val="000000"/>
            </a:solidFill>
            <a:round/>
            <a:headEnd/>
            <a:tailEnd/>
          </a:ln>
        </p:spPr>
        <p:txBody>
          <a:bodyPr/>
          <a:lstStyle/>
          <a:p>
            <a:endParaRPr lang="en-US" sz="1350"/>
          </a:p>
        </p:txBody>
      </p:sp>
      <p:sp>
        <p:nvSpPr>
          <p:cNvPr id="261400" name="Freeform 280"/>
          <p:cNvSpPr>
            <a:spLocks/>
          </p:cNvSpPr>
          <p:nvPr/>
        </p:nvSpPr>
        <p:spPr bwMode="auto">
          <a:xfrm>
            <a:off x="4368404" y="1850232"/>
            <a:ext cx="27384" cy="117872"/>
          </a:xfrm>
          <a:custGeom>
            <a:avLst/>
            <a:gdLst/>
            <a:ahLst/>
            <a:cxnLst>
              <a:cxn ang="0">
                <a:pos x="0" y="0"/>
              </a:cxn>
              <a:cxn ang="0">
                <a:pos x="6" y="34"/>
              </a:cxn>
              <a:cxn ang="0">
                <a:pos x="11" y="68"/>
              </a:cxn>
              <a:cxn ang="0">
                <a:pos x="17" y="91"/>
              </a:cxn>
              <a:cxn ang="0">
                <a:pos x="23" y="102"/>
              </a:cxn>
            </a:cxnLst>
            <a:rect l="0" t="0" r="r" b="b"/>
            <a:pathLst>
              <a:path w="23" h="102">
                <a:moveTo>
                  <a:pt x="0" y="0"/>
                </a:moveTo>
                <a:lnTo>
                  <a:pt x="6" y="34"/>
                </a:lnTo>
                <a:lnTo>
                  <a:pt x="11" y="68"/>
                </a:lnTo>
                <a:lnTo>
                  <a:pt x="17" y="91"/>
                </a:lnTo>
                <a:lnTo>
                  <a:pt x="23" y="102"/>
                </a:lnTo>
              </a:path>
            </a:pathLst>
          </a:custGeom>
          <a:noFill/>
          <a:ln w="9525">
            <a:solidFill>
              <a:srgbClr val="000000"/>
            </a:solidFill>
            <a:prstDash val="solid"/>
            <a:round/>
            <a:headEnd/>
            <a:tailEnd/>
          </a:ln>
        </p:spPr>
        <p:txBody>
          <a:bodyPr/>
          <a:lstStyle/>
          <a:p>
            <a:endParaRPr lang="en-US" sz="1350"/>
          </a:p>
        </p:txBody>
      </p:sp>
      <p:sp>
        <p:nvSpPr>
          <p:cNvPr id="261401" name="Line 281"/>
          <p:cNvSpPr>
            <a:spLocks noChangeShapeType="1"/>
          </p:cNvSpPr>
          <p:nvPr/>
        </p:nvSpPr>
        <p:spPr bwMode="auto">
          <a:xfrm flipH="1">
            <a:off x="4368403" y="1909763"/>
            <a:ext cx="13097" cy="1191"/>
          </a:xfrm>
          <a:prstGeom prst="line">
            <a:avLst/>
          </a:prstGeom>
          <a:noFill/>
          <a:ln w="9525">
            <a:solidFill>
              <a:srgbClr val="000000"/>
            </a:solidFill>
            <a:round/>
            <a:headEnd/>
            <a:tailEnd/>
          </a:ln>
        </p:spPr>
        <p:txBody>
          <a:bodyPr/>
          <a:lstStyle/>
          <a:p>
            <a:endParaRPr lang="en-US" sz="1350"/>
          </a:p>
        </p:txBody>
      </p:sp>
      <p:sp>
        <p:nvSpPr>
          <p:cNvPr id="261402" name="Freeform 282"/>
          <p:cNvSpPr>
            <a:spLocks/>
          </p:cNvSpPr>
          <p:nvPr/>
        </p:nvSpPr>
        <p:spPr bwMode="auto">
          <a:xfrm>
            <a:off x="4769644" y="1902619"/>
            <a:ext cx="7144" cy="78581"/>
          </a:xfrm>
          <a:custGeom>
            <a:avLst/>
            <a:gdLst/>
            <a:ahLst/>
            <a:cxnLst>
              <a:cxn ang="0">
                <a:pos x="6" y="0"/>
              </a:cxn>
              <a:cxn ang="0">
                <a:pos x="0" y="57"/>
              </a:cxn>
              <a:cxn ang="0">
                <a:pos x="6" y="68"/>
              </a:cxn>
            </a:cxnLst>
            <a:rect l="0" t="0" r="r" b="b"/>
            <a:pathLst>
              <a:path w="6" h="68">
                <a:moveTo>
                  <a:pt x="6" y="0"/>
                </a:moveTo>
                <a:lnTo>
                  <a:pt x="0" y="57"/>
                </a:lnTo>
                <a:lnTo>
                  <a:pt x="6" y="68"/>
                </a:lnTo>
              </a:path>
            </a:pathLst>
          </a:custGeom>
          <a:noFill/>
          <a:ln w="9525">
            <a:solidFill>
              <a:srgbClr val="000000"/>
            </a:solidFill>
            <a:prstDash val="solid"/>
            <a:round/>
            <a:headEnd/>
            <a:tailEnd/>
          </a:ln>
        </p:spPr>
        <p:txBody>
          <a:bodyPr/>
          <a:lstStyle/>
          <a:p>
            <a:endParaRPr lang="en-US" sz="1350"/>
          </a:p>
        </p:txBody>
      </p:sp>
      <p:sp>
        <p:nvSpPr>
          <p:cNvPr id="261403" name="Freeform 283"/>
          <p:cNvSpPr>
            <a:spLocks/>
          </p:cNvSpPr>
          <p:nvPr/>
        </p:nvSpPr>
        <p:spPr bwMode="auto">
          <a:xfrm>
            <a:off x="4698207" y="2449116"/>
            <a:ext cx="130969" cy="117872"/>
          </a:xfrm>
          <a:custGeom>
            <a:avLst/>
            <a:gdLst/>
            <a:ahLst/>
            <a:cxnLst>
              <a:cxn ang="0">
                <a:pos x="0" y="0"/>
              </a:cxn>
              <a:cxn ang="0">
                <a:pos x="85" y="74"/>
              </a:cxn>
              <a:cxn ang="0">
                <a:pos x="113" y="102"/>
              </a:cxn>
            </a:cxnLst>
            <a:rect l="0" t="0" r="r" b="b"/>
            <a:pathLst>
              <a:path w="113" h="102">
                <a:moveTo>
                  <a:pt x="0" y="0"/>
                </a:moveTo>
                <a:lnTo>
                  <a:pt x="85" y="74"/>
                </a:lnTo>
                <a:lnTo>
                  <a:pt x="113" y="102"/>
                </a:lnTo>
              </a:path>
            </a:pathLst>
          </a:custGeom>
          <a:noFill/>
          <a:ln w="9525">
            <a:solidFill>
              <a:srgbClr val="000000"/>
            </a:solidFill>
            <a:prstDash val="solid"/>
            <a:round/>
            <a:headEnd/>
            <a:tailEnd/>
          </a:ln>
        </p:spPr>
        <p:txBody>
          <a:bodyPr/>
          <a:lstStyle/>
          <a:p>
            <a:endParaRPr lang="en-US" sz="1350"/>
          </a:p>
        </p:txBody>
      </p:sp>
      <p:sp>
        <p:nvSpPr>
          <p:cNvPr id="261404" name="Freeform 284"/>
          <p:cNvSpPr>
            <a:spLocks/>
          </p:cNvSpPr>
          <p:nvPr/>
        </p:nvSpPr>
        <p:spPr bwMode="auto">
          <a:xfrm>
            <a:off x="4775597" y="1970485"/>
            <a:ext cx="75009" cy="613172"/>
          </a:xfrm>
          <a:custGeom>
            <a:avLst/>
            <a:gdLst/>
            <a:ahLst/>
            <a:cxnLst>
              <a:cxn ang="0">
                <a:pos x="0" y="0"/>
              </a:cxn>
              <a:cxn ang="0">
                <a:pos x="28" y="125"/>
              </a:cxn>
              <a:cxn ang="0">
                <a:pos x="45" y="244"/>
              </a:cxn>
              <a:cxn ang="0">
                <a:pos x="51" y="363"/>
              </a:cxn>
              <a:cxn ang="0">
                <a:pos x="45" y="476"/>
              </a:cxn>
            </a:cxnLst>
            <a:rect l="0" t="0" r="r" b="b"/>
            <a:pathLst>
              <a:path w="51" h="476">
                <a:moveTo>
                  <a:pt x="0" y="0"/>
                </a:moveTo>
                <a:lnTo>
                  <a:pt x="28" y="125"/>
                </a:lnTo>
                <a:lnTo>
                  <a:pt x="45" y="244"/>
                </a:lnTo>
                <a:lnTo>
                  <a:pt x="51" y="363"/>
                </a:lnTo>
                <a:lnTo>
                  <a:pt x="45" y="476"/>
                </a:lnTo>
              </a:path>
            </a:pathLst>
          </a:custGeom>
          <a:noFill/>
          <a:ln w="9525">
            <a:solidFill>
              <a:srgbClr val="000000"/>
            </a:solidFill>
            <a:prstDash val="solid"/>
            <a:round/>
            <a:headEnd/>
            <a:tailEnd/>
          </a:ln>
        </p:spPr>
        <p:txBody>
          <a:bodyPr/>
          <a:lstStyle/>
          <a:p>
            <a:endParaRPr lang="en-US" sz="1350"/>
          </a:p>
        </p:txBody>
      </p:sp>
      <p:sp>
        <p:nvSpPr>
          <p:cNvPr id="261405" name="Line 285"/>
          <p:cNvSpPr>
            <a:spLocks noChangeShapeType="1"/>
          </p:cNvSpPr>
          <p:nvPr/>
        </p:nvSpPr>
        <p:spPr bwMode="auto">
          <a:xfrm>
            <a:off x="3993356" y="1850231"/>
            <a:ext cx="1191" cy="85725"/>
          </a:xfrm>
          <a:prstGeom prst="line">
            <a:avLst/>
          </a:prstGeom>
          <a:noFill/>
          <a:ln w="0">
            <a:solidFill>
              <a:srgbClr val="000000"/>
            </a:solidFill>
            <a:round/>
            <a:headEnd/>
            <a:tailEnd/>
          </a:ln>
        </p:spPr>
        <p:txBody>
          <a:bodyPr/>
          <a:lstStyle/>
          <a:p>
            <a:endParaRPr lang="en-US" sz="1350"/>
          </a:p>
        </p:txBody>
      </p:sp>
      <p:sp>
        <p:nvSpPr>
          <p:cNvPr id="261406" name="Line 286"/>
          <p:cNvSpPr>
            <a:spLocks noChangeShapeType="1"/>
          </p:cNvSpPr>
          <p:nvPr/>
        </p:nvSpPr>
        <p:spPr bwMode="auto">
          <a:xfrm>
            <a:off x="3730229" y="1909763"/>
            <a:ext cx="263128" cy="1191"/>
          </a:xfrm>
          <a:prstGeom prst="line">
            <a:avLst/>
          </a:prstGeom>
          <a:noFill/>
          <a:ln w="9525">
            <a:solidFill>
              <a:srgbClr val="000000"/>
            </a:solidFill>
            <a:round/>
            <a:headEnd/>
            <a:tailEnd/>
          </a:ln>
        </p:spPr>
        <p:txBody>
          <a:bodyPr/>
          <a:lstStyle/>
          <a:p>
            <a:endParaRPr lang="en-US" sz="1350"/>
          </a:p>
        </p:txBody>
      </p:sp>
      <p:sp>
        <p:nvSpPr>
          <p:cNvPr id="261407" name="Freeform 287"/>
          <p:cNvSpPr>
            <a:spLocks/>
          </p:cNvSpPr>
          <p:nvPr/>
        </p:nvSpPr>
        <p:spPr bwMode="auto">
          <a:xfrm>
            <a:off x="3987404" y="1909763"/>
            <a:ext cx="250031" cy="597694"/>
          </a:xfrm>
          <a:custGeom>
            <a:avLst/>
            <a:gdLst/>
            <a:ahLst/>
            <a:cxnLst>
              <a:cxn ang="0">
                <a:pos x="216" y="516"/>
              </a:cxn>
              <a:cxn ang="0">
                <a:pos x="210" y="505"/>
              </a:cxn>
              <a:cxn ang="0">
                <a:pos x="204" y="493"/>
              </a:cxn>
              <a:cxn ang="0">
                <a:pos x="204" y="386"/>
              </a:cxn>
              <a:cxn ang="0">
                <a:pos x="0" y="193"/>
              </a:cxn>
              <a:cxn ang="0">
                <a:pos x="0" y="57"/>
              </a:cxn>
              <a:cxn ang="0">
                <a:pos x="6" y="40"/>
              </a:cxn>
              <a:cxn ang="0">
                <a:pos x="6" y="0"/>
              </a:cxn>
            </a:cxnLst>
            <a:rect l="0" t="0" r="r" b="b"/>
            <a:pathLst>
              <a:path w="216" h="516">
                <a:moveTo>
                  <a:pt x="216" y="516"/>
                </a:moveTo>
                <a:lnTo>
                  <a:pt x="210" y="505"/>
                </a:lnTo>
                <a:lnTo>
                  <a:pt x="204" y="493"/>
                </a:lnTo>
                <a:lnTo>
                  <a:pt x="204" y="386"/>
                </a:lnTo>
                <a:lnTo>
                  <a:pt x="0" y="193"/>
                </a:lnTo>
                <a:lnTo>
                  <a:pt x="0" y="57"/>
                </a:lnTo>
                <a:lnTo>
                  <a:pt x="6" y="40"/>
                </a:lnTo>
                <a:lnTo>
                  <a:pt x="6" y="0"/>
                </a:lnTo>
              </a:path>
            </a:pathLst>
          </a:custGeom>
          <a:noFill/>
          <a:ln w="9525">
            <a:solidFill>
              <a:srgbClr val="000000"/>
            </a:solidFill>
            <a:prstDash val="solid"/>
            <a:round/>
            <a:headEnd/>
            <a:tailEnd/>
          </a:ln>
        </p:spPr>
        <p:txBody>
          <a:bodyPr/>
          <a:lstStyle/>
          <a:p>
            <a:endParaRPr lang="en-US" sz="1350"/>
          </a:p>
        </p:txBody>
      </p:sp>
      <p:sp>
        <p:nvSpPr>
          <p:cNvPr id="261408" name="Line 288"/>
          <p:cNvSpPr>
            <a:spLocks noChangeShapeType="1"/>
          </p:cNvSpPr>
          <p:nvPr/>
        </p:nvSpPr>
        <p:spPr bwMode="auto">
          <a:xfrm flipH="1">
            <a:off x="4060031" y="4046935"/>
            <a:ext cx="1123950" cy="1190"/>
          </a:xfrm>
          <a:prstGeom prst="line">
            <a:avLst/>
          </a:prstGeom>
          <a:noFill/>
          <a:ln w="9525">
            <a:solidFill>
              <a:srgbClr val="000000"/>
            </a:solidFill>
            <a:round/>
            <a:headEnd/>
            <a:tailEnd/>
          </a:ln>
        </p:spPr>
        <p:txBody>
          <a:bodyPr/>
          <a:lstStyle/>
          <a:p>
            <a:endParaRPr lang="en-US" sz="1350"/>
          </a:p>
        </p:txBody>
      </p:sp>
      <p:sp>
        <p:nvSpPr>
          <p:cNvPr id="261409" name="Freeform 289"/>
          <p:cNvSpPr>
            <a:spLocks/>
          </p:cNvSpPr>
          <p:nvPr/>
        </p:nvSpPr>
        <p:spPr bwMode="auto">
          <a:xfrm>
            <a:off x="5236369" y="3949304"/>
            <a:ext cx="98822" cy="295275"/>
          </a:xfrm>
          <a:custGeom>
            <a:avLst/>
            <a:gdLst/>
            <a:ahLst/>
            <a:cxnLst>
              <a:cxn ang="0">
                <a:pos x="0" y="255"/>
              </a:cxn>
              <a:cxn ang="0">
                <a:pos x="23" y="249"/>
              </a:cxn>
              <a:cxn ang="0">
                <a:pos x="29" y="238"/>
              </a:cxn>
              <a:cxn ang="0">
                <a:pos x="34" y="226"/>
              </a:cxn>
              <a:cxn ang="0">
                <a:pos x="40" y="221"/>
              </a:cxn>
              <a:cxn ang="0">
                <a:pos x="85" y="136"/>
              </a:cxn>
              <a:cxn ang="0">
                <a:pos x="85" y="0"/>
              </a:cxn>
            </a:cxnLst>
            <a:rect l="0" t="0" r="r" b="b"/>
            <a:pathLst>
              <a:path w="85" h="255">
                <a:moveTo>
                  <a:pt x="0" y="255"/>
                </a:moveTo>
                <a:lnTo>
                  <a:pt x="23" y="249"/>
                </a:lnTo>
                <a:lnTo>
                  <a:pt x="29" y="238"/>
                </a:lnTo>
                <a:lnTo>
                  <a:pt x="34" y="226"/>
                </a:lnTo>
                <a:lnTo>
                  <a:pt x="40" y="221"/>
                </a:lnTo>
                <a:lnTo>
                  <a:pt x="85" y="136"/>
                </a:lnTo>
                <a:lnTo>
                  <a:pt x="85" y="0"/>
                </a:lnTo>
              </a:path>
            </a:pathLst>
          </a:custGeom>
          <a:noFill/>
          <a:ln w="9525">
            <a:solidFill>
              <a:srgbClr val="000000"/>
            </a:solidFill>
            <a:prstDash val="solid"/>
            <a:round/>
            <a:headEnd/>
            <a:tailEnd/>
          </a:ln>
        </p:spPr>
        <p:txBody>
          <a:bodyPr/>
          <a:lstStyle/>
          <a:p>
            <a:endParaRPr lang="en-US" sz="1350"/>
          </a:p>
        </p:txBody>
      </p:sp>
      <p:sp>
        <p:nvSpPr>
          <p:cNvPr id="261410" name="Freeform 290"/>
          <p:cNvSpPr>
            <a:spLocks/>
          </p:cNvSpPr>
          <p:nvPr/>
        </p:nvSpPr>
        <p:spPr bwMode="auto">
          <a:xfrm>
            <a:off x="5293519" y="3836194"/>
            <a:ext cx="497681" cy="869156"/>
          </a:xfrm>
          <a:custGeom>
            <a:avLst/>
            <a:gdLst/>
            <a:ahLst/>
            <a:cxnLst>
              <a:cxn ang="0">
                <a:pos x="0" y="0"/>
              </a:cxn>
              <a:cxn ang="0">
                <a:pos x="289" y="323"/>
              </a:cxn>
              <a:cxn ang="0">
                <a:pos x="317" y="420"/>
              </a:cxn>
              <a:cxn ang="0">
                <a:pos x="340" y="505"/>
              </a:cxn>
              <a:cxn ang="0">
                <a:pos x="357" y="579"/>
              </a:cxn>
              <a:cxn ang="0">
                <a:pos x="368" y="641"/>
              </a:cxn>
              <a:cxn ang="0">
                <a:pos x="385" y="686"/>
              </a:cxn>
              <a:cxn ang="0">
                <a:pos x="396" y="720"/>
              </a:cxn>
              <a:cxn ang="0">
                <a:pos x="408" y="743"/>
              </a:cxn>
              <a:cxn ang="0">
                <a:pos x="430" y="749"/>
              </a:cxn>
            </a:cxnLst>
            <a:rect l="0" t="0" r="r" b="b"/>
            <a:pathLst>
              <a:path w="430" h="749">
                <a:moveTo>
                  <a:pt x="0" y="0"/>
                </a:moveTo>
                <a:lnTo>
                  <a:pt x="289" y="323"/>
                </a:lnTo>
                <a:lnTo>
                  <a:pt x="317" y="420"/>
                </a:lnTo>
                <a:lnTo>
                  <a:pt x="340" y="505"/>
                </a:lnTo>
                <a:lnTo>
                  <a:pt x="357" y="579"/>
                </a:lnTo>
                <a:lnTo>
                  <a:pt x="368" y="641"/>
                </a:lnTo>
                <a:lnTo>
                  <a:pt x="385" y="686"/>
                </a:lnTo>
                <a:lnTo>
                  <a:pt x="396" y="720"/>
                </a:lnTo>
                <a:lnTo>
                  <a:pt x="408" y="743"/>
                </a:lnTo>
                <a:lnTo>
                  <a:pt x="430" y="749"/>
                </a:lnTo>
              </a:path>
            </a:pathLst>
          </a:custGeom>
          <a:noFill/>
          <a:ln w="0">
            <a:solidFill>
              <a:srgbClr val="000000"/>
            </a:solidFill>
            <a:prstDash val="solid"/>
            <a:round/>
            <a:headEnd/>
            <a:tailEnd/>
          </a:ln>
        </p:spPr>
        <p:txBody>
          <a:bodyPr/>
          <a:lstStyle/>
          <a:p>
            <a:endParaRPr lang="en-US" sz="1350"/>
          </a:p>
        </p:txBody>
      </p:sp>
      <p:sp>
        <p:nvSpPr>
          <p:cNvPr id="261411" name="Line 291"/>
          <p:cNvSpPr>
            <a:spLocks noChangeShapeType="1"/>
          </p:cNvSpPr>
          <p:nvPr/>
        </p:nvSpPr>
        <p:spPr bwMode="auto">
          <a:xfrm flipH="1" flipV="1">
            <a:off x="5124450" y="3817144"/>
            <a:ext cx="105966" cy="394097"/>
          </a:xfrm>
          <a:prstGeom prst="line">
            <a:avLst/>
          </a:prstGeom>
          <a:noFill/>
          <a:ln w="9525">
            <a:solidFill>
              <a:srgbClr val="000000"/>
            </a:solidFill>
            <a:round/>
            <a:headEnd/>
            <a:tailEnd/>
          </a:ln>
        </p:spPr>
        <p:txBody>
          <a:bodyPr/>
          <a:lstStyle/>
          <a:p>
            <a:endParaRPr lang="en-US" sz="1350"/>
          </a:p>
        </p:txBody>
      </p:sp>
      <p:sp>
        <p:nvSpPr>
          <p:cNvPr id="261412" name="Line 292"/>
          <p:cNvSpPr>
            <a:spLocks noChangeShapeType="1"/>
          </p:cNvSpPr>
          <p:nvPr/>
        </p:nvSpPr>
        <p:spPr bwMode="auto">
          <a:xfrm flipH="1" flipV="1">
            <a:off x="5105400" y="3731419"/>
            <a:ext cx="19050" cy="85725"/>
          </a:xfrm>
          <a:prstGeom prst="line">
            <a:avLst/>
          </a:prstGeom>
          <a:noFill/>
          <a:ln w="9525">
            <a:solidFill>
              <a:srgbClr val="000000"/>
            </a:solidFill>
            <a:round/>
            <a:headEnd/>
            <a:tailEnd/>
          </a:ln>
        </p:spPr>
        <p:txBody>
          <a:bodyPr/>
          <a:lstStyle/>
          <a:p>
            <a:endParaRPr lang="en-US" sz="1350"/>
          </a:p>
        </p:txBody>
      </p:sp>
      <p:sp>
        <p:nvSpPr>
          <p:cNvPr id="261413" name="Freeform 293"/>
          <p:cNvSpPr>
            <a:spLocks/>
          </p:cNvSpPr>
          <p:nvPr/>
        </p:nvSpPr>
        <p:spPr bwMode="auto">
          <a:xfrm>
            <a:off x="5216128" y="2830116"/>
            <a:ext cx="1184672" cy="466725"/>
          </a:xfrm>
          <a:custGeom>
            <a:avLst/>
            <a:gdLst/>
            <a:ahLst/>
            <a:cxnLst>
              <a:cxn ang="0">
                <a:pos x="0" y="0"/>
              </a:cxn>
              <a:cxn ang="0">
                <a:pos x="437" y="130"/>
              </a:cxn>
              <a:cxn ang="0">
                <a:pos x="528" y="232"/>
              </a:cxn>
              <a:cxn ang="0">
                <a:pos x="579" y="261"/>
              </a:cxn>
              <a:cxn ang="0">
                <a:pos x="618" y="283"/>
              </a:cxn>
              <a:cxn ang="0">
                <a:pos x="652" y="300"/>
              </a:cxn>
              <a:cxn ang="0">
                <a:pos x="681" y="312"/>
              </a:cxn>
              <a:cxn ang="0">
                <a:pos x="726" y="323"/>
              </a:cxn>
              <a:cxn ang="0">
                <a:pos x="766" y="329"/>
              </a:cxn>
              <a:cxn ang="0">
                <a:pos x="811" y="334"/>
              </a:cxn>
              <a:cxn ang="0">
                <a:pos x="857" y="340"/>
              </a:cxn>
              <a:cxn ang="0">
                <a:pos x="891" y="351"/>
              </a:cxn>
              <a:cxn ang="0">
                <a:pos x="925" y="363"/>
              </a:cxn>
              <a:cxn ang="0">
                <a:pos x="970" y="380"/>
              </a:cxn>
              <a:cxn ang="0">
                <a:pos x="1021" y="402"/>
              </a:cxn>
            </a:cxnLst>
            <a:rect l="0" t="0" r="r" b="b"/>
            <a:pathLst>
              <a:path w="1021" h="402">
                <a:moveTo>
                  <a:pt x="0" y="0"/>
                </a:moveTo>
                <a:lnTo>
                  <a:pt x="437" y="130"/>
                </a:lnTo>
                <a:lnTo>
                  <a:pt x="528" y="232"/>
                </a:lnTo>
                <a:lnTo>
                  <a:pt x="579" y="261"/>
                </a:lnTo>
                <a:lnTo>
                  <a:pt x="618" y="283"/>
                </a:lnTo>
                <a:lnTo>
                  <a:pt x="652" y="300"/>
                </a:lnTo>
                <a:lnTo>
                  <a:pt x="681" y="312"/>
                </a:lnTo>
                <a:lnTo>
                  <a:pt x="726" y="323"/>
                </a:lnTo>
                <a:lnTo>
                  <a:pt x="766" y="329"/>
                </a:lnTo>
                <a:lnTo>
                  <a:pt x="811" y="334"/>
                </a:lnTo>
                <a:lnTo>
                  <a:pt x="857" y="340"/>
                </a:lnTo>
                <a:lnTo>
                  <a:pt x="891" y="351"/>
                </a:lnTo>
                <a:lnTo>
                  <a:pt x="925" y="363"/>
                </a:lnTo>
                <a:lnTo>
                  <a:pt x="970" y="380"/>
                </a:lnTo>
                <a:lnTo>
                  <a:pt x="1021" y="402"/>
                </a:lnTo>
              </a:path>
            </a:pathLst>
          </a:custGeom>
          <a:noFill/>
          <a:ln w="9525">
            <a:solidFill>
              <a:srgbClr val="000000"/>
            </a:solidFill>
            <a:prstDash val="solid"/>
            <a:round/>
            <a:headEnd/>
            <a:tailEnd/>
          </a:ln>
        </p:spPr>
        <p:txBody>
          <a:bodyPr/>
          <a:lstStyle/>
          <a:p>
            <a:endParaRPr lang="en-US" sz="1350"/>
          </a:p>
        </p:txBody>
      </p:sp>
      <p:sp>
        <p:nvSpPr>
          <p:cNvPr id="261414" name="Line 294"/>
          <p:cNvSpPr>
            <a:spLocks noChangeShapeType="1"/>
          </p:cNvSpPr>
          <p:nvPr/>
        </p:nvSpPr>
        <p:spPr bwMode="auto">
          <a:xfrm>
            <a:off x="5519738" y="3449242"/>
            <a:ext cx="369094" cy="1190"/>
          </a:xfrm>
          <a:prstGeom prst="line">
            <a:avLst/>
          </a:prstGeom>
          <a:noFill/>
          <a:ln w="9525">
            <a:solidFill>
              <a:srgbClr val="000000"/>
            </a:solidFill>
            <a:round/>
            <a:headEnd/>
            <a:tailEnd/>
          </a:ln>
        </p:spPr>
        <p:txBody>
          <a:bodyPr/>
          <a:lstStyle/>
          <a:p>
            <a:endParaRPr lang="en-US" sz="1350"/>
          </a:p>
        </p:txBody>
      </p:sp>
      <p:sp>
        <p:nvSpPr>
          <p:cNvPr id="261415" name="Freeform 295"/>
          <p:cNvSpPr>
            <a:spLocks/>
          </p:cNvSpPr>
          <p:nvPr/>
        </p:nvSpPr>
        <p:spPr bwMode="auto">
          <a:xfrm>
            <a:off x="5335191" y="3673079"/>
            <a:ext cx="19050" cy="276225"/>
          </a:xfrm>
          <a:custGeom>
            <a:avLst/>
            <a:gdLst/>
            <a:ahLst/>
            <a:cxnLst>
              <a:cxn ang="0">
                <a:pos x="17" y="0"/>
              </a:cxn>
              <a:cxn ang="0">
                <a:pos x="17" y="204"/>
              </a:cxn>
              <a:cxn ang="0">
                <a:pos x="0" y="238"/>
              </a:cxn>
            </a:cxnLst>
            <a:rect l="0" t="0" r="r" b="b"/>
            <a:pathLst>
              <a:path w="17" h="238">
                <a:moveTo>
                  <a:pt x="17" y="0"/>
                </a:moveTo>
                <a:lnTo>
                  <a:pt x="17" y="204"/>
                </a:lnTo>
                <a:lnTo>
                  <a:pt x="0" y="238"/>
                </a:lnTo>
              </a:path>
            </a:pathLst>
          </a:custGeom>
          <a:noFill/>
          <a:ln w="9525">
            <a:solidFill>
              <a:srgbClr val="000000"/>
            </a:solidFill>
            <a:prstDash val="solid"/>
            <a:round/>
            <a:headEnd/>
            <a:tailEnd/>
          </a:ln>
        </p:spPr>
        <p:txBody>
          <a:bodyPr/>
          <a:lstStyle/>
          <a:p>
            <a:endParaRPr lang="en-US" sz="1350"/>
          </a:p>
        </p:txBody>
      </p:sp>
      <p:sp>
        <p:nvSpPr>
          <p:cNvPr id="261416" name="Line 296"/>
          <p:cNvSpPr>
            <a:spLocks noChangeShapeType="1"/>
          </p:cNvSpPr>
          <p:nvPr/>
        </p:nvSpPr>
        <p:spPr bwMode="auto">
          <a:xfrm>
            <a:off x="5124450" y="3811191"/>
            <a:ext cx="72629" cy="276225"/>
          </a:xfrm>
          <a:prstGeom prst="line">
            <a:avLst/>
          </a:prstGeom>
          <a:noFill/>
          <a:ln w="9525">
            <a:solidFill>
              <a:srgbClr val="000000"/>
            </a:solidFill>
            <a:round/>
            <a:headEnd/>
            <a:tailEnd/>
          </a:ln>
        </p:spPr>
        <p:txBody>
          <a:bodyPr/>
          <a:lstStyle/>
          <a:p>
            <a:endParaRPr lang="en-US" sz="1350"/>
          </a:p>
        </p:txBody>
      </p:sp>
      <p:sp>
        <p:nvSpPr>
          <p:cNvPr id="261417" name="Line 297"/>
          <p:cNvSpPr>
            <a:spLocks noChangeShapeType="1"/>
          </p:cNvSpPr>
          <p:nvPr/>
        </p:nvSpPr>
        <p:spPr bwMode="auto">
          <a:xfrm>
            <a:off x="4986338" y="3942160"/>
            <a:ext cx="151210" cy="164306"/>
          </a:xfrm>
          <a:prstGeom prst="line">
            <a:avLst/>
          </a:prstGeom>
          <a:noFill/>
          <a:ln w="9525">
            <a:solidFill>
              <a:srgbClr val="000000"/>
            </a:solidFill>
            <a:round/>
            <a:headEnd/>
            <a:tailEnd/>
          </a:ln>
        </p:spPr>
        <p:txBody>
          <a:bodyPr/>
          <a:lstStyle/>
          <a:p>
            <a:endParaRPr lang="en-US" sz="1350"/>
          </a:p>
        </p:txBody>
      </p:sp>
      <p:sp>
        <p:nvSpPr>
          <p:cNvPr id="261418" name="Freeform 298"/>
          <p:cNvSpPr>
            <a:spLocks/>
          </p:cNvSpPr>
          <p:nvPr/>
        </p:nvSpPr>
        <p:spPr bwMode="auto">
          <a:xfrm>
            <a:off x="5706666" y="1665685"/>
            <a:ext cx="1939528" cy="1191815"/>
          </a:xfrm>
          <a:custGeom>
            <a:avLst/>
            <a:gdLst/>
            <a:ahLst/>
            <a:cxnLst>
              <a:cxn ang="0">
                <a:pos x="51" y="975"/>
              </a:cxn>
              <a:cxn ang="0">
                <a:pos x="221" y="856"/>
              </a:cxn>
              <a:cxn ang="0">
                <a:pos x="408" y="737"/>
              </a:cxn>
              <a:cxn ang="0">
                <a:pos x="487" y="664"/>
              </a:cxn>
              <a:cxn ang="0">
                <a:pos x="499" y="647"/>
              </a:cxn>
              <a:cxn ang="0">
                <a:pos x="527" y="635"/>
              </a:cxn>
              <a:cxn ang="0">
                <a:pos x="578" y="647"/>
              </a:cxn>
              <a:cxn ang="0">
                <a:pos x="601" y="635"/>
              </a:cxn>
              <a:cxn ang="0">
                <a:pos x="612" y="607"/>
              </a:cxn>
              <a:cxn ang="0">
                <a:pos x="618" y="584"/>
              </a:cxn>
              <a:cxn ang="0">
                <a:pos x="657" y="545"/>
              </a:cxn>
              <a:cxn ang="0">
                <a:pos x="669" y="511"/>
              </a:cxn>
              <a:cxn ang="0">
                <a:pos x="703" y="482"/>
              </a:cxn>
              <a:cxn ang="0">
                <a:pos x="777" y="443"/>
              </a:cxn>
              <a:cxn ang="0">
                <a:pos x="833" y="420"/>
              </a:cxn>
              <a:cxn ang="0">
                <a:pos x="867" y="386"/>
              </a:cxn>
              <a:cxn ang="0">
                <a:pos x="890" y="346"/>
              </a:cxn>
              <a:cxn ang="0">
                <a:pos x="913" y="340"/>
              </a:cxn>
              <a:cxn ang="0">
                <a:pos x="935" y="340"/>
              </a:cxn>
              <a:cxn ang="0">
                <a:pos x="947" y="323"/>
              </a:cxn>
              <a:cxn ang="0">
                <a:pos x="986" y="278"/>
              </a:cxn>
              <a:cxn ang="0">
                <a:pos x="1026" y="255"/>
              </a:cxn>
              <a:cxn ang="0">
                <a:pos x="1054" y="255"/>
              </a:cxn>
              <a:cxn ang="0">
                <a:pos x="1117" y="233"/>
              </a:cxn>
              <a:cxn ang="0">
                <a:pos x="1202" y="176"/>
              </a:cxn>
              <a:cxn ang="0">
                <a:pos x="1241" y="125"/>
              </a:cxn>
              <a:cxn ang="0">
                <a:pos x="1253" y="80"/>
              </a:cxn>
              <a:cxn ang="0">
                <a:pos x="1281" y="57"/>
              </a:cxn>
              <a:cxn ang="0">
                <a:pos x="1321" y="46"/>
              </a:cxn>
              <a:cxn ang="0">
                <a:pos x="1377" y="40"/>
              </a:cxn>
              <a:cxn ang="0">
                <a:pos x="1429" y="57"/>
              </a:cxn>
              <a:cxn ang="0">
                <a:pos x="1451" y="74"/>
              </a:cxn>
              <a:cxn ang="0">
                <a:pos x="1480" y="85"/>
              </a:cxn>
              <a:cxn ang="0">
                <a:pos x="1536" y="68"/>
              </a:cxn>
              <a:cxn ang="0">
                <a:pos x="1593" y="23"/>
              </a:cxn>
              <a:cxn ang="0">
                <a:pos x="1672" y="0"/>
              </a:cxn>
            </a:cxnLst>
            <a:rect l="0" t="0" r="r" b="b"/>
            <a:pathLst>
              <a:path w="1672" h="1027">
                <a:moveTo>
                  <a:pt x="0" y="1027"/>
                </a:moveTo>
                <a:lnTo>
                  <a:pt x="51" y="975"/>
                </a:lnTo>
                <a:lnTo>
                  <a:pt x="108" y="936"/>
                </a:lnTo>
                <a:lnTo>
                  <a:pt x="221" y="856"/>
                </a:lnTo>
                <a:lnTo>
                  <a:pt x="346" y="777"/>
                </a:lnTo>
                <a:lnTo>
                  <a:pt x="408" y="737"/>
                </a:lnTo>
                <a:lnTo>
                  <a:pt x="476" y="686"/>
                </a:lnTo>
                <a:lnTo>
                  <a:pt x="487" y="664"/>
                </a:lnTo>
                <a:lnTo>
                  <a:pt x="493" y="652"/>
                </a:lnTo>
                <a:lnTo>
                  <a:pt x="499" y="647"/>
                </a:lnTo>
                <a:lnTo>
                  <a:pt x="510" y="641"/>
                </a:lnTo>
                <a:lnTo>
                  <a:pt x="527" y="635"/>
                </a:lnTo>
                <a:lnTo>
                  <a:pt x="555" y="641"/>
                </a:lnTo>
                <a:lnTo>
                  <a:pt x="578" y="647"/>
                </a:lnTo>
                <a:lnTo>
                  <a:pt x="589" y="647"/>
                </a:lnTo>
                <a:lnTo>
                  <a:pt x="601" y="635"/>
                </a:lnTo>
                <a:lnTo>
                  <a:pt x="606" y="624"/>
                </a:lnTo>
                <a:lnTo>
                  <a:pt x="612" y="607"/>
                </a:lnTo>
                <a:lnTo>
                  <a:pt x="612" y="596"/>
                </a:lnTo>
                <a:lnTo>
                  <a:pt x="618" y="584"/>
                </a:lnTo>
                <a:lnTo>
                  <a:pt x="640" y="567"/>
                </a:lnTo>
                <a:lnTo>
                  <a:pt x="657" y="545"/>
                </a:lnTo>
                <a:lnTo>
                  <a:pt x="663" y="522"/>
                </a:lnTo>
                <a:lnTo>
                  <a:pt x="669" y="511"/>
                </a:lnTo>
                <a:lnTo>
                  <a:pt x="680" y="499"/>
                </a:lnTo>
                <a:lnTo>
                  <a:pt x="703" y="482"/>
                </a:lnTo>
                <a:lnTo>
                  <a:pt x="725" y="465"/>
                </a:lnTo>
                <a:lnTo>
                  <a:pt x="777" y="443"/>
                </a:lnTo>
                <a:lnTo>
                  <a:pt x="805" y="431"/>
                </a:lnTo>
                <a:lnTo>
                  <a:pt x="833" y="420"/>
                </a:lnTo>
                <a:lnTo>
                  <a:pt x="856" y="403"/>
                </a:lnTo>
                <a:lnTo>
                  <a:pt x="867" y="386"/>
                </a:lnTo>
                <a:lnTo>
                  <a:pt x="879" y="363"/>
                </a:lnTo>
                <a:lnTo>
                  <a:pt x="890" y="346"/>
                </a:lnTo>
                <a:lnTo>
                  <a:pt x="901" y="340"/>
                </a:lnTo>
                <a:lnTo>
                  <a:pt x="913" y="340"/>
                </a:lnTo>
                <a:lnTo>
                  <a:pt x="924" y="340"/>
                </a:lnTo>
                <a:lnTo>
                  <a:pt x="935" y="340"/>
                </a:lnTo>
                <a:lnTo>
                  <a:pt x="941" y="335"/>
                </a:lnTo>
                <a:lnTo>
                  <a:pt x="947" y="323"/>
                </a:lnTo>
                <a:lnTo>
                  <a:pt x="958" y="301"/>
                </a:lnTo>
                <a:lnTo>
                  <a:pt x="986" y="278"/>
                </a:lnTo>
                <a:lnTo>
                  <a:pt x="1009" y="261"/>
                </a:lnTo>
                <a:lnTo>
                  <a:pt x="1026" y="255"/>
                </a:lnTo>
                <a:lnTo>
                  <a:pt x="1043" y="255"/>
                </a:lnTo>
                <a:lnTo>
                  <a:pt x="1054" y="255"/>
                </a:lnTo>
                <a:lnTo>
                  <a:pt x="1071" y="250"/>
                </a:lnTo>
                <a:lnTo>
                  <a:pt x="1117" y="233"/>
                </a:lnTo>
                <a:lnTo>
                  <a:pt x="1162" y="204"/>
                </a:lnTo>
                <a:lnTo>
                  <a:pt x="1202" y="176"/>
                </a:lnTo>
                <a:lnTo>
                  <a:pt x="1230" y="142"/>
                </a:lnTo>
                <a:lnTo>
                  <a:pt x="1241" y="125"/>
                </a:lnTo>
                <a:lnTo>
                  <a:pt x="1247" y="102"/>
                </a:lnTo>
                <a:lnTo>
                  <a:pt x="1253" y="80"/>
                </a:lnTo>
                <a:lnTo>
                  <a:pt x="1264" y="63"/>
                </a:lnTo>
                <a:lnTo>
                  <a:pt x="1281" y="57"/>
                </a:lnTo>
                <a:lnTo>
                  <a:pt x="1298" y="57"/>
                </a:lnTo>
                <a:lnTo>
                  <a:pt x="1321" y="46"/>
                </a:lnTo>
                <a:lnTo>
                  <a:pt x="1338" y="40"/>
                </a:lnTo>
                <a:lnTo>
                  <a:pt x="1377" y="40"/>
                </a:lnTo>
                <a:lnTo>
                  <a:pt x="1417" y="51"/>
                </a:lnTo>
                <a:lnTo>
                  <a:pt x="1429" y="57"/>
                </a:lnTo>
                <a:lnTo>
                  <a:pt x="1440" y="63"/>
                </a:lnTo>
                <a:lnTo>
                  <a:pt x="1451" y="74"/>
                </a:lnTo>
                <a:lnTo>
                  <a:pt x="1463" y="80"/>
                </a:lnTo>
                <a:lnTo>
                  <a:pt x="1480" y="85"/>
                </a:lnTo>
                <a:lnTo>
                  <a:pt x="1502" y="85"/>
                </a:lnTo>
                <a:lnTo>
                  <a:pt x="1536" y="68"/>
                </a:lnTo>
                <a:lnTo>
                  <a:pt x="1565" y="46"/>
                </a:lnTo>
                <a:lnTo>
                  <a:pt x="1593" y="23"/>
                </a:lnTo>
                <a:lnTo>
                  <a:pt x="1633" y="12"/>
                </a:lnTo>
                <a:lnTo>
                  <a:pt x="1672" y="0"/>
                </a:lnTo>
              </a:path>
            </a:pathLst>
          </a:custGeom>
          <a:noFill/>
          <a:ln w="9525">
            <a:solidFill>
              <a:srgbClr val="000000"/>
            </a:solidFill>
            <a:prstDash val="solid"/>
            <a:round/>
            <a:headEnd/>
            <a:tailEnd/>
          </a:ln>
        </p:spPr>
        <p:txBody>
          <a:bodyPr/>
          <a:lstStyle/>
          <a:p>
            <a:endParaRPr lang="en-US" sz="1350"/>
          </a:p>
        </p:txBody>
      </p:sp>
      <p:sp>
        <p:nvSpPr>
          <p:cNvPr id="261419" name="Line 299"/>
          <p:cNvSpPr>
            <a:spLocks noChangeShapeType="1"/>
          </p:cNvSpPr>
          <p:nvPr/>
        </p:nvSpPr>
        <p:spPr bwMode="auto">
          <a:xfrm flipV="1">
            <a:off x="5354242" y="2869407"/>
            <a:ext cx="1190" cy="145256"/>
          </a:xfrm>
          <a:prstGeom prst="line">
            <a:avLst/>
          </a:prstGeom>
          <a:noFill/>
          <a:ln w="9525">
            <a:solidFill>
              <a:srgbClr val="000000"/>
            </a:solidFill>
            <a:round/>
            <a:headEnd/>
            <a:tailEnd/>
          </a:ln>
        </p:spPr>
        <p:txBody>
          <a:bodyPr/>
          <a:lstStyle/>
          <a:p>
            <a:endParaRPr lang="en-US" sz="1350"/>
          </a:p>
        </p:txBody>
      </p:sp>
      <p:sp>
        <p:nvSpPr>
          <p:cNvPr id="261420" name="Line 300"/>
          <p:cNvSpPr>
            <a:spLocks noChangeShapeType="1"/>
          </p:cNvSpPr>
          <p:nvPr/>
        </p:nvSpPr>
        <p:spPr bwMode="auto">
          <a:xfrm flipH="1" flipV="1">
            <a:off x="1882379" y="1126332"/>
            <a:ext cx="105965" cy="230981"/>
          </a:xfrm>
          <a:prstGeom prst="line">
            <a:avLst/>
          </a:prstGeom>
          <a:noFill/>
          <a:ln w="9525">
            <a:solidFill>
              <a:srgbClr val="000000"/>
            </a:solidFill>
            <a:round/>
            <a:headEnd/>
            <a:tailEnd/>
          </a:ln>
        </p:spPr>
        <p:txBody>
          <a:bodyPr/>
          <a:lstStyle/>
          <a:p>
            <a:endParaRPr lang="en-US" sz="1350"/>
          </a:p>
        </p:txBody>
      </p:sp>
      <p:sp>
        <p:nvSpPr>
          <p:cNvPr id="261421" name="Freeform 301"/>
          <p:cNvSpPr>
            <a:spLocks/>
          </p:cNvSpPr>
          <p:nvPr/>
        </p:nvSpPr>
        <p:spPr bwMode="auto">
          <a:xfrm>
            <a:off x="4974432" y="3119438"/>
            <a:ext cx="130969" cy="611981"/>
          </a:xfrm>
          <a:custGeom>
            <a:avLst/>
            <a:gdLst/>
            <a:ahLst/>
            <a:cxnLst>
              <a:cxn ang="0">
                <a:pos x="113" y="528"/>
              </a:cxn>
              <a:cxn ang="0">
                <a:pos x="73" y="386"/>
              </a:cxn>
              <a:cxn ang="0">
                <a:pos x="0" y="0"/>
              </a:cxn>
            </a:cxnLst>
            <a:rect l="0" t="0" r="r" b="b"/>
            <a:pathLst>
              <a:path w="113" h="528">
                <a:moveTo>
                  <a:pt x="113" y="528"/>
                </a:moveTo>
                <a:lnTo>
                  <a:pt x="73" y="386"/>
                </a:lnTo>
                <a:lnTo>
                  <a:pt x="0" y="0"/>
                </a:lnTo>
              </a:path>
            </a:pathLst>
          </a:custGeom>
          <a:noFill/>
          <a:ln w="9525">
            <a:solidFill>
              <a:srgbClr val="000000"/>
            </a:solidFill>
            <a:prstDash val="solid"/>
            <a:round/>
            <a:headEnd/>
            <a:tailEnd/>
          </a:ln>
        </p:spPr>
        <p:txBody>
          <a:bodyPr/>
          <a:lstStyle/>
          <a:p>
            <a:endParaRPr lang="en-US" sz="1350"/>
          </a:p>
        </p:txBody>
      </p:sp>
      <p:sp>
        <p:nvSpPr>
          <p:cNvPr id="261422" name="Line 302"/>
          <p:cNvSpPr>
            <a:spLocks noChangeShapeType="1"/>
          </p:cNvSpPr>
          <p:nvPr/>
        </p:nvSpPr>
        <p:spPr bwMode="auto">
          <a:xfrm flipH="1" flipV="1">
            <a:off x="4158853" y="3001566"/>
            <a:ext cx="736997" cy="834628"/>
          </a:xfrm>
          <a:prstGeom prst="line">
            <a:avLst/>
          </a:prstGeom>
          <a:noFill/>
          <a:ln w="9525">
            <a:solidFill>
              <a:srgbClr val="000000"/>
            </a:solidFill>
            <a:round/>
            <a:headEnd/>
            <a:tailEnd/>
          </a:ln>
        </p:spPr>
        <p:txBody>
          <a:bodyPr/>
          <a:lstStyle/>
          <a:p>
            <a:endParaRPr lang="en-US" sz="1350"/>
          </a:p>
        </p:txBody>
      </p:sp>
      <p:sp>
        <p:nvSpPr>
          <p:cNvPr id="261423" name="Line 303"/>
          <p:cNvSpPr>
            <a:spLocks noChangeShapeType="1"/>
          </p:cNvSpPr>
          <p:nvPr/>
        </p:nvSpPr>
        <p:spPr bwMode="auto">
          <a:xfrm flipH="1">
            <a:off x="5038725" y="3449242"/>
            <a:ext cx="481013" cy="1190"/>
          </a:xfrm>
          <a:prstGeom prst="line">
            <a:avLst/>
          </a:prstGeom>
          <a:noFill/>
          <a:ln w="9525">
            <a:solidFill>
              <a:srgbClr val="000000"/>
            </a:solidFill>
            <a:round/>
            <a:headEnd/>
            <a:tailEnd/>
          </a:ln>
        </p:spPr>
        <p:txBody>
          <a:bodyPr/>
          <a:lstStyle/>
          <a:p>
            <a:endParaRPr lang="en-US" sz="1350"/>
          </a:p>
        </p:txBody>
      </p:sp>
      <p:sp>
        <p:nvSpPr>
          <p:cNvPr id="261424" name="Line 304"/>
          <p:cNvSpPr>
            <a:spLocks noChangeShapeType="1"/>
          </p:cNvSpPr>
          <p:nvPr/>
        </p:nvSpPr>
        <p:spPr bwMode="auto">
          <a:xfrm>
            <a:off x="4085035" y="3225404"/>
            <a:ext cx="908447" cy="1190"/>
          </a:xfrm>
          <a:prstGeom prst="line">
            <a:avLst/>
          </a:prstGeom>
          <a:noFill/>
          <a:ln w="9525">
            <a:solidFill>
              <a:srgbClr val="000000"/>
            </a:solidFill>
            <a:round/>
            <a:headEnd/>
            <a:tailEnd/>
          </a:ln>
        </p:spPr>
        <p:txBody>
          <a:bodyPr/>
          <a:lstStyle/>
          <a:p>
            <a:endParaRPr lang="en-US" sz="1350"/>
          </a:p>
        </p:txBody>
      </p:sp>
      <p:sp>
        <p:nvSpPr>
          <p:cNvPr id="261425" name="Line 305"/>
          <p:cNvSpPr>
            <a:spLocks noChangeShapeType="1"/>
          </p:cNvSpPr>
          <p:nvPr/>
        </p:nvSpPr>
        <p:spPr bwMode="auto">
          <a:xfrm>
            <a:off x="5354242" y="3014663"/>
            <a:ext cx="1190" cy="664369"/>
          </a:xfrm>
          <a:prstGeom prst="line">
            <a:avLst/>
          </a:prstGeom>
          <a:noFill/>
          <a:ln w="9525">
            <a:solidFill>
              <a:srgbClr val="000000"/>
            </a:solidFill>
            <a:round/>
            <a:headEnd/>
            <a:tailEnd/>
          </a:ln>
        </p:spPr>
        <p:txBody>
          <a:bodyPr/>
          <a:lstStyle/>
          <a:p>
            <a:endParaRPr lang="en-US" sz="1350"/>
          </a:p>
        </p:txBody>
      </p:sp>
      <p:sp>
        <p:nvSpPr>
          <p:cNvPr id="261426" name="Freeform 306"/>
          <p:cNvSpPr>
            <a:spLocks/>
          </p:cNvSpPr>
          <p:nvPr/>
        </p:nvSpPr>
        <p:spPr bwMode="auto">
          <a:xfrm>
            <a:off x="2888457" y="1850232"/>
            <a:ext cx="841772" cy="59531"/>
          </a:xfrm>
          <a:custGeom>
            <a:avLst/>
            <a:gdLst/>
            <a:ahLst/>
            <a:cxnLst>
              <a:cxn ang="0">
                <a:pos x="0" y="0"/>
              </a:cxn>
              <a:cxn ang="0">
                <a:pos x="210" y="0"/>
              </a:cxn>
              <a:cxn ang="0">
                <a:pos x="284" y="51"/>
              </a:cxn>
              <a:cxn ang="0">
                <a:pos x="726" y="51"/>
              </a:cxn>
            </a:cxnLst>
            <a:rect l="0" t="0" r="r" b="b"/>
            <a:pathLst>
              <a:path w="726" h="51">
                <a:moveTo>
                  <a:pt x="0" y="0"/>
                </a:moveTo>
                <a:lnTo>
                  <a:pt x="210" y="0"/>
                </a:lnTo>
                <a:lnTo>
                  <a:pt x="284" y="51"/>
                </a:lnTo>
                <a:lnTo>
                  <a:pt x="726" y="51"/>
                </a:lnTo>
              </a:path>
            </a:pathLst>
          </a:custGeom>
          <a:noFill/>
          <a:ln w="9525">
            <a:solidFill>
              <a:srgbClr val="000000"/>
            </a:solidFill>
            <a:prstDash val="solid"/>
            <a:round/>
            <a:headEnd/>
            <a:tailEnd/>
          </a:ln>
        </p:spPr>
        <p:txBody>
          <a:bodyPr/>
          <a:lstStyle/>
          <a:p>
            <a:endParaRPr lang="en-US" sz="1350"/>
          </a:p>
        </p:txBody>
      </p:sp>
      <p:sp>
        <p:nvSpPr>
          <p:cNvPr id="261427" name="Line 307"/>
          <p:cNvSpPr>
            <a:spLocks noChangeShapeType="1"/>
          </p:cNvSpPr>
          <p:nvPr/>
        </p:nvSpPr>
        <p:spPr bwMode="auto">
          <a:xfrm>
            <a:off x="2888456" y="1738313"/>
            <a:ext cx="72629" cy="111919"/>
          </a:xfrm>
          <a:prstGeom prst="line">
            <a:avLst/>
          </a:prstGeom>
          <a:noFill/>
          <a:ln w="9525">
            <a:solidFill>
              <a:srgbClr val="000000"/>
            </a:solidFill>
            <a:round/>
            <a:headEnd/>
            <a:tailEnd/>
          </a:ln>
        </p:spPr>
        <p:txBody>
          <a:bodyPr/>
          <a:lstStyle/>
          <a:p>
            <a:endParaRPr lang="en-US" sz="1350"/>
          </a:p>
        </p:txBody>
      </p:sp>
      <p:sp>
        <p:nvSpPr>
          <p:cNvPr id="261428" name="Freeform 308"/>
          <p:cNvSpPr>
            <a:spLocks/>
          </p:cNvSpPr>
          <p:nvPr/>
        </p:nvSpPr>
        <p:spPr bwMode="auto">
          <a:xfrm>
            <a:off x="3126581" y="2080023"/>
            <a:ext cx="663179" cy="625078"/>
          </a:xfrm>
          <a:custGeom>
            <a:avLst/>
            <a:gdLst/>
            <a:ahLst/>
            <a:cxnLst>
              <a:cxn ang="0">
                <a:pos x="0" y="0"/>
              </a:cxn>
              <a:cxn ang="0">
                <a:pos x="226" y="239"/>
              </a:cxn>
              <a:cxn ang="0">
                <a:pos x="572" y="539"/>
              </a:cxn>
            </a:cxnLst>
            <a:rect l="0" t="0" r="r" b="b"/>
            <a:pathLst>
              <a:path w="572" h="539">
                <a:moveTo>
                  <a:pt x="0" y="0"/>
                </a:moveTo>
                <a:lnTo>
                  <a:pt x="226" y="239"/>
                </a:lnTo>
                <a:lnTo>
                  <a:pt x="572" y="539"/>
                </a:lnTo>
              </a:path>
            </a:pathLst>
          </a:custGeom>
          <a:noFill/>
          <a:ln w="9525">
            <a:solidFill>
              <a:srgbClr val="000000"/>
            </a:solidFill>
            <a:prstDash val="solid"/>
            <a:round/>
            <a:headEnd/>
            <a:tailEnd/>
          </a:ln>
        </p:spPr>
        <p:txBody>
          <a:bodyPr/>
          <a:lstStyle/>
          <a:p>
            <a:endParaRPr lang="en-US" sz="1350"/>
          </a:p>
        </p:txBody>
      </p:sp>
      <p:sp>
        <p:nvSpPr>
          <p:cNvPr id="261429" name="Line 309"/>
          <p:cNvSpPr>
            <a:spLocks noChangeShapeType="1"/>
          </p:cNvSpPr>
          <p:nvPr/>
        </p:nvSpPr>
        <p:spPr bwMode="auto">
          <a:xfrm>
            <a:off x="3086100" y="1850231"/>
            <a:ext cx="46435" cy="1191"/>
          </a:xfrm>
          <a:prstGeom prst="line">
            <a:avLst/>
          </a:prstGeom>
          <a:noFill/>
          <a:ln w="0">
            <a:solidFill>
              <a:srgbClr val="000000"/>
            </a:solidFill>
            <a:round/>
            <a:headEnd/>
            <a:tailEnd/>
          </a:ln>
        </p:spPr>
        <p:txBody>
          <a:bodyPr/>
          <a:lstStyle/>
          <a:p>
            <a:endParaRPr lang="en-US" sz="1350"/>
          </a:p>
        </p:txBody>
      </p:sp>
      <p:sp>
        <p:nvSpPr>
          <p:cNvPr id="261430" name="Freeform 310"/>
          <p:cNvSpPr>
            <a:spLocks/>
          </p:cNvSpPr>
          <p:nvPr/>
        </p:nvSpPr>
        <p:spPr bwMode="auto">
          <a:xfrm>
            <a:off x="6791325" y="3296841"/>
            <a:ext cx="875110" cy="559594"/>
          </a:xfrm>
          <a:custGeom>
            <a:avLst/>
            <a:gdLst/>
            <a:ahLst/>
            <a:cxnLst>
              <a:cxn ang="0">
                <a:pos x="754" y="482"/>
              </a:cxn>
              <a:cxn ang="0">
                <a:pos x="715" y="465"/>
              </a:cxn>
              <a:cxn ang="0">
                <a:pos x="681" y="460"/>
              </a:cxn>
              <a:cxn ang="0">
                <a:pos x="641" y="460"/>
              </a:cxn>
              <a:cxn ang="0">
                <a:pos x="601" y="454"/>
              </a:cxn>
              <a:cxn ang="0">
                <a:pos x="584" y="448"/>
              </a:cxn>
              <a:cxn ang="0">
                <a:pos x="567" y="437"/>
              </a:cxn>
              <a:cxn ang="0">
                <a:pos x="533" y="397"/>
              </a:cxn>
              <a:cxn ang="0">
                <a:pos x="516" y="375"/>
              </a:cxn>
              <a:cxn ang="0">
                <a:pos x="488" y="358"/>
              </a:cxn>
              <a:cxn ang="0">
                <a:pos x="454" y="352"/>
              </a:cxn>
              <a:cxn ang="0">
                <a:pos x="420" y="352"/>
              </a:cxn>
              <a:cxn ang="0">
                <a:pos x="391" y="346"/>
              </a:cxn>
              <a:cxn ang="0">
                <a:pos x="374" y="341"/>
              </a:cxn>
              <a:cxn ang="0">
                <a:pos x="363" y="324"/>
              </a:cxn>
              <a:cxn ang="0">
                <a:pos x="357" y="295"/>
              </a:cxn>
              <a:cxn ang="0">
                <a:pos x="346" y="256"/>
              </a:cxn>
              <a:cxn ang="0">
                <a:pos x="329" y="239"/>
              </a:cxn>
              <a:cxn ang="0">
                <a:pos x="306" y="227"/>
              </a:cxn>
              <a:cxn ang="0">
                <a:pos x="284" y="216"/>
              </a:cxn>
              <a:cxn ang="0">
                <a:pos x="227" y="176"/>
              </a:cxn>
              <a:cxn ang="0">
                <a:pos x="182" y="136"/>
              </a:cxn>
              <a:cxn ang="0">
                <a:pos x="165" y="119"/>
              </a:cxn>
              <a:cxn ang="0">
                <a:pos x="136" y="102"/>
              </a:cxn>
              <a:cxn ang="0">
                <a:pos x="114" y="97"/>
              </a:cxn>
              <a:cxn ang="0">
                <a:pos x="91" y="85"/>
              </a:cxn>
              <a:cxn ang="0">
                <a:pos x="68" y="68"/>
              </a:cxn>
              <a:cxn ang="0">
                <a:pos x="57" y="57"/>
              </a:cxn>
              <a:cxn ang="0">
                <a:pos x="40" y="40"/>
              </a:cxn>
              <a:cxn ang="0">
                <a:pos x="23" y="23"/>
              </a:cxn>
              <a:cxn ang="0">
                <a:pos x="12" y="12"/>
              </a:cxn>
              <a:cxn ang="0">
                <a:pos x="0" y="0"/>
              </a:cxn>
            </a:cxnLst>
            <a:rect l="0" t="0" r="r" b="b"/>
            <a:pathLst>
              <a:path w="754" h="482">
                <a:moveTo>
                  <a:pt x="754" y="482"/>
                </a:moveTo>
                <a:lnTo>
                  <a:pt x="715" y="465"/>
                </a:lnTo>
                <a:lnTo>
                  <a:pt x="681" y="460"/>
                </a:lnTo>
                <a:lnTo>
                  <a:pt x="641" y="460"/>
                </a:lnTo>
                <a:lnTo>
                  <a:pt x="601" y="454"/>
                </a:lnTo>
                <a:lnTo>
                  <a:pt x="584" y="448"/>
                </a:lnTo>
                <a:lnTo>
                  <a:pt x="567" y="437"/>
                </a:lnTo>
                <a:lnTo>
                  <a:pt x="533" y="397"/>
                </a:lnTo>
                <a:lnTo>
                  <a:pt x="516" y="375"/>
                </a:lnTo>
                <a:lnTo>
                  <a:pt x="488" y="358"/>
                </a:lnTo>
                <a:lnTo>
                  <a:pt x="454" y="352"/>
                </a:lnTo>
                <a:lnTo>
                  <a:pt x="420" y="352"/>
                </a:lnTo>
                <a:lnTo>
                  <a:pt x="391" y="346"/>
                </a:lnTo>
                <a:lnTo>
                  <a:pt x="374" y="341"/>
                </a:lnTo>
                <a:lnTo>
                  <a:pt x="363" y="324"/>
                </a:lnTo>
                <a:lnTo>
                  <a:pt x="357" y="295"/>
                </a:lnTo>
                <a:lnTo>
                  <a:pt x="346" y="256"/>
                </a:lnTo>
                <a:lnTo>
                  <a:pt x="329" y="239"/>
                </a:lnTo>
                <a:lnTo>
                  <a:pt x="306" y="227"/>
                </a:lnTo>
                <a:lnTo>
                  <a:pt x="284" y="216"/>
                </a:lnTo>
                <a:lnTo>
                  <a:pt x="227" y="176"/>
                </a:lnTo>
                <a:lnTo>
                  <a:pt x="182" y="136"/>
                </a:lnTo>
                <a:lnTo>
                  <a:pt x="165" y="119"/>
                </a:lnTo>
                <a:lnTo>
                  <a:pt x="136" y="102"/>
                </a:lnTo>
                <a:lnTo>
                  <a:pt x="114" y="97"/>
                </a:lnTo>
                <a:lnTo>
                  <a:pt x="91" y="85"/>
                </a:lnTo>
                <a:lnTo>
                  <a:pt x="68" y="68"/>
                </a:lnTo>
                <a:lnTo>
                  <a:pt x="57" y="57"/>
                </a:lnTo>
                <a:lnTo>
                  <a:pt x="40" y="40"/>
                </a:lnTo>
                <a:lnTo>
                  <a:pt x="23" y="23"/>
                </a:lnTo>
                <a:lnTo>
                  <a:pt x="12" y="12"/>
                </a:lnTo>
                <a:lnTo>
                  <a:pt x="0" y="0"/>
                </a:lnTo>
              </a:path>
            </a:pathLst>
          </a:custGeom>
          <a:noFill/>
          <a:ln w="9525">
            <a:solidFill>
              <a:srgbClr val="000000"/>
            </a:solidFill>
            <a:prstDash val="solid"/>
            <a:round/>
            <a:headEnd/>
            <a:tailEnd/>
          </a:ln>
        </p:spPr>
        <p:txBody>
          <a:bodyPr/>
          <a:lstStyle/>
          <a:p>
            <a:endParaRPr lang="en-US" sz="1350"/>
          </a:p>
        </p:txBody>
      </p:sp>
      <p:grpSp>
        <p:nvGrpSpPr>
          <p:cNvPr id="19" name="Group 312"/>
          <p:cNvGrpSpPr>
            <a:grpSpLocks/>
          </p:cNvGrpSpPr>
          <p:nvPr/>
        </p:nvGrpSpPr>
        <p:grpSpPr bwMode="auto">
          <a:xfrm>
            <a:off x="3511153" y="2471745"/>
            <a:ext cx="138113" cy="138742"/>
            <a:chOff x="2013" y="1550"/>
            <a:chExt cx="191" cy="193"/>
          </a:xfrm>
        </p:grpSpPr>
        <p:sp>
          <p:nvSpPr>
            <p:cNvPr id="261433" name="AutoShape 313"/>
            <p:cNvSpPr>
              <a:spLocks noChangeArrowheads="1"/>
            </p:cNvSpPr>
            <p:nvPr/>
          </p:nvSpPr>
          <p:spPr bwMode="auto">
            <a:xfrm rot="5400000">
              <a:off x="2064" y="1584"/>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34" name="Text Box 314"/>
            <p:cNvSpPr txBox="1">
              <a:spLocks noChangeArrowheads="1"/>
            </p:cNvSpPr>
            <p:nvPr/>
          </p:nvSpPr>
          <p:spPr bwMode="auto">
            <a:xfrm>
              <a:off x="2013" y="1550"/>
              <a:ext cx="191" cy="19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0" name="Group 315"/>
          <p:cNvGrpSpPr>
            <a:grpSpLocks/>
          </p:cNvGrpSpPr>
          <p:nvPr/>
        </p:nvGrpSpPr>
        <p:grpSpPr bwMode="auto">
          <a:xfrm>
            <a:off x="4680347" y="3634977"/>
            <a:ext cx="138113" cy="138438"/>
            <a:chOff x="2013" y="1550"/>
            <a:chExt cx="191" cy="195"/>
          </a:xfrm>
        </p:grpSpPr>
        <p:sp>
          <p:nvSpPr>
            <p:cNvPr id="261436" name="AutoShape 316"/>
            <p:cNvSpPr>
              <a:spLocks noChangeArrowheads="1"/>
            </p:cNvSpPr>
            <p:nvPr/>
          </p:nvSpPr>
          <p:spPr bwMode="auto">
            <a:xfrm rot="5400000">
              <a:off x="2064" y="1584"/>
              <a:ext cx="96" cy="96"/>
            </a:xfrm>
            <a:prstGeom prst="homePlate">
              <a:avLst>
                <a:gd name="adj" fmla="val 25000"/>
              </a:avLst>
            </a:prstGeom>
            <a:noFill/>
            <a:ln w="9525">
              <a:solidFill>
                <a:schemeClr val="tx1"/>
              </a:solidFill>
              <a:miter lim="800000"/>
              <a:headEnd/>
              <a:tailEnd/>
            </a:ln>
            <a:effectLst/>
          </p:spPr>
          <p:txBody>
            <a:bodyPr wrap="none" anchor="ctr"/>
            <a:lstStyle/>
            <a:p>
              <a:endParaRPr lang="en-US" sz="1350"/>
            </a:p>
          </p:txBody>
        </p:sp>
        <p:sp>
          <p:nvSpPr>
            <p:cNvPr id="261437" name="Text Box 317"/>
            <p:cNvSpPr txBox="1">
              <a:spLocks noChangeArrowheads="1"/>
            </p:cNvSpPr>
            <p:nvPr/>
          </p:nvSpPr>
          <p:spPr bwMode="auto">
            <a:xfrm>
              <a:off x="2013" y="1550"/>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1" name="Group 318"/>
          <p:cNvGrpSpPr>
            <a:grpSpLocks/>
          </p:cNvGrpSpPr>
          <p:nvPr/>
        </p:nvGrpSpPr>
        <p:grpSpPr bwMode="auto">
          <a:xfrm rot="10800000">
            <a:off x="4314825" y="3981999"/>
            <a:ext cx="138113" cy="138438"/>
            <a:chOff x="2013" y="1528"/>
            <a:chExt cx="191" cy="195"/>
          </a:xfrm>
        </p:grpSpPr>
        <p:sp>
          <p:nvSpPr>
            <p:cNvPr id="261439" name="AutoShape 319"/>
            <p:cNvSpPr>
              <a:spLocks noChangeArrowheads="1"/>
            </p:cNvSpPr>
            <p:nvPr/>
          </p:nvSpPr>
          <p:spPr bwMode="auto">
            <a:xfrm rot="5400000">
              <a:off x="2066" y="1582"/>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40" name="Text Box 320"/>
            <p:cNvSpPr txBox="1">
              <a:spLocks noChangeArrowheads="1"/>
            </p:cNvSpPr>
            <p:nvPr/>
          </p:nvSpPr>
          <p:spPr bwMode="auto">
            <a:xfrm>
              <a:off x="2013" y="1528"/>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2" name="Group 321"/>
          <p:cNvGrpSpPr>
            <a:grpSpLocks/>
          </p:cNvGrpSpPr>
          <p:nvPr/>
        </p:nvGrpSpPr>
        <p:grpSpPr bwMode="auto">
          <a:xfrm rot="10800000">
            <a:off x="5288756" y="3679387"/>
            <a:ext cx="138113" cy="254079"/>
            <a:chOff x="2015" y="1526"/>
            <a:chExt cx="191" cy="359"/>
          </a:xfrm>
        </p:grpSpPr>
        <p:sp>
          <p:nvSpPr>
            <p:cNvPr id="261442" name="AutoShape 322"/>
            <p:cNvSpPr>
              <a:spLocks noChangeArrowheads="1"/>
            </p:cNvSpPr>
            <p:nvPr/>
          </p:nvSpPr>
          <p:spPr bwMode="auto">
            <a:xfrm rot="5400000">
              <a:off x="2066" y="1582"/>
              <a:ext cx="96" cy="96"/>
            </a:xfrm>
            <a:prstGeom prst="homePlate">
              <a:avLst>
                <a:gd name="adj" fmla="val 25000"/>
              </a:avLst>
            </a:prstGeom>
            <a:noFill/>
            <a:ln w="9525">
              <a:solidFill>
                <a:schemeClr val="tx1"/>
              </a:solidFill>
              <a:miter lim="800000"/>
              <a:headEnd/>
              <a:tailEnd/>
            </a:ln>
            <a:effectLst/>
          </p:spPr>
          <p:txBody>
            <a:bodyPr wrap="none" anchor="ctr"/>
            <a:lstStyle/>
            <a:p>
              <a:endParaRPr lang="en-US" sz="1350"/>
            </a:p>
          </p:txBody>
        </p:sp>
        <p:sp>
          <p:nvSpPr>
            <p:cNvPr id="261443" name="Text Box 323"/>
            <p:cNvSpPr txBox="1">
              <a:spLocks noChangeArrowheads="1"/>
            </p:cNvSpPr>
            <p:nvPr/>
          </p:nvSpPr>
          <p:spPr bwMode="auto">
            <a:xfrm>
              <a:off x="2015" y="1526"/>
              <a:ext cx="191" cy="359"/>
            </a:xfrm>
            <a:prstGeom prst="rect">
              <a:avLst/>
            </a:prstGeom>
            <a:noFill/>
            <a:ln w="9525">
              <a:noFill/>
              <a:miter lim="800000"/>
              <a:headEnd/>
              <a:tailEnd/>
            </a:ln>
            <a:effectLst/>
          </p:spPr>
          <p:txBody>
            <a:bodyPr>
              <a:spAutoFit/>
            </a:bodyPr>
            <a:lstStyle/>
            <a:p>
              <a:pPr>
                <a:spcBef>
                  <a:spcPct val="50000"/>
                </a:spcBef>
              </a:pPr>
              <a:r>
                <a:rPr lang="en-US" sz="1050"/>
                <a:t>5</a:t>
              </a:r>
            </a:p>
          </p:txBody>
        </p:sp>
      </p:grpSp>
      <p:grpSp>
        <p:nvGrpSpPr>
          <p:cNvPr id="23" name="Group 324"/>
          <p:cNvGrpSpPr>
            <a:grpSpLocks/>
          </p:cNvGrpSpPr>
          <p:nvPr/>
        </p:nvGrpSpPr>
        <p:grpSpPr bwMode="auto">
          <a:xfrm rot="10800000">
            <a:off x="5003006" y="3456740"/>
            <a:ext cx="138113" cy="254079"/>
            <a:chOff x="2015" y="1526"/>
            <a:chExt cx="191" cy="359"/>
          </a:xfrm>
        </p:grpSpPr>
        <p:sp>
          <p:nvSpPr>
            <p:cNvPr id="261445" name="AutoShape 325"/>
            <p:cNvSpPr>
              <a:spLocks noChangeArrowheads="1"/>
            </p:cNvSpPr>
            <p:nvPr/>
          </p:nvSpPr>
          <p:spPr bwMode="auto">
            <a:xfrm rot="5400000">
              <a:off x="2066" y="1582"/>
              <a:ext cx="96" cy="96"/>
            </a:xfrm>
            <a:prstGeom prst="homePlate">
              <a:avLst>
                <a:gd name="adj" fmla="val 25000"/>
              </a:avLst>
            </a:prstGeom>
            <a:noFill/>
            <a:ln w="9525">
              <a:solidFill>
                <a:schemeClr val="tx1"/>
              </a:solidFill>
              <a:miter lim="800000"/>
              <a:headEnd/>
              <a:tailEnd/>
            </a:ln>
            <a:effectLst/>
          </p:spPr>
          <p:txBody>
            <a:bodyPr wrap="none" anchor="ctr"/>
            <a:lstStyle/>
            <a:p>
              <a:endParaRPr lang="en-US" sz="1350"/>
            </a:p>
          </p:txBody>
        </p:sp>
        <p:sp>
          <p:nvSpPr>
            <p:cNvPr id="261446" name="Text Box 326"/>
            <p:cNvSpPr txBox="1">
              <a:spLocks noChangeArrowheads="1"/>
            </p:cNvSpPr>
            <p:nvPr/>
          </p:nvSpPr>
          <p:spPr bwMode="auto">
            <a:xfrm>
              <a:off x="2015" y="1526"/>
              <a:ext cx="191" cy="359"/>
            </a:xfrm>
            <a:prstGeom prst="rect">
              <a:avLst/>
            </a:prstGeom>
            <a:noFill/>
            <a:ln w="9525">
              <a:noFill/>
              <a:miter lim="800000"/>
              <a:headEnd/>
              <a:tailEnd/>
            </a:ln>
            <a:effectLst/>
          </p:spPr>
          <p:txBody>
            <a:bodyPr>
              <a:spAutoFit/>
            </a:bodyPr>
            <a:lstStyle/>
            <a:p>
              <a:pPr>
                <a:spcBef>
                  <a:spcPct val="50000"/>
                </a:spcBef>
              </a:pPr>
              <a:r>
                <a:rPr lang="en-US" sz="1050"/>
                <a:t>5</a:t>
              </a:r>
            </a:p>
          </p:txBody>
        </p:sp>
      </p:grpSp>
      <p:grpSp>
        <p:nvGrpSpPr>
          <p:cNvPr id="24" name="Group 327"/>
          <p:cNvGrpSpPr>
            <a:grpSpLocks/>
          </p:cNvGrpSpPr>
          <p:nvPr/>
        </p:nvGrpSpPr>
        <p:grpSpPr bwMode="auto">
          <a:xfrm rot="10800000">
            <a:off x="3813572" y="3282232"/>
            <a:ext cx="138113" cy="138742"/>
            <a:chOff x="2013" y="1531"/>
            <a:chExt cx="191" cy="193"/>
          </a:xfrm>
        </p:grpSpPr>
        <p:sp>
          <p:nvSpPr>
            <p:cNvPr id="261448" name="AutoShape 328"/>
            <p:cNvSpPr>
              <a:spLocks noChangeArrowheads="1"/>
            </p:cNvSpPr>
            <p:nvPr/>
          </p:nvSpPr>
          <p:spPr bwMode="auto">
            <a:xfrm rot="5400000">
              <a:off x="2066" y="1580"/>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49" name="Text Box 329"/>
            <p:cNvSpPr txBox="1">
              <a:spLocks noChangeArrowheads="1"/>
            </p:cNvSpPr>
            <p:nvPr/>
          </p:nvSpPr>
          <p:spPr bwMode="auto">
            <a:xfrm>
              <a:off x="2013" y="1531"/>
              <a:ext cx="191" cy="19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5" name="Group 330"/>
          <p:cNvGrpSpPr>
            <a:grpSpLocks/>
          </p:cNvGrpSpPr>
          <p:nvPr/>
        </p:nvGrpSpPr>
        <p:grpSpPr bwMode="auto">
          <a:xfrm rot="10800000">
            <a:off x="4173141" y="2571109"/>
            <a:ext cx="136922" cy="138438"/>
            <a:chOff x="2014" y="1528"/>
            <a:chExt cx="190" cy="195"/>
          </a:xfrm>
        </p:grpSpPr>
        <p:sp>
          <p:nvSpPr>
            <p:cNvPr id="261451" name="AutoShape 331"/>
            <p:cNvSpPr>
              <a:spLocks noChangeArrowheads="1"/>
            </p:cNvSpPr>
            <p:nvPr/>
          </p:nvSpPr>
          <p:spPr bwMode="auto">
            <a:xfrm rot="5400000">
              <a:off x="2068" y="1582"/>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52" name="Text Box 332"/>
            <p:cNvSpPr txBox="1">
              <a:spLocks noChangeArrowheads="1"/>
            </p:cNvSpPr>
            <p:nvPr/>
          </p:nvSpPr>
          <p:spPr bwMode="auto">
            <a:xfrm>
              <a:off x="2014" y="1528"/>
              <a:ext cx="190"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6" name="Group 333"/>
          <p:cNvGrpSpPr>
            <a:grpSpLocks/>
          </p:cNvGrpSpPr>
          <p:nvPr/>
        </p:nvGrpSpPr>
        <p:grpSpPr bwMode="auto">
          <a:xfrm rot="10800000">
            <a:off x="3930253" y="1712668"/>
            <a:ext cx="138113" cy="138438"/>
            <a:chOff x="2013" y="1528"/>
            <a:chExt cx="191" cy="195"/>
          </a:xfrm>
        </p:grpSpPr>
        <p:sp>
          <p:nvSpPr>
            <p:cNvPr id="261454" name="AutoShape 334"/>
            <p:cNvSpPr>
              <a:spLocks noChangeArrowheads="1"/>
            </p:cNvSpPr>
            <p:nvPr/>
          </p:nvSpPr>
          <p:spPr bwMode="auto">
            <a:xfrm rot="5400000">
              <a:off x="2066" y="1582"/>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55" name="Text Box 335"/>
            <p:cNvSpPr txBox="1">
              <a:spLocks noChangeArrowheads="1"/>
            </p:cNvSpPr>
            <p:nvPr/>
          </p:nvSpPr>
          <p:spPr bwMode="auto">
            <a:xfrm>
              <a:off x="2013" y="1528"/>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7" name="Group 336"/>
          <p:cNvGrpSpPr>
            <a:grpSpLocks/>
          </p:cNvGrpSpPr>
          <p:nvPr/>
        </p:nvGrpSpPr>
        <p:grpSpPr bwMode="auto">
          <a:xfrm rot="10800000">
            <a:off x="3605212" y="1837684"/>
            <a:ext cx="138113" cy="138438"/>
            <a:chOff x="2013" y="1528"/>
            <a:chExt cx="191" cy="195"/>
          </a:xfrm>
        </p:grpSpPr>
        <p:sp>
          <p:nvSpPr>
            <p:cNvPr id="261457" name="AutoShape 337"/>
            <p:cNvSpPr>
              <a:spLocks noChangeArrowheads="1"/>
            </p:cNvSpPr>
            <p:nvPr/>
          </p:nvSpPr>
          <p:spPr bwMode="auto">
            <a:xfrm rot="5400000">
              <a:off x="2066" y="1582"/>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58" name="Text Box 338"/>
            <p:cNvSpPr txBox="1">
              <a:spLocks noChangeArrowheads="1"/>
            </p:cNvSpPr>
            <p:nvPr/>
          </p:nvSpPr>
          <p:spPr bwMode="auto">
            <a:xfrm>
              <a:off x="2013" y="1528"/>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8" name="Group 339"/>
          <p:cNvGrpSpPr>
            <a:grpSpLocks/>
          </p:cNvGrpSpPr>
          <p:nvPr/>
        </p:nvGrpSpPr>
        <p:grpSpPr bwMode="auto">
          <a:xfrm rot="10800000">
            <a:off x="3078956" y="2813126"/>
            <a:ext cx="138113" cy="138742"/>
            <a:chOff x="2013" y="1531"/>
            <a:chExt cx="191" cy="193"/>
          </a:xfrm>
        </p:grpSpPr>
        <p:sp>
          <p:nvSpPr>
            <p:cNvPr id="261460" name="AutoShape 340"/>
            <p:cNvSpPr>
              <a:spLocks noChangeArrowheads="1"/>
            </p:cNvSpPr>
            <p:nvPr/>
          </p:nvSpPr>
          <p:spPr bwMode="auto">
            <a:xfrm rot="5400000">
              <a:off x="2066" y="1580"/>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61" name="Text Box 341"/>
            <p:cNvSpPr txBox="1">
              <a:spLocks noChangeArrowheads="1"/>
            </p:cNvSpPr>
            <p:nvPr/>
          </p:nvSpPr>
          <p:spPr bwMode="auto">
            <a:xfrm>
              <a:off x="2013" y="1531"/>
              <a:ext cx="191" cy="193"/>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9" name="Group 342"/>
          <p:cNvGrpSpPr>
            <a:grpSpLocks/>
          </p:cNvGrpSpPr>
          <p:nvPr/>
        </p:nvGrpSpPr>
        <p:grpSpPr bwMode="auto">
          <a:xfrm rot="10800000">
            <a:off x="3113485" y="3292627"/>
            <a:ext cx="138113" cy="138438"/>
            <a:chOff x="2013" y="1528"/>
            <a:chExt cx="191" cy="195"/>
          </a:xfrm>
        </p:grpSpPr>
        <p:sp>
          <p:nvSpPr>
            <p:cNvPr id="261463" name="AutoShape 343"/>
            <p:cNvSpPr>
              <a:spLocks noChangeArrowheads="1"/>
            </p:cNvSpPr>
            <p:nvPr/>
          </p:nvSpPr>
          <p:spPr bwMode="auto">
            <a:xfrm rot="5400000">
              <a:off x="2066" y="1582"/>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64" name="Text Box 344"/>
            <p:cNvSpPr txBox="1">
              <a:spLocks noChangeArrowheads="1"/>
            </p:cNvSpPr>
            <p:nvPr/>
          </p:nvSpPr>
          <p:spPr bwMode="auto">
            <a:xfrm>
              <a:off x="2013" y="1528"/>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30" name="Group 345"/>
          <p:cNvGrpSpPr>
            <a:grpSpLocks/>
          </p:cNvGrpSpPr>
          <p:nvPr/>
        </p:nvGrpSpPr>
        <p:grpSpPr bwMode="auto">
          <a:xfrm rot="10800000">
            <a:off x="2575322" y="2946155"/>
            <a:ext cx="138113" cy="138438"/>
            <a:chOff x="2013" y="1528"/>
            <a:chExt cx="191" cy="195"/>
          </a:xfrm>
        </p:grpSpPr>
        <p:sp>
          <p:nvSpPr>
            <p:cNvPr id="261466" name="AutoShape 346"/>
            <p:cNvSpPr>
              <a:spLocks noChangeArrowheads="1"/>
            </p:cNvSpPr>
            <p:nvPr/>
          </p:nvSpPr>
          <p:spPr bwMode="auto">
            <a:xfrm rot="5400000">
              <a:off x="2066" y="1580"/>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67" name="Text Box 347"/>
            <p:cNvSpPr txBox="1">
              <a:spLocks noChangeArrowheads="1"/>
            </p:cNvSpPr>
            <p:nvPr/>
          </p:nvSpPr>
          <p:spPr bwMode="auto">
            <a:xfrm>
              <a:off x="2013" y="1528"/>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31" name="Group 348"/>
          <p:cNvGrpSpPr>
            <a:grpSpLocks/>
          </p:cNvGrpSpPr>
          <p:nvPr/>
        </p:nvGrpSpPr>
        <p:grpSpPr bwMode="auto">
          <a:xfrm rot="10800000">
            <a:off x="2306241" y="1898405"/>
            <a:ext cx="138113" cy="138438"/>
            <a:chOff x="2013" y="1528"/>
            <a:chExt cx="191" cy="195"/>
          </a:xfrm>
        </p:grpSpPr>
        <p:sp>
          <p:nvSpPr>
            <p:cNvPr id="261469" name="AutoShape 349"/>
            <p:cNvSpPr>
              <a:spLocks noChangeArrowheads="1"/>
            </p:cNvSpPr>
            <p:nvPr/>
          </p:nvSpPr>
          <p:spPr bwMode="auto">
            <a:xfrm rot="5400000">
              <a:off x="2066" y="1582"/>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70" name="Text Box 350"/>
            <p:cNvSpPr txBox="1">
              <a:spLocks noChangeArrowheads="1"/>
            </p:cNvSpPr>
            <p:nvPr/>
          </p:nvSpPr>
          <p:spPr bwMode="auto">
            <a:xfrm>
              <a:off x="2013" y="1528"/>
              <a:ext cx="191" cy="195"/>
            </a:xfrm>
            <a:prstGeom prst="rect">
              <a:avLst/>
            </a:prstGeom>
            <a:noFill/>
            <a:ln w="9525">
              <a:noFill/>
              <a:miter lim="800000"/>
              <a:headEnd/>
              <a:tailEnd/>
            </a:ln>
            <a:effectLst/>
          </p:spPr>
          <p:txBody>
            <a:bodyPr>
              <a:spAutoFit/>
            </a:bodyPr>
            <a:lstStyle/>
            <a:p>
              <a:pPr>
                <a:spcBef>
                  <a:spcPct val="50000"/>
                </a:spcBef>
              </a:pPr>
              <a:r>
                <a:rPr lang="en-US" sz="300"/>
                <a:t>5</a:t>
              </a:r>
            </a:p>
          </p:txBody>
        </p:sp>
      </p:grpSp>
      <p:grpSp>
        <p:nvGrpSpPr>
          <p:cNvPr id="261289" name="Group 351"/>
          <p:cNvGrpSpPr>
            <a:grpSpLocks/>
          </p:cNvGrpSpPr>
          <p:nvPr/>
        </p:nvGrpSpPr>
        <p:grpSpPr bwMode="auto">
          <a:xfrm rot="10800000">
            <a:off x="1976437" y="1771329"/>
            <a:ext cx="138113" cy="138742"/>
            <a:chOff x="2013" y="1531"/>
            <a:chExt cx="191" cy="193"/>
          </a:xfrm>
        </p:grpSpPr>
        <p:sp>
          <p:nvSpPr>
            <p:cNvPr id="261472" name="AutoShape 352"/>
            <p:cNvSpPr>
              <a:spLocks noChangeArrowheads="1"/>
            </p:cNvSpPr>
            <p:nvPr/>
          </p:nvSpPr>
          <p:spPr bwMode="auto">
            <a:xfrm rot="5400000">
              <a:off x="2066" y="1580"/>
              <a:ext cx="96" cy="96"/>
            </a:xfrm>
            <a:prstGeom prst="homePlate">
              <a:avLst>
                <a:gd name="adj" fmla="val 25000"/>
              </a:avLst>
            </a:prstGeom>
            <a:solidFill>
              <a:srgbClr val="99CCFF"/>
            </a:solidFill>
            <a:ln w="9525">
              <a:solidFill>
                <a:schemeClr val="tx1"/>
              </a:solidFill>
              <a:miter lim="800000"/>
              <a:headEnd/>
              <a:tailEnd/>
            </a:ln>
            <a:effectLst/>
          </p:spPr>
          <p:txBody>
            <a:bodyPr wrap="none" anchor="ctr"/>
            <a:lstStyle/>
            <a:p>
              <a:endParaRPr lang="en-US" sz="1350"/>
            </a:p>
          </p:txBody>
        </p:sp>
        <p:sp>
          <p:nvSpPr>
            <p:cNvPr id="261473" name="Text Box 353"/>
            <p:cNvSpPr txBox="1">
              <a:spLocks noChangeArrowheads="1"/>
            </p:cNvSpPr>
            <p:nvPr/>
          </p:nvSpPr>
          <p:spPr bwMode="auto">
            <a:xfrm>
              <a:off x="2013" y="1531"/>
              <a:ext cx="191" cy="193"/>
            </a:xfrm>
            <a:prstGeom prst="rect">
              <a:avLst/>
            </a:prstGeom>
            <a:noFill/>
            <a:ln w="9525">
              <a:noFill/>
              <a:miter lim="800000"/>
              <a:headEnd/>
              <a:tailEnd/>
            </a:ln>
            <a:effectLst/>
          </p:spPr>
          <p:txBody>
            <a:bodyPr>
              <a:spAutoFit/>
            </a:bodyPr>
            <a:lstStyle/>
            <a:p>
              <a:pPr>
                <a:spcBef>
                  <a:spcPct val="50000"/>
                </a:spcBef>
              </a:pPr>
              <a:r>
                <a:rPr lang="en-US" sz="300"/>
                <a:t>5</a:t>
              </a:r>
            </a:p>
          </p:txBody>
        </p:sp>
      </p:grpSp>
      <p:sp>
        <p:nvSpPr>
          <p:cNvPr id="261474" name="Text Box 354"/>
          <p:cNvSpPr txBox="1">
            <a:spLocks noChangeArrowheads="1"/>
          </p:cNvSpPr>
          <p:nvPr/>
        </p:nvSpPr>
        <p:spPr bwMode="auto">
          <a:xfrm>
            <a:off x="4670823" y="3620692"/>
            <a:ext cx="16787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61475" name="Text Box 355"/>
          <p:cNvSpPr txBox="1">
            <a:spLocks noChangeArrowheads="1"/>
          </p:cNvSpPr>
          <p:nvPr/>
        </p:nvSpPr>
        <p:spPr bwMode="auto">
          <a:xfrm>
            <a:off x="3501629" y="2458642"/>
            <a:ext cx="167878" cy="161583"/>
          </a:xfrm>
          <a:prstGeom prst="rect">
            <a:avLst/>
          </a:prstGeom>
          <a:noFill/>
          <a:ln w="9525">
            <a:noFill/>
            <a:miter lim="800000"/>
            <a:headEnd/>
            <a:tailEnd/>
          </a:ln>
          <a:effectLst/>
        </p:spPr>
        <p:txBody>
          <a:bodyPr>
            <a:spAutoFit/>
          </a:bodyPr>
          <a:lstStyle/>
          <a:p>
            <a:pPr>
              <a:spcBef>
                <a:spcPct val="50000"/>
              </a:spcBef>
            </a:pPr>
            <a:r>
              <a:rPr lang="en-US" sz="450" b="1"/>
              <a:t>5</a:t>
            </a:r>
          </a:p>
        </p:txBody>
      </p:sp>
      <p:sp>
        <p:nvSpPr>
          <p:cNvPr id="261476" name="Text Box 356"/>
          <p:cNvSpPr txBox="1">
            <a:spLocks noChangeArrowheads="1"/>
          </p:cNvSpPr>
          <p:nvPr/>
        </p:nvSpPr>
        <p:spPr bwMode="auto">
          <a:xfrm>
            <a:off x="4139803" y="2574132"/>
            <a:ext cx="222647"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61477" name="Text Box 357"/>
          <p:cNvSpPr txBox="1">
            <a:spLocks noChangeArrowheads="1"/>
          </p:cNvSpPr>
          <p:nvPr/>
        </p:nvSpPr>
        <p:spPr bwMode="auto">
          <a:xfrm>
            <a:off x="3777854" y="3295651"/>
            <a:ext cx="278606" cy="138499"/>
          </a:xfrm>
          <a:prstGeom prst="rect">
            <a:avLst/>
          </a:prstGeom>
          <a:noFill/>
          <a:ln w="9525">
            <a:noFill/>
            <a:miter lim="800000"/>
            <a:headEnd/>
            <a:tailEnd/>
          </a:ln>
          <a:effectLst/>
        </p:spPr>
        <p:txBody>
          <a:bodyPr>
            <a:spAutoFit/>
          </a:bodyPr>
          <a:lstStyle/>
          <a:p>
            <a:pPr>
              <a:spcBef>
                <a:spcPct val="50000"/>
              </a:spcBef>
            </a:pPr>
            <a:r>
              <a:rPr lang="en-US" sz="300" b="1"/>
              <a:t>119</a:t>
            </a:r>
          </a:p>
        </p:txBody>
      </p:sp>
      <p:sp>
        <p:nvSpPr>
          <p:cNvPr id="261478" name="Text Box 358"/>
          <p:cNvSpPr txBox="1">
            <a:spLocks noChangeArrowheads="1"/>
          </p:cNvSpPr>
          <p:nvPr/>
        </p:nvSpPr>
        <p:spPr bwMode="auto">
          <a:xfrm>
            <a:off x="4970860" y="3571875"/>
            <a:ext cx="222647" cy="415498"/>
          </a:xfrm>
          <a:prstGeom prst="rect">
            <a:avLst/>
          </a:prstGeom>
          <a:noFill/>
          <a:ln w="9525">
            <a:noFill/>
            <a:miter lim="800000"/>
            <a:headEnd/>
            <a:tailEnd/>
          </a:ln>
          <a:effectLst/>
        </p:spPr>
        <p:txBody>
          <a:bodyPr>
            <a:spAutoFit/>
          </a:bodyPr>
          <a:lstStyle/>
          <a:p>
            <a:pPr>
              <a:spcBef>
                <a:spcPct val="50000"/>
              </a:spcBef>
            </a:pPr>
            <a:r>
              <a:rPr lang="en-US" sz="1050" b="1"/>
              <a:t>99</a:t>
            </a:r>
          </a:p>
        </p:txBody>
      </p:sp>
      <p:sp>
        <p:nvSpPr>
          <p:cNvPr id="261479" name="Text Box 359"/>
          <p:cNvSpPr txBox="1">
            <a:spLocks noChangeArrowheads="1"/>
          </p:cNvSpPr>
          <p:nvPr/>
        </p:nvSpPr>
        <p:spPr bwMode="auto">
          <a:xfrm>
            <a:off x="4279107" y="3994548"/>
            <a:ext cx="278606" cy="138499"/>
          </a:xfrm>
          <a:prstGeom prst="rect">
            <a:avLst/>
          </a:prstGeom>
          <a:noFill/>
          <a:ln w="9525">
            <a:noFill/>
            <a:miter lim="800000"/>
            <a:headEnd/>
            <a:tailEnd/>
          </a:ln>
          <a:effectLst/>
        </p:spPr>
        <p:txBody>
          <a:bodyPr>
            <a:spAutoFit/>
          </a:bodyPr>
          <a:lstStyle/>
          <a:p>
            <a:pPr>
              <a:spcBef>
                <a:spcPct val="50000"/>
              </a:spcBef>
            </a:pPr>
            <a:r>
              <a:rPr lang="en-US" sz="300" b="1"/>
              <a:t>166</a:t>
            </a:r>
          </a:p>
        </p:txBody>
      </p:sp>
      <p:grpSp>
        <p:nvGrpSpPr>
          <p:cNvPr id="261324" name="Group 360"/>
          <p:cNvGrpSpPr>
            <a:grpSpLocks/>
          </p:cNvGrpSpPr>
          <p:nvPr/>
        </p:nvGrpSpPr>
        <p:grpSpPr bwMode="auto">
          <a:xfrm>
            <a:off x="5195887" y="4244578"/>
            <a:ext cx="138113" cy="253681"/>
            <a:chOff x="2013" y="1550"/>
            <a:chExt cx="191" cy="354"/>
          </a:xfrm>
        </p:grpSpPr>
        <p:sp>
          <p:nvSpPr>
            <p:cNvPr id="261481" name="AutoShape 361"/>
            <p:cNvSpPr>
              <a:spLocks noChangeArrowheads="1"/>
            </p:cNvSpPr>
            <p:nvPr/>
          </p:nvSpPr>
          <p:spPr bwMode="auto">
            <a:xfrm rot="5400000">
              <a:off x="2064" y="1584"/>
              <a:ext cx="96" cy="96"/>
            </a:xfrm>
            <a:prstGeom prst="homePlate">
              <a:avLst>
                <a:gd name="adj" fmla="val 25000"/>
              </a:avLst>
            </a:prstGeom>
            <a:noFill/>
            <a:ln w="9525">
              <a:solidFill>
                <a:schemeClr val="tx1"/>
              </a:solidFill>
              <a:miter lim="800000"/>
              <a:headEnd/>
              <a:tailEnd/>
            </a:ln>
            <a:effectLst/>
          </p:spPr>
          <p:txBody>
            <a:bodyPr wrap="none" anchor="ctr"/>
            <a:lstStyle/>
            <a:p>
              <a:endParaRPr lang="en-US" sz="1350"/>
            </a:p>
          </p:txBody>
        </p:sp>
        <p:sp>
          <p:nvSpPr>
            <p:cNvPr id="261482" name="Text Box 362"/>
            <p:cNvSpPr txBox="1">
              <a:spLocks noChangeArrowheads="1"/>
            </p:cNvSpPr>
            <p:nvPr/>
          </p:nvSpPr>
          <p:spPr bwMode="auto">
            <a:xfrm>
              <a:off x="2013" y="1550"/>
              <a:ext cx="191" cy="354"/>
            </a:xfrm>
            <a:prstGeom prst="rect">
              <a:avLst/>
            </a:prstGeom>
            <a:noFill/>
            <a:ln w="9525">
              <a:noFill/>
              <a:miter lim="800000"/>
              <a:headEnd/>
              <a:tailEnd/>
            </a:ln>
            <a:effectLst/>
          </p:spPr>
          <p:txBody>
            <a:bodyPr>
              <a:spAutoFit/>
            </a:bodyPr>
            <a:lstStyle/>
            <a:p>
              <a:pPr>
                <a:spcBef>
                  <a:spcPct val="50000"/>
                </a:spcBef>
              </a:pPr>
              <a:r>
                <a:rPr lang="en-US" sz="1050"/>
                <a:t>5</a:t>
              </a:r>
            </a:p>
          </p:txBody>
        </p:sp>
      </p:grpSp>
      <p:sp>
        <p:nvSpPr>
          <p:cNvPr id="261483" name="Text Box 363"/>
          <p:cNvSpPr txBox="1">
            <a:spLocks noChangeArrowheads="1"/>
          </p:cNvSpPr>
          <p:nvPr/>
        </p:nvSpPr>
        <p:spPr bwMode="auto">
          <a:xfrm>
            <a:off x="5186362" y="4229100"/>
            <a:ext cx="166688" cy="253916"/>
          </a:xfrm>
          <a:prstGeom prst="rect">
            <a:avLst/>
          </a:prstGeom>
          <a:noFill/>
          <a:ln w="9525">
            <a:noFill/>
            <a:miter lim="800000"/>
            <a:headEnd/>
            <a:tailEnd/>
          </a:ln>
          <a:effectLst/>
        </p:spPr>
        <p:txBody>
          <a:bodyPr>
            <a:spAutoFit/>
          </a:bodyPr>
          <a:lstStyle/>
          <a:p>
            <a:pPr>
              <a:spcBef>
                <a:spcPct val="50000"/>
              </a:spcBef>
            </a:pPr>
            <a:r>
              <a:rPr lang="en-US" sz="1050" b="1"/>
              <a:t>5</a:t>
            </a:r>
          </a:p>
        </p:txBody>
      </p:sp>
      <p:sp>
        <p:nvSpPr>
          <p:cNvPr id="261484" name="Text Box 364"/>
          <p:cNvSpPr txBox="1">
            <a:spLocks noChangeArrowheads="1"/>
          </p:cNvSpPr>
          <p:nvPr/>
        </p:nvSpPr>
        <p:spPr bwMode="auto">
          <a:xfrm>
            <a:off x="5254229" y="3808810"/>
            <a:ext cx="277415" cy="577081"/>
          </a:xfrm>
          <a:prstGeom prst="rect">
            <a:avLst/>
          </a:prstGeom>
          <a:noFill/>
          <a:ln w="9525">
            <a:noFill/>
            <a:miter lim="800000"/>
            <a:headEnd/>
            <a:tailEnd/>
          </a:ln>
          <a:effectLst/>
        </p:spPr>
        <p:txBody>
          <a:bodyPr>
            <a:spAutoFit/>
          </a:bodyPr>
          <a:lstStyle/>
          <a:p>
            <a:pPr>
              <a:spcBef>
                <a:spcPct val="50000"/>
              </a:spcBef>
            </a:pPr>
            <a:r>
              <a:rPr lang="en-US" sz="1050" b="1"/>
              <a:t>184</a:t>
            </a:r>
          </a:p>
        </p:txBody>
      </p:sp>
      <p:sp>
        <p:nvSpPr>
          <p:cNvPr id="261485" name="Text Box 365"/>
          <p:cNvSpPr txBox="1">
            <a:spLocks noChangeArrowheads="1"/>
          </p:cNvSpPr>
          <p:nvPr/>
        </p:nvSpPr>
        <p:spPr bwMode="auto">
          <a:xfrm>
            <a:off x="3896916" y="1713310"/>
            <a:ext cx="222647" cy="230832"/>
          </a:xfrm>
          <a:prstGeom prst="rect">
            <a:avLst/>
          </a:prstGeom>
          <a:noFill/>
          <a:ln w="9525">
            <a:noFill/>
            <a:miter lim="800000"/>
            <a:headEnd/>
            <a:tailEnd/>
          </a:ln>
          <a:effectLst/>
        </p:spPr>
        <p:txBody>
          <a:bodyPr>
            <a:spAutoFit/>
          </a:bodyPr>
          <a:lstStyle/>
          <a:p>
            <a:pPr>
              <a:spcBef>
                <a:spcPct val="50000"/>
              </a:spcBef>
            </a:pPr>
            <a:r>
              <a:rPr lang="en-US" sz="450" b="1"/>
              <a:t>43</a:t>
            </a:r>
          </a:p>
        </p:txBody>
      </p:sp>
      <p:sp>
        <p:nvSpPr>
          <p:cNvPr id="261486" name="Text Box 366"/>
          <p:cNvSpPr txBox="1">
            <a:spLocks noChangeArrowheads="1"/>
          </p:cNvSpPr>
          <p:nvPr/>
        </p:nvSpPr>
        <p:spPr bwMode="auto">
          <a:xfrm>
            <a:off x="3571876" y="1835944"/>
            <a:ext cx="222647" cy="230832"/>
          </a:xfrm>
          <a:prstGeom prst="rect">
            <a:avLst/>
          </a:prstGeom>
          <a:noFill/>
          <a:ln w="9525">
            <a:noFill/>
            <a:miter lim="800000"/>
            <a:headEnd/>
            <a:tailEnd/>
          </a:ln>
          <a:effectLst/>
        </p:spPr>
        <p:txBody>
          <a:bodyPr>
            <a:spAutoFit/>
          </a:bodyPr>
          <a:lstStyle/>
          <a:p>
            <a:pPr>
              <a:spcBef>
                <a:spcPct val="50000"/>
              </a:spcBef>
            </a:pPr>
            <a:r>
              <a:rPr lang="en-US" sz="450" b="1"/>
              <a:t>46</a:t>
            </a:r>
          </a:p>
        </p:txBody>
      </p:sp>
      <p:sp>
        <p:nvSpPr>
          <p:cNvPr id="261487" name="Text Box 367"/>
          <p:cNvSpPr txBox="1">
            <a:spLocks noChangeArrowheads="1"/>
          </p:cNvSpPr>
          <p:nvPr/>
        </p:nvSpPr>
        <p:spPr bwMode="auto">
          <a:xfrm>
            <a:off x="3080147" y="3293269"/>
            <a:ext cx="222647" cy="230832"/>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61488" name="Text Box 368"/>
          <p:cNvSpPr txBox="1">
            <a:spLocks noChangeArrowheads="1"/>
          </p:cNvSpPr>
          <p:nvPr/>
        </p:nvSpPr>
        <p:spPr bwMode="auto">
          <a:xfrm>
            <a:off x="3046810" y="2815829"/>
            <a:ext cx="222647"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61489" name="Text Box 369"/>
          <p:cNvSpPr txBox="1">
            <a:spLocks noChangeArrowheads="1"/>
          </p:cNvSpPr>
          <p:nvPr/>
        </p:nvSpPr>
        <p:spPr bwMode="auto">
          <a:xfrm>
            <a:off x="2545557" y="2947988"/>
            <a:ext cx="222647" cy="230832"/>
          </a:xfrm>
          <a:prstGeom prst="rect">
            <a:avLst/>
          </a:prstGeom>
          <a:noFill/>
          <a:ln w="9525">
            <a:noFill/>
            <a:miter lim="800000"/>
            <a:headEnd/>
            <a:tailEnd/>
          </a:ln>
          <a:effectLst/>
        </p:spPr>
        <p:txBody>
          <a:bodyPr>
            <a:spAutoFit/>
          </a:bodyPr>
          <a:lstStyle/>
          <a:p>
            <a:pPr>
              <a:spcBef>
                <a:spcPct val="50000"/>
              </a:spcBef>
            </a:pPr>
            <a:r>
              <a:rPr lang="en-US" sz="450" b="1"/>
              <a:t>58</a:t>
            </a:r>
          </a:p>
        </p:txBody>
      </p:sp>
      <p:sp>
        <p:nvSpPr>
          <p:cNvPr id="261490" name="Text Box 370"/>
          <p:cNvSpPr txBox="1">
            <a:spLocks noChangeArrowheads="1"/>
          </p:cNvSpPr>
          <p:nvPr/>
        </p:nvSpPr>
        <p:spPr bwMode="auto">
          <a:xfrm>
            <a:off x="2274094" y="1896667"/>
            <a:ext cx="222647" cy="230832"/>
          </a:xfrm>
          <a:prstGeom prst="rect">
            <a:avLst/>
          </a:prstGeom>
          <a:noFill/>
          <a:ln w="9525">
            <a:noFill/>
            <a:miter lim="800000"/>
            <a:headEnd/>
            <a:tailEnd/>
          </a:ln>
          <a:effectLst/>
        </p:spPr>
        <p:txBody>
          <a:bodyPr>
            <a:spAutoFit/>
          </a:bodyPr>
          <a:lstStyle/>
          <a:p>
            <a:pPr>
              <a:spcBef>
                <a:spcPct val="50000"/>
              </a:spcBef>
            </a:pPr>
            <a:r>
              <a:rPr lang="en-US" sz="450" b="1"/>
              <a:t>33</a:t>
            </a:r>
          </a:p>
        </p:txBody>
      </p:sp>
      <p:sp>
        <p:nvSpPr>
          <p:cNvPr id="261491" name="Text Box 371"/>
          <p:cNvSpPr txBox="1">
            <a:spLocks noChangeArrowheads="1"/>
          </p:cNvSpPr>
          <p:nvPr/>
        </p:nvSpPr>
        <p:spPr bwMode="auto">
          <a:xfrm>
            <a:off x="1943101" y="1771651"/>
            <a:ext cx="222647" cy="230832"/>
          </a:xfrm>
          <a:prstGeom prst="rect">
            <a:avLst/>
          </a:prstGeom>
          <a:noFill/>
          <a:ln w="9525">
            <a:noFill/>
            <a:miter lim="800000"/>
            <a:headEnd/>
            <a:tailEnd/>
          </a:ln>
          <a:effectLst/>
        </p:spPr>
        <p:txBody>
          <a:bodyPr>
            <a:spAutoFit/>
          </a:bodyPr>
          <a:lstStyle/>
          <a:p>
            <a:pPr>
              <a:spcBef>
                <a:spcPct val="50000"/>
              </a:spcBef>
            </a:pPr>
            <a:r>
              <a:rPr lang="en-US" sz="450" b="1"/>
              <a:t>46</a:t>
            </a:r>
          </a:p>
        </p:txBody>
      </p:sp>
      <p:sp>
        <p:nvSpPr>
          <p:cNvPr id="261492" name="Text Box 372"/>
          <p:cNvSpPr txBox="1">
            <a:spLocks noChangeArrowheads="1"/>
          </p:cNvSpPr>
          <p:nvPr/>
        </p:nvSpPr>
        <p:spPr bwMode="auto">
          <a:xfrm>
            <a:off x="3926682" y="992981"/>
            <a:ext cx="779860" cy="184666"/>
          </a:xfrm>
          <a:prstGeom prst="rect">
            <a:avLst/>
          </a:prstGeom>
          <a:noFill/>
          <a:ln w="9525">
            <a:noFill/>
            <a:miter lim="800000"/>
            <a:headEnd/>
            <a:tailEnd/>
          </a:ln>
          <a:effectLst/>
        </p:spPr>
        <p:txBody>
          <a:bodyPr>
            <a:spAutoFit/>
          </a:bodyPr>
          <a:lstStyle/>
          <a:p>
            <a:pPr>
              <a:spcBef>
                <a:spcPct val="50000"/>
              </a:spcBef>
            </a:pPr>
            <a:r>
              <a:rPr lang="en-US" sz="600" b="1">
                <a:latin typeface="Arial Narrow" pitchFamily="34" charset="0"/>
              </a:rPr>
              <a:t>Delano-Earlimart ID</a:t>
            </a:r>
          </a:p>
        </p:txBody>
      </p:sp>
      <p:sp>
        <p:nvSpPr>
          <p:cNvPr id="261493" name="Text Box 373"/>
          <p:cNvSpPr txBox="1">
            <a:spLocks noChangeArrowheads="1"/>
          </p:cNvSpPr>
          <p:nvPr/>
        </p:nvSpPr>
        <p:spPr bwMode="auto">
          <a:xfrm>
            <a:off x="4726782" y="1033462"/>
            <a:ext cx="779860" cy="184666"/>
          </a:xfrm>
          <a:prstGeom prst="rect">
            <a:avLst/>
          </a:prstGeom>
          <a:noFill/>
          <a:ln w="9525">
            <a:noFill/>
            <a:miter lim="800000"/>
            <a:headEnd/>
            <a:tailEnd/>
          </a:ln>
          <a:effectLst/>
        </p:spPr>
        <p:txBody>
          <a:bodyPr>
            <a:spAutoFit/>
          </a:bodyPr>
          <a:lstStyle/>
          <a:p>
            <a:pPr>
              <a:spcBef>
                <a:spcPct val="50000"/>
              </a:spcBef>
            </a:pPr>
            <a:r>
              <a:rPr lang="en-US" sz="600" b="1">
                <a:latin typeface="Arial Narrow" pitchFamily="34" charset="0"/>
              </a:rPr>
              <a:t>Rag Gulch WD</a:t>
            </a:r>
          </a:p>
        </p:txBody>
      </p:sp>
      <p:sp>
        <p:nvSpPr>
          <p:cNvPr id="261494" name="Text Box 374"/>
          <p:cNvSpPr txBox="1">
            <a:spLocks noChangeArrowheads="1"/>
          </p:cNvSpPr>
          <p:nvPr/>
        </p:nvSpPr>
        <p:spPr bwMode="auto">
          <a:xfrm>
            <a:off x="4880967" y="1291559"/>
            <a:ext cx="501253" cy="276999"/>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Kern-Tulare WD</a:t>
            </a:r>
          </a:p>
        </p:txBody>
      </p:sp>
      <p:sp>
        <p:nvSpPr>
          <p:cNvPr id="261495" name="Text Box 375"/>
          <p:cNvSpPr txBox="1">
            <a:spLocks noChangeArrowheads="1"/>
          </p:cNvSpPr>
          <p:nvPr/>
        </p:nvSpPr>
        <p:spPr bwMode="auto">
          <a:xfrm>
            <a:off x="4056460" y="1302544"/>
            <a:ext cx="501253"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Southern San Joaquin MUD</a:t>
            </a:r>
          </a:p>
        </p:txBody>
      </p:sp>
      <p:sp>
        <p:nvSpPr>
          <p:cNvPr id="261496" name="Text Box 376"/>
          <p:cNvSpPr txBox="1">
            <a:spLocks noChangeArrowheads="1"/>
          </p:cNvSpPr>
          <p:nvPr/>
        </p:nvSpPr>
        <p:spPr bwMode="auto">
          <a:xfrm>
            <a:off x="3998119" y="1703785"/>
            <a:ext cx="406004" cy="369332"/>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North Kern WSD</a:t>
            </a:r>
          </a:p>
        </p:txBody>
      </p:sp>
      <p:sp>
        <p:nvSpPr>
          <p:cNvPr id="261497" name="Text Box 377"/>
          <p:cNvSpPr txBox="1">
            <a:spLocks noChangeArrowheads="1"/>
          </p:cNvSpPr>
          <p:nvPr/>
        </p:nvSpPr>
        <p:spPr bwMode="auto">
          <a:xfrm>
            <a:off x="4395787" y="1891903"/>
            <a:ext cx="406004"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Cawelo WD</a:t>
            </a:r>
          </a:p>
        </p:txBody>
      </p:sp>
      <p:sp>
        <p:nvSpPr>
          <p:cNvPr id="261498" name="Text Box 378"/>
          <p:cNvSpPr txBox="1">
            <a:spLocks noChangeArrowheads="1"/>
          </p:cNvSpPr>
          <p:nvPr/>
        </p:nvSpPr>
        <p:spPr bwMode="auto">
          <a:xfrm>
            <a:off x="3810001" y="2090738"/>
            <a:ext cx="451247" cy="369332"/>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Shafter-Wasco ID</a:t>
            </a:r>
          </a:p>
        </p:txBody>
      </p:sp>
      <p:sp>
        <p:nvSpPr>
          <p:cNvPr id="261499" name="Text Box 379"/>
          <p:cNvSpPr txBox="1">
            <a:spLocks noChangeArrowheads="1"/>
          </p:cNvSpPr>
          <p:nvPr/>
        </p:nvSpPr>
        <p:spPr bwMode="auto">
          <a:xfrm>
            <a:off x="3704035" y="2694385"/>
            <a:ext cx="890588"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Rosedale-Rio Bravo WSD</a:t>
            </a:r>
          </a:p>
        </p:txBody>
      </p:sp>
      <p:sp>
        <p:nvSpPr>
          <p:cNvPr id="261500" name="Text Box 380"/>
          <p:cNvSpPr txBox="1">
            <a:spLocks noChangeArrowheads="1"/>
          </p:cNvSpPr>
          <p:nvPr/>
        </p:nvSpPr>
        <p:spPr bwMode="auto">
          <a:xfrm>
            <a:off x="4792267" y="2758679"/>
            <a:ext cx="516731"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KCWA Improvement District No. 4</a:t>
            </a:r>
          </a:p>
        </p:txBody>
      </p:sp>
      <p:sp>
        <p:nvSpPr>
          <p:cNvPr id="261501" name="Text Box 381"/>
          <p:cNvSpPr txBox="1">
            <a:spLocks noChangeArrowheads="1"/>
          </p:cNvSpPr>
          <p:nvPr/>
        </p:nvSpPr>
        <p:spPr bwMode="auto">
          <a:xfrm>
            <a:off x="5462588" y="3056335"/>
            <a:ext cx="445294" cy="900246"/>
          </a:xfrm>
          <a:prstGeom prst="rect">
            <a:avLst/>
          </a:prstGeom>
          <a:noFill/>
          <a:ln w="9525">
            <a:noFill/>
            <a:miter lim="800000"/>
            <a:headEnd/>
            <a:tailEnd/>
          </a:ln>
          <a:effectLst/>
        </p:spPr>
        <p:txBody>
          <a:bodyPr>
            <a:spAutoFit/>
          </a:bodyPr>
          <a:lstStyle/>
          <a:p>
            <a:pPr algn="ctr">
              <a:spcBef>
                <a:spcPct val="50000"/>
              </a:spcBef>
            </a:pPr>
            <a:r>
              <a:rPr lang="en-US" sz="1050" b="1">
                <a:latin typeface="Arial Narrow" pitchFamily="34" charset="0"/>
              </a:rPr>
              <a:t>Arvin-Edison WSD</a:t>
            </a:r>
          </a:p>
        </p:txBody>
      </p:sp>
      <p:sp>
        <p:nvSpPr>
          <p:cNvPr id="261502" name="Text Box 382"/>
          <p:cNvSpPr txBox="1">
            <a:spLocks noChangeArrowheads="1"/>
          </p:cNvSpPr>
          <p:nvPr/>
        </p:nvSpPr>
        <p:spPr bwMode="auto">
          <a:xfrm>
            <a:off x="4620817" y="3308747"/>
            <a:ext cx="6119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Kern Delta WD</a:t>
            </a:r>
          </a:p>
        </p:txBody>
      </p:sp>
      <p:sp>
        <p:nvSpPr>
          <p:cNvPr id="261503" name="Text Box 383"/>
          <p:cNvSpPr txBox="1">
            <a:spLocks noChangeArrowheads="1"/>
          </p:cNvSpPr>
          <p:nvPr/>
        </p:nvSpPr>
        <p:spPr bwMode="auto">
          <a:xfrm>
            <a:off x="4093369" y="3752851"/>
            <a:ext cx="613172" cy="461665"/>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Wheeler Ridge-Maricopa WSD</a:t>
            </a:r>
          </a:p>
        </p:txBody>
      </p:sp>
      <p:sp>
        <p:nvSpPr>
          <p:cNvPr id="261504" name="Text Box 384"/>
          <p:cNvSpPr txBox="1">
            <a:spLocks noChangeArrowheads="1"/>
          </p:cNvSpPr>
          <p:nvPr/>
        </p:nvSpPr>
        <p:spPr bwMode="auto">
          <a:xfrm>
            <a:off x="3856435" y="3443287"/>
            <a:ext cx="557213"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Henry Miller WD</a:t>
            </a:r>
          </a:p>
        </p:txBody>
      </p:sp>
      <p:sp>
        <p:nvSpPr>
          <p:cNvPr id="261505" name="Text Box 385"/>
          <p:cNvSpPr txBox="1">
            <a:spLocks noChangeArrowheads="1"/>
          </p:cNvSpPr>
          <p:nvPr/>
        </p:nvSpPr>
        <p:spPr bwMode="auto">
          <a:xfrm>
            <a:off x="3249216" y="3515916"/>
            <a:ext cx="557213"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West Kern WD</a:t>
            </a:r>
          </a:p>
        </p:txBody>
      </p:sp>
      <p:sp>
        <p:nvSpPr>
          <p:cNvPr id="261506" name="Text Box 386"/>
          <p:cNvSpPr txBox="1">
            <a:spLocks noChangeArrowheads="1"/>
          </p:cNvSpPr>
          <p:nvPr/>
        </p:nvSpPr>
        <p:spPr bwMode="auto">
          <a:xfrm rot="2700000">
            <a:off x="3021806" y="2402295"/>
            <a:ext cx="557213"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Buena Vista WSD</a:t>
            </a:r>
          </a:p>
        </p:txBody>
      </p:sp>
      <p:sp>
        <p:nvSpPr>
          <p:cNvPr id="261507" name="Text Box 387"/>
          <p:cNvSpPr txBox="1">
            <a:spLocks noChangeArrowheads="1"/>
          </p:cNvSpPr>
          <p:nvPr/>
        </p:nvSpPr>
        <p:spPr bwMode="auto">
          <a:xfrm>
            <a:off x="3119438" y="1622822"/>
            <a:ext cx="6119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Semitropic WSD</a:t>
            </a:r>
          </a:p>
        </p:txBody>
      </p:sp>
      <p:sp>
        <p:nvSpPr>
          <p:cNvPr id="261508" name="Text Box 388"/>
          <p:cNvSpPr txBox="1">
            <a:spLocks noChangeArrowheads="1"/>
          </p:cNvSpPr>
          <p:nvPr/>
        </p:nvSpPr>
        <p:spPr bwMode="auto">
          <a:xfrm>
            <a:off x="2312194" y="1246585"/>
            <a:ext cx="611981"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Lost Hills WD</a:t>
            </a:r>
          </a:p>
        </p:txBody>
      </p:sp>
      <p:sp>
        <p:nvSpPr>
          <p:cNvPr id="261509" name="Text Box 389"/>
          <p:cNvSpPr txBox="1">
            <a:spLocks noChangeArrowheads="1"/>
          </p:cNvSpPr>
          <p:nvPr/>
        </p:nvSpPr>
        <p:spPr bwMode="auto">
          <a:xfrm>
            <a:off x="1547813" y="1557337"/>
            <a:ext cx="723900"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Berrenda Mesa WD</a:t>
            </a:r>
          </a:p>
        </p:txBody>
      </p:sp>
      <p:sp>
        <p:nvSpPr>
          <p:cNvPr id="261510" name="Text Box 390"/>
          <p:cNvSpPr txBox="1">
            <a:spLocks noChangeArrowheads="1"/>
          </p:cNvSpPr>
          <p:nvPr/>
        </p:nvSpPr>
        <p:spPr bwMode="auto">
          <a:xfrm>
            <a:off x="1197769" y="1246585"/>
            <a:ext cx="723900"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Devils Den WD</a:t>
            </a:r>
          </a:p>
        </p:txBody>
      </p:sp>
      <p:sp>
        <p:nvSpPr>
          <p:cNvPr id="261511" name="Text Box 391"/>
          <p:cNvSpPr txBox="1">
            <a:spLocks noChangeArrowheads="1"/>
          </p:cNvSpPr>
          <p:nvPr/>
        </p:nvSpPr>
        <p:spPr bwMode="auto">
          <a:xfrm>
            <a:off x="2297906" y="2153841"/>
            <a:ext cx="723900" cy="184666"/>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Belridge WSD</a:t>
            </a:r>
          </a:p>
        </p:txBody>
      </p:sp>
      <p:sp>
        <p:nvSpPr>
          <p:cNvPr id="261512" name="Text Box 392"/>
          <p:cNvSpPr txBox="1">
            <a:spLocks noChangeArrowheads="1"/>
          </p:cNvSpPr>
          <p:nvPr/>
        </p:nvSpPr>
        <p:spPr bwMode="auto">
          <a:xfrm>
            <a:off x="7258050" y="1278732"/>
            <a:ext cx="610791" cy="323165"/>
          </a:xfrm>
          <a:prstGeom prst="rect">
            <a:avLst/>
          </a:prstGeom>
          <a:noFill/>
          <a:ln w="9525">
            <a:noFill/>
            <a:miter lim="800000"/>
            <a:headEnd/>
            <a:tailEnd/>
          </a:ln>
          <a:effectLst/>
        </p:spPr>
        <p:txBody>
          <a:bodyPr>
            <a:spAutoFit/>
          </a:bodyPr>
          <a:lstStyle/>
          <a:p>
            <a:pPr algn="ctr">
              <a:spcBef>
                <a:spcPct val="50000"/>
              </a:spcBef>
            </a:pPr>
            <a:r>
              <a:rPr lang="en-US" sz="750" b="1" dirty="0">
                <a:latin typeface="Arial Narrow" pitchFamily="34" charset="0"/>
              </a:rPr>
              <a:t>Isabella Reservoir</a:t>
            </a:r>
          </a:p>
        </p:txBody>
      </p:sp>
      <p:sp>
        <p:nvSpPr>
          <p:cNvPr id="261513" name="Text Box 393"/>
          <p:cNvSpPr txBox="1">
            <a:spLocks noChangeArrowheads="1"/>
          </p:cNvSpPr>
          <p:nvPr/>
        </p:nvSpPr>
        <p:spPr bwMode="auto">
          <a:xfrm>
            <a:off x="2158603" y="1023937"/>
            <a:ext cx="765572"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California Aqueduct</a:t>
            </a:r>
          </a:p>
        </p:txBody>
      </p:sp>
      <p:sp>
        <p:nvSpPr>
          <p:cNvPr id="261514" name="Text Box 394"/>
          <p:cNvSpPr txBox="1">
            <a:spLocks noChangeArrowheads="1"/>
          </p:cNvSpPr>
          <p:nvPr/>
        </p:nvSpPr>
        <p:spPr bwMode="auto">
          <a:xfrm>
            <a:off x="4670823" y="2663428"/>
            <a:ext cx="669131" cy="184666"/>
          </a:xfrm>
          <a:prstGeom prst="rect">
            <a:avLst/>
          </a:prstGeom>
          <a:noFill/>
          <a:ln w="9525">
            <a:noFill/>
            <a:miter lim="800000"/>
            <a:headEnd/>
            <a:tailEnd/>
          </a:ln>
          <a:effectLst/>
        </p:spPr>
        <p:txBody>
          <a:bodyPr>
            <a:spAutoFit/>
          </a:bodyPr>
          <a:lstStyle/>
          <a:p>
            <a:pPr algn="ctr">
              <a:spcBef>
                <a:spcPct val="50000"/>
              </a:spcBef>
            </a:pPr>
            <a:r>
              <a:rPr lang="en-US" sz="600" b="1" i="1">
                <a:latin typeface="Arial Narrow" pitchFamily="34" charset="0"/>
              </a:rPr>
              <a:t>Bakersfield</a:t>
            </a:r>
          </a:p>
        </p:txBody>
      </p:sp>
      <p:grpSp>
        <p:nvGrpSpPr>
          <p:cNvPr id="261357" name="Group 395"/>
          <p:cNvGrpSpPr>
            <a:grpSpLocks/>
          </p:cNvGrpSpPr>
          <p:nvPr/>
        </p:nvGrpSpPr>
        <p:grpSpPr bwMode="auto">
          <a:xfrm>
            <a:off x="4563666" y="1110854"/>
            <a:ext cx="94059" cy="115490"/>
            <a:chOff x="2832" y="2157"/>
            <a:chExt cx="81" cy="99"/>
          </a:xfrm>
        </p:grpSpPr>
        <p:sp>
          <p:nvSpPr>
            <p:cNvPr id="261516" name="Freeform 396"/>
            <p:cNvSpPr>
              <a:spLocks/>
            </p:cNvSpPr>
            <p:nvPr/>
          </p:nvSpPr>
          <p:spPr bwMode="auto">
            <a:xfrm>
              <a:off x="2840" y="2157"/>
              <a:ext cx="73" cy="96"/>
            </a:xfrm>
            <a:custGeom>
              <a:avLst/>
              <a:gdLst/>
              <a:ahLst/>
              <a:cxnLst>
                <a:cxn ang="0">
                  <a:pos x="73" y="57"/>
                </a:cxn>
                <a:cxn ang="0">
                  <a:pos x="56" y="57"/>
                </a:cxn>
                <a:cxn ang="0">
                  <a:pos x="56" y="28"/>
                </a:cxn>
                <a:cxn ang="0">
                  <a:pos x="51" y="17"/>
                </a:cxn>
                <a:cxn ang="0">
                  <a:pos x="40" y="6"/>
                </a:cxn>
                <a:cxn ang="0">
                  <a:pos x="34" y="0"/>
                </a:cxn>
                <a:cxn ang="0">
                  <a:pos x="23" y="0"/>
                </a:cxn>
                <a:cxn ang="0">
                  <a:pos x="23" y="0"/>
                </a:cxn>
                <a:cxn ang="0">
                  <a:pos x="17" y="0"/>
                </a:cxn>
                <a:cxn ang="0">
                  <a:pos x="11" y="0"/>
                </a:cxn>
                <a:cxn ang="0">
                  <a:pos x="6" y="0"/>
                </a:cxn>
                <a:cxn ang="0">
                  <a:pos x="11" y="0"/>
                </a:cxn>
                <a:cxn ang="0">
                  <a:pos x="6" y="0"/>
                </a:cxn>
                <a:cxn ang="0">
                  <a:pos x="0" y="0"/>
                </a:cxn>
                <a:cxn ang="0">
                  <a:pos x="17" y="6"/>
                </a:cxn>
                <a:cxn ang="0">
                  <a:pos x="23" y="17"/>
                </a:cxn>
                <a:cxn ang="0">
                  <a:pos x="28" y="34"/>
                </a:cxn>
                <a:cxn ang="0">
                  <a:pos x="28" y="57"/>
                </a:cxn>
                <a:cxn ang="0">
                  <a:pos x="17" y="57"/>
                </a:cxn>
                <a:cxn ang="0">
                  <a:pos x="23" y="57"/>
                </a:cxn>
                <a:cxn ang="0">
                  <a:pos x="11" y="57"/>
                </a:cxn>
                <a:cxn ang="0">
                  <a:pos x="40" y="96"/>
                </a:cxn>
                <a:cxn ang="0">
                  <a:pos x="45" y="85"/>
                </a:cxn>
                <a:cxn ang="0">
                  <a:pos x="45" y="91"/>
                </a:cxn>
                <a:cxn ang="0">
                  <a:pos x="51" y="85"/>
                </a:cxn>
                <a:cxn ang="0">
                  <a:pos x="62" y="74"/>
                </a:cxn>
                <a:cxn ang="0">
                  <a:pos x="68" y="62"/>
                </a:cxn>
                <a:cxn ang="0">
                  <a:pos x="73" y="57"/>
                </a:cxn>
                <a:cxn ang="0">
                  <a:pos x="73" y="57"/>
                </a:cxn>
              </a:cxnLst>
              <a:rect l="0" t="0" r="r" b="b"/>
              <a:pathLst>
                <a:path w="73" h="96">
                  <a:moveTo>
                    <a:pt x="73" y="57"/>
                  </a:moveTo>
                  <a:lnTo>
                    <a:pt x="56" y="57"/>
                  </a:lnTo>
                  <a:lnTo>
                    <a:pt x="56" y="28"/>
                  </a:lnTo>
                  <a:lnTo>
                    <a:pt x="51" y="17"/>
                  </a:lnTo>
                  <a:lnTo>
                    <a:pt x="40" y="6"/>
                  </a:lnTo>
                  <a:lnTo>
                    <a:pt x="34" y="0"/>
                  </a:lnTo>
                  <a:lnTo>
                    <a:pt x="23" y="0"/>
                  </a:lnTo>
                  <a:lnTo>
                    <a:pt x="23" y="0"/>
                  </a:lnTo>
                  <a:lnTo>
                    <a:pt x="17" y="0"/>
                  </a:lnTo>
                  <a:lnTo>
                    <a:pt x="11" y="0"/>
                  </a:lnTo>
                  <a:lnTo>
                    <a:pt x="6" y="0"/>
                  </a:lnTo>
                  <a:lnTo>
                    <a:pt x="11" y="0"/>
                  </a:lnTo>
                  <a:lnTo>
                    <a:pt x="6" y="0"/>
                  </a:lnTo>
                  <a:lnTo>
                    <a:pt x="0" y="0"/>
                  </a:lnTo>
                  <a:lnTo>
                    <a:pt x="17" y="6"/>
                  </a:lnTo>
                  <a:lnTo>
                    <a:pt x="23" y="17"/>
                  </a:lnTo>
                  <a:lnTo>
                    <a:pt x="28" y="34"/>
                  </a:lnTo>
                  <a:lnTo>
                    <a:pt x="28" y="57"/>
                  </a:lnTo>
                  <a:lnTo>
                    <a:pt x="17" y="57"/>
                  </a:lnTo>
                  <a:lnTo>
                    <a:pt x="23" y="57"/>
                  </a:lnTo>
                  <a:lnTo>
                    <a:pt x="11" y="57"/>
                  </a:lnTo>
                  <a:lnTo>
                    <a:pt x="40" y="96"/>
                  </a:lnTo>
                  <a:lnTo>
                    <a:pt x="45" y="85"/>
                  </a:lnTo>
                  <a:lnTo>
                    <a:pt x="45" y="91"/>
                  </a:lnTo>
                  <a:lnTo>
                    <a:pt x="51" y="85"/>
                  </a:lnTo>
                  <a:lnTo>
                    <a:pt x="62" y="74"/>
                  </a:lnTo>
                  <a:lnTo>
                    <a:pt x="68" y="62"/>
                  </a:lnTo>
                  <a:lnTo>
                    <a:pt x="73" y="57"/>
                  </a:lnTo>
                  <a:lnTo>
                    <a:pt x="73" y="57"/>
                  </a:lnTo>
                  <a:close/>
                </a:path>
              </a:pathLst>
            </a:custGeom>
            <a:solidFill>
              <a:srgbClr val="000000"/>
            </a:solidFill>
            <a:ln w="9525">
              <a:noFill/>
              <a:round/>
              <a:headEnd/>
              <a:tailEnd/>
            </a:ln>
          </p:spPr>
          <p:txBody>
            <a:bodyPr/>
            <a:lstStyle/>
            <a:p>
              <a:endParaRPr lang="en-US" sz="1350"/>
            </a:p>
          </p:txBody>
        </p:sp>
        <p:sp>
          <p:nvSpPr>
            <p:cNvPr id="261517" name="Freeform 397"/>
            <p:cNvSpPr>
              <a:spLocks/>
            </p:cNvSpPr>
            <p:nvPr/>
          </p:nvSpPr>
          <p:spPr bwMode="auto">
            <a:xfrm>
              <a:off x="2832" y="2160"/>
              <a:ext cx="73" cy="96"/>
            </a:xfrm>
            <a:custGeom>
              <a:avLst/>
              <a:gdLst/>
              <a:ahLst/>
              <a:cxnLst>
                <a:cxn ang="0">
                  <a:pos x="73" y="57"/>
                </a:cxn>
                <a:cxn ang="0">
                  <a:pos x="56" y="57"/>
                </a:cxn>
                <a:cxn ang="0">
                  <a:pos x="56" y="28"/>
                </a:cxn>
                <a:cxn ang="0">
                  <a:pos x="51" y="17"/>
                </a:cxn>
                <a:cxn ang="0">
                  <a:pos x="40" y="6"/>
                </a:cxn>
                <a:cxn ang="0">
                  <a:pos x="34" y="0"/>
                </a:cxn>
                <a:cxn ang="0">
                  <a:pos x="23" y="0"/>
                </a:cxn>
                <a:cxn ang="0">
                  <a:pos x="23" y="0"/>
                </a:cxn>
                <a:cxn ang="0">
                  <a:pos x="17" y="0"/>
                </a:cxn>
                <a:cxn ang="0">
                  <a:pos x="11" y="0"/>
                </a:cxn>
                <a:cxn ang="0">
                  <a:pos x="6" y="0"/>
                </a:cxn>
                <a:cxn ang="0">
                  <a:pos x="11" y="0"/>
                </a:cxn>
                <a:cxn ang="0">
                  <a:pos x="6" y="0"/>
                </a:cxn>
                <a:cxn ang="0">
                  <a:pos x="0" y="0"/>
                </a:cxn>
                <a:cxn ang="0">
                  <a:pos x="17" y="6"/>
                </a:cxn>
                <a:cxn ang="0">
                  <a:pos x="23" y="17"/>
                </a:cxn>
                <a:cxn ang="0">
                  <a:pos x="28" y="34"/>
                </a:cxn>
                <a:cxn ang="0">
                  <a:pos x="28" y="57"/>
                </a:cxn>
                <a:cxn ang="0">
                  <a:pos x="17" y="57"/>
                </a:cxn>
                <a:cxn ang="0">
                  <a:pos x="23" y="57"/>
                </a:cxn>
                <a:cxn ang="0">
                  <a:pos x="11" y="57"/>
                </a:cxn>
                <a:cxn ang="0">
                  <a:pos x="40" y="96"/>
                </a:cxn>
                <a:cxn ang="0">
                  <a:pos x="45" y="85"/>
                </a:cxn>
                <a:cxn ang="0">
                  <a:pos x="45" y="91"/>
                </a:cxn>
                <a:cxn ang="0">
                  <a:pos x="51" y="85"/>
                </a:cxn>
                <a:cxn ang="0">
                  <a:pos x="62" y="74"/>
                </a:cxn>
                <a:cxn ang="0">
                  <a:pos x="68" y="62"/>
                </a:cxn>
                <a:cxn ang="0">
                  <a:pos x="73" y="57"/>
                </a:cxn>
                <a:cxn ang="0">
                  <a:pos x="73" y="57"/>
                </a:cxn>
              </a:cxnLst>
              <a:rect l="0" t="0" r="r" b="b"/>
              <a:pathLst>
                <a:path w="73" h="96">
                  <a:moveTo>
                    <a:pt x="73" y="57"/>
                  </a:moveTo>
                  <a:lnTo>
                    <a:pt x="56" y="57"/>
                  </a:lnTo>
                  <a:lnTo>
                    <a:pt x="56" y="28"/>
                  </a:lnTo>
                  <a:lnTo>
                    <a:pt x="51" y="17"/>
                  </a:lnTo>
                  <a:lnTo>
                    <a:pt x="40" y="6"/>
                  </a:lnTo>
                  <a:lnTo>
                    <a:pt x="34" y="0"/>
                  </a:lnTo>
                  <a:lnTo>
                    <a:pt x="23" y="0"/>
                  </a:lnTo>
                  <a:lnTo>
                    <a:pt x="23" y="0"/>
                  </a:lnTo>
                  <a:lnTo>
                    <a:pt x="17" y="0"/>
                  </a:lnTo>
                  <a:lnTo>
                    <a:pt x="11" y="0"/>
                  </a:lnTo>
                  <a:lnTo>
                    <a:pt x="6" y="0"/>
                  </a:lnTo>
                  <a:lnTo>
                    <a:pt x="11" y="0"/>
                  </a:lnTo>
                  <a:lnTo>
                    <a:pt x="6" y="0"/>
                  </a:lnTo>
                  <a:lnTo>
                    <a:pt x="0" y="0"/>
                  </a:lnTo>
                  <a:lnTo>
                    <a:pt x="17" y="6"/>
                  </a:lnTo>
                  <a:lnTo>
                    <a:pt x="23" y="17"/>
                  </a:lnTo>
                  <a:lnTo>
                    <a:pt x="28" y="34"/>
                  </a:lnTo>
                  <a:lnTo>
                    <a:pt x="28" y="57"/>
                  </a:lnTo>
                  <a:lnTo>
                    <a:pt x="17" y="57"/>
                  </a:lnTo>
                  <a:lnTo>
                    <a:pt x="23" y="57"/>
                  </a:lnTo>
                  <a:lnTo>
                    <a:pt x="11" y="57"/>
                  </a:lnTo>
                  <a:lnTo>
                    <a:pt x="40" y="96"/>
                  </a:lnTo>
                  <a:lnTo>
                    <a:pt x="45" y="85"/>
                  </a:lnTo>
                  <a:lnTo>
                    <a:pt x="45" y="91"/>
                  </a:lnTo>
                  <a:lnTo>
                    <a:pt x="51" y="85"/>
                  </a:lnTo>
                  <a:lnTo>
                    <a:pt x="62" y="74"/>
                  </a:lnTo>
                  <a:lnTo>
                    <a:pt x="68" y="62"/>
                  </a:lnTo>
                  <a:lnTo>
                    <a:pt x="73" y="57"/>
                  </a:lnTo>
                  <a:lnTo>
                    <a:pt x="73" y="57"/>
                  </a:lnTo>
                  <a:close/>
                </a:path>
              </a:pathLst>
            </a:custGeom>
            <a:solidFill>
              <a:schemeClr val="bg1"/>
            </a:solidFill>
            <a:ln w="3175">
              <a:solidFill>
                <a:schemeClr val="tx1"/>
              </a:solidFill>
              <a:round/>
              <a:headEnd/>
              <a:tailEnd/>
            </a:ln>
          </p:spPr>
          <p:txBody>
            <a:bodyPr/>
            <a:lstStyle/>
            <a:p>
              <a:endParaRPr lang="en-US" sz="1350"/>
            </a:p>
          </p:txBody>
        </p:sp>
      </p:grpSp>
      <p:grpSp>
        <p:nvGrpSpPr>
          <p:cNvPr id="261359" name="Group 398"/>
          <p:cNvGrpSpPr>
            <a:grpSpLocks/>
          </p:cNvGrpSpPr>
          <p:nvPr/>
        </p:nvGrpSpPr>
        <p:grpSpPr bwMode="auto">
          <a:xfrm>
            <a:off x="2165748" y="1092994"/>
            <a:ext cx="78581" cy="98822"/>
            <a:chOff x="2843" y="2162"/>
            <a:chExt cx="68" cy="85"/>
          </a:xfrm>
        </p:grpSpPr>
        <p:sp>
          <p:nvSpPr>
            <p:cNvPr id="261519" name="Freeform 399"/>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close/>
                </a:path>
              </a:pathLst>
            </a:custGeom>
            <a:solidFill>
              <a:srgbClr val="000000"/>
            </a:solidFill>
            <a:ln w="9525">
              <a:noFill/>
              <a:round/>
              <a:headEnd/>
              <a:tailEnd/>
            </a:ln>
          </p:spPr>
          <p:txBody>
            <a:bodyPr/>
            <a:lstStyle/>
            <a:p>
              <a:endParaRPr lang="en-US" sz="1350"/>
            </a:p>
          </p:txBody>
        </p:sp>
        <p:sp>
          <p:nvSpPr>
            <p:cNvPr id="261520" name="Freeform 400"/>
            <p:cNvSpPr>
              <a:spLocks/>
            </p:cNvSpPr>
            <p:nvPr/>
          </p:nvSpPr>
          <p:spPr bwMode="auto">
            <a:xfrm>
              <a:off x="2843" y="2162"/>
              <a:ext cx="68" cy="85"/>
            </a:xfrm>
            <a:custGeom>
              <a:avLst/>
              <a:gdLst/>
              <a:ahLst/>
              <a:cxnLst>
                <a:cxn ang="0">
                  <a:pos x="0" y="51"/>
                </a:cxn>
                <a:cxn ang="0">
                  <a:pos x="17" y="51"/>
                </a:cxn>
                <a:cxn ang="0">
                  <a:pos x="17" y="28"/>
                </a:cxn>
                <a:cxn ang="0">
                  <a:pos x="28" y="6"/>
                </a:cxn>
                <a:cxn ang="0">
                  <a:pos x="34" y="0"/>
                </a:cxn>
                <a:cxn ang="0">
                  <a:pos x="40" y="0"/>
                </a:cxn>
                <a:cxn ang="0">
                  <a:pos x="51" y="0"/>
                </a:cxn>
                <a:cxn ang="0">
                  <a:pos x="57" y="0"/>
                </a:cxn>
                <a:cxn ang="0">
                  <a:pos x="57" y="0"/>
                </a:cxn>
                <a:cxn ang="0">
                  <a:pos x="63" y="0"/>
                </a:cxn>
                <a:cxn ang="0">
                  <a:pos x="68" y="0"/>
                </a:cxn>
                <a:cxn ang="0">
                  <a:pos x="51" y="6"/>
                </a:cxn>
                <a:cxn ang="0">
                  <a:pos x="46" y="17"/>
                </a:cxn>
                <a:cxn ang="0">
                  <a:pos x="40" y="28"/>
                </a:cxn>
                <a:cxn ang="0">
                  <a:pos x="40" y="51"/>
                </a:cxn>
                <a:cxn ang="0">
                  <a:pos x="46" y="51"/>
                </a:cxn>
                <a:cxn ang="0">
                  <a:pos x="46" y="51"/>
                </a:cxn>
                <a:cxn ang="0">
                  <a:pos x="57" y="51"/>
                </a:cxn>
                <a:cxn ang="0">
                  <a:pos x="34" y="85"/>
                </a:cxn>
                <a:cxn ang="0">
                  <a:pos x="28" y="80"/>
                </a:cxn>
                <a:cxn ang="0">
                  <a:pos x="23" y="80"/>
                </a:cxn>
                <a:cxn ang="0">
                  <a:pos x="11" y="68"/>
                </a:cxn>
                <a:cxn ang="0">
                  <a:pos x="0" y="51"/>
                </a:cxn>
                <a:cxn ang="0">
                  <a:pos x="0" y="51"/>
                </a:cxn>
              </a:cxnLst>
              <a:rect l="0" t="0" r="r" b="b"/>
              <a:pathLst>
                <a:path w="68" h="85">
                  <a:moveTo>
                    <a:pt x="0" y="51"/>
                  </a:moveTo>
                  <a:lnTo>
                    <a:pt x="17" y="51"/>
                  </a:lnTo>
                  <a:lnTo>
                    <a:pt x="17" y="28"/>
                  </a:lnTo>
                  <a:lnTo>
                    <a:pt x="28" y="6"/>
                  </a:lnTo>
                  <a:lnTo>
                    <a:pt x="34" y="0"/>
                  </a:lnTo>
                  <a:lnTo>
                    <a:pt x="40" y="0"/>
                  </a:lnTo>
                  <a:lnTo>
                    <a:pt x="51" y="0"/>
                  </a:lnTo>
                  <a:lnTo>
                    <a:pt x="57" y="0"/>
                  </a:lnTo>
                  <a:lnTo>
                    <a:pt x="57" y="0"/>
                  </a:lnTo>
                  <a:lnTo>
                    <a:pt x="63" y="0"/>
                  </a:lnTo>
                  <a:lnTo>
                    <a:pt x="68" y="0"/>
                  </a:lnTo>
                  <a:lnTo>
                    <a:pt x="51" y="6"/>
                  </a:lnTo>
                  <a:lnTo>
                    <a:pt x="46" y="17"/>
                  </a:lnTo>
                  <a:lnTo>
                    <a:pt x="40" y="28"/>
                  </a:lnTo>
                  <a:lnTo>
                    <a:pt x="40" y="51"/>
                  </a:lnTo>
                  <a:lnTo>
                    <a:pt x="46" y="51"/>
                  </a:lnTo>
                  <a:lnTo>
                    <a:pt x="46" y="51"/>
                  </a:lnTo>
                  <a:lnTo>
                    <a:pt x="57" y="51"/>
                  </a:lnTo>
                  <a:lnTo>
                    <a:pt x="34" y="85"/>
                  </a:lnTo>
                  <a:lnTo>
                    <a:pt x="28" y="80"/>
                  </a:lnTo>
                  <a:lnTo>
                    <a:pt x="23" y="80"/>
                  </a:lnTo>
                  <a:lnTo>
                    <a:pt x="11" y="68"/>
                  </a:lnTo>
                  <a:lnTo>
                    <a:pt x="0" y="51"/>
                  </a:lnTo>
                  <a:lnTo>
                    <a:pt x="0" y="51"/>
                  </a:lnTo>
                </a:path>
              </a:pathLst>
            </a:custGeom>
            <a:noFill/>
            <a:ln w="0">
              <a:solidFill>
                <a:srgbClr val="000000"/>
              </a:solidFill>
              <a:prstDash val="solid"/>
              <a:round/>
              <a:headEnd/>
              <a:tailEnd/>
            </a:ln>
          </p:spPr>
          <p:txBody>
            <a:bodyPr/>
            <a:lstStyle/>
            <a:p>
              <a:endParaRPr lang="en-US" sz="1350"/>
            </a:p>
          </p:txBody>
        </p:sp>
        <p:sp>
          <p:nvSpPr>
            <p:cNvPr id="261521" name="Freeform 401"/>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close/>
                </a:path>
              </a:pathLst>
            </a:custGeom>
            <a:solidFill>
              <a:srgbClr val="FFFFFF"/>
            </a:solidFill>
            <a:ln w="9525">
              <a:noFill/>
              <a:round/>
              <a:headEnd/>
              <a:tailEnd/>
            </a:ln>
          </p:spPr>
          <p:txBody>
            <a:bodyPr/>
            <a:lstStyle/>
            <a:p>
              <a:endParaRPr lang="en-US" sz="1350"/>
            </a:p>
          </p:txBody>
        </p:sp>
        <p:sp>
          <p:nvSpPr>
            <p:cNvPr id="261522" name="Freeform 402"/>
            <p:cNvSpPr>
              <a:spLocks/>
            </p:cNvSpPr>
            <p:nvPr/>
          </p:nvSpPr>
          <p:spPr bwMode="auto">
            <a:xfrm>
              <a:off x="2854" y="2162"/>
              <a:ext cx="46" cy="80"/>
            </a:xfrm>
            <a:custGeom>
              <a:avLst/>
              <a:gdLst/>
              <a:ahLst/>
              <a:cxnLst>
                <a:cxn ang="0">
                  <a:pos x="0" y="57"/>
                </a:cxn>
                <a:cxn ang="0">
                  <a:pos x="23" y="80"/>
                </a:cxn>
                <a:cxn ang="0">
                  <a:pos x="40" y="57"/>
                </a:cxn>
                <a:cxn ang="0">
                  <a:pos x="29" y="57"/>
                </a:cxn>
                <a:cxn ang="0">
                  <a:pos x="29" y="34"/>
                </a:cxn>
                <a:cxn ang="0">
                  <a:pos x="29" y="23"/>
                </a:cxn>
                <a:cxn ang="0">
                  <a:pos x="35" y="11"/>
                </a:cxn>
                <a:cxn ang="0">
                  <a:pos x="46" y="0"/>
                </a:cxn>
                <a:cxn ang="0">
                  <a:pos x="35" y="0"/>
                </a:cxn>
                <a:cxn ang="0">
                  <a:pos x="23" y="6"/>
                </a:cxn>
                <a:cxn ang="0">
                  <a:pos x="12" y="17"/>
                </a:cxn>
                <a:cxn ang="0">
                  <a:pos x="12" y="28"/>
                </a:cxn>
                <a:cxn ang="0">
                  <a:pos x="12" y="57"/>
                </a:cxn>
                <a:cxn ang="0">
                  <a:pos x="0" y="57"/>
                </a:cxn>
                <a:cxn ang="0">
                  <a:pos x="0" y="57"/>
                </a:cxn>
              </a:cxnLst>
              <a:rect l="0" t="0" r="r" b="b"/>
              <a:pathLst>
                <a:path w="46" h="80">
                  <a:moveTo>
                    <a:pt x="0" y="57"/>
                  </a:moveTo>
                  <a:lnTo>
                    <a:pt x="23" y="80"/>
                  </a:lnTo>
                  <a:lnTo>
                    <a:pt x="40" y="57"/>
                  </a:lnTo>
                  <a:lnTo>
                    <a:pt x="29" y="57"/>
                  </a:lnTo>
                  <a:lnTo>
                    <a:pt x="29" y="34"/>
                  </a:lnTo>
                  <a:lnTo>
                    <a:pt x="29" y="23"/>
                  </a:lnTo>
                  <a:lnTo>
                    <a:pt x="35" y="11"/>
                  </a:lnTo>
                  <a:lnTo>
                    <a:pt x="46" y="0"/>
                  </a:lnTo>
                  <a:lnTo>
                    <a:pt x="35" y="0"/>
                  </a:lnTo>
                  <a:lnTo>
                    <a:pt x="23" y="6"/>
                  </a:lnTo>
                  <a:lnTo>
                    <a:pt x="12" y="17"/>
                  </a:lnTo>
                  <a:lnTo>
                    <a:pt x="12" y="28"/>
                  </a:lnTo>
                  <a:lnTo>
                    <a:pt x="12" y="57"/>
                  </a:lnTo>
                  <a:lnTo>
                    <a:pt x="0" y="57"/>
                  </a:lnTo>
                  <a:lnTo>
                    <a:pt x="0" y="57"/>
                  </a:lnTo>
                </a:path>
              </a:pathLst>
            </a:custGeom>
            <a:noFill/>
            <a:ln w="0">
              <a:solidFill>
                <a:srgbClr val="000000"/>
              </a:solidFill>
              <a:prstDash val="solid"/>
              <a:round/>
              <a:headEnd/>
              <a:tailEnd/>
            </a:ln>
          </p:spPr>
          <p:txBody>
            <a:bodyPr/>
            <a:lstStyle/>
            <a:p>
              <a:endParaRPr lang="en-US" sz="1350"/>
            </a:p>
          </p:txBody>
        </p:sp>
      </p:grpSp>
      <p:grpSp>
        <p:nvGrpSpPr>
          <p:cNvPr id="261361" name="Group 403"/>
          <p:cNvGrpSpPr>
            <a:grpSpLocks/>
          </p:cNvGrpSpPr>
          <p:nvPr/>
        </p:nvGrpSpPr>
        <p:grpSpPr bwMode="auto">
          <a:xfrm>
            <a:off x="1754982" y="1190625"/>
            <a:ext cx="59531" cy="91679"/>
            <a:chOff x="2864" y="2192"/>
            <a:chExt cx="52" cy="79"/>
          </a:xfrm>
        </p:grpSpPr>
        <p:sp>
          <p:nvSpPr>
            <p:cNvPr id="261524" name="Freeform 404"/>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chemeClr val="tx1"/>
            </a:solidFill>
            <a:ln w="9525">
              <a:noFill/>
              <a:round/>
              <a:headEnd/>
              <a:tailEnd/>
            </a:ln>
          </p:spPr>
          <p:txBody>
            <a:bodyPr/>
            <a:lstStyle/>
            <a:p>
              <a:endParaRPr lang="en-US" sz="1350"/>
            </a:p>
          </p:txBody>
        </p:sp>
        <p:sp>
          <p:nvSpPr>
            <p:cNvPr id="261525" name="Freeform 405"/>
            <p:cNvSpPr>
              <a:spLocks/>
            </p:cNvSpPr>
            <p:nvPr/>
          </p:nvSpPr>
          <p:spPr bwMode="auto">
            <a:xfrm>
              <a:off x="2870"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solidFill>
              <a:schemeClr val="tx1"/>
            </a:solidFill>
            <a:ln w="0">
              <a:solidFill>
                <a:srgbClr val="000000"/>
              </a:solidFill>
              <a:prstDash val="solid"/>
              <a:round/>
              <a:headEnd/>
              <a:tailEnd/>
            </a:ln>
          </p:spPr>
          <p:txBody>
            <a:bodyPr/>
            <a:lstStyle/>
            <a:p>
              <a:endParaRPr lang="en-US" sz="1350"/>
            </a:p>
          </p:txBody>
        </p:sp>
        <p:sp>
          <p:nvSpPr>
            <p:cNvPr id="261526" name="Freeform 406"/>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close/>
                </a:path>
              </a:pathLst>
            </a:custGeom>
            <a:solidFill>
              <a:srgbClr val="FFFFFF"/>
            </a:solidFill>
            <a:ln w="9525">
              <a:noFill/>
              <a:round/>
              <a:headEnd/>
              <a:tailEnd/>
            </a:ln>
          </p:spPr>
          <p:txBody>
            <a:bodyPr/>
            <a:lstStyle/>
            <a:p>
              <a:endParaRPr lang="en-US" sz="1350"/>
            </a:p>
          </p:txBody>
        </p:sp>
        <p:sp>
          <p:nvSpPr>
            <p:cNvPr id="261527" name="Freeform 407"/>
            <p:cNvSpPr>
              <a:spLocks/>
            </p:cNvSpPr>
            <p:nvPr/>
          </p:nvSpPr>
          <p:spPr bwMode="auto">
            <a:xfrm>
              <a:off x="2864" y="2192"/>
              <a:ext cx="46" cy="79"/>
            </a:xfrm>
            <a:custGeom>
              <a:avLst/>
              <a:gdLst/>
              <a:ahLst/>
              <a:cxnLst>
                <a:cxn ang="0">
                  <a:pos x="46" y="28"/>
                </a:cxn>
                <a:cxn ang="0">
                  <a:pos x="23" y="0"/>
                </a:cxn>
                <a:cxn ang="0">
                  <a:pos x="6" y="28"/>
                </a:cxn>
                <a:cxn ang="0">
                  <a:pos x="17" y="28"/>
                </a:cxn>
                <a:cxn ang="0">
                  <a:pos x="17" y="45"/>
                </a:cxn>
                <a:cxn ang="0">
                  <a:pos x="17" y="62"/>
                </a:cxn>
                <a:cxn ang="0">
                  <a:pos x="11" y="68"/>
                </a:cxn>
                <a:cxn ang="0">
                  <a:pos x="0" y="79"/>
                </a:cxn>
                <a:cxn ang="0">
                  <a:pos x="11" y="79"/>
                </a:cxn>
                <a:cxn ang="0">
                  <a:pos x="23" y="74"/>
                </a:cxn>
                <a:cxn ang="0">
                  <a:pos x="34" y="62"/>
                </a:cxn>
                <a:cxn ang="0">
                  <a:pos x="34" y="51"/>
                </a:cxn>
                <a:cxn ang="0">
                  <a:pos x="34" y="28"/>
                </a:cxn>
                <a:cxn ang="0">
                  <a:pos x="46" y="28"/>
                </a:cxn>
                <a:cxn ang="0">
                  <a:pos x="46" y="28"/>
                </a:cxn>
              </a:cxnLst>
              <a:rect l="0" t="0" r="r" b="b"/>
              <a:pathLst>
                <a:path w="46" h="79">
                  <a:moveTo>
                    <a:pt x="46" y="28"/>
                  </a:moveTo>
                  <a:lnTo>
                    <a:pt x="23" y="0"/>
                  </a:lnTo>
                  <a:lnTo>
                    <a:pt x="6" y="28"/>
                  </a:lnTo>
                  <a:lnTo>
                    <a:pt x="17" y="28"/>
                  </a:lnTo>
                  <a:lnTo>
                    <a:pt x="17" y="45"/>
                  </a:lnTo>
                  <a:lnTo>
                    <a:pt x="17" y="62"/>
                  </a:lnTo>
                  <a:lnTo>
                    <a:pt x="11" y="68"/>
                  </a:lnTo>
                  <a:lnTo>
                    <a:pt x="0" y="79"/>
                  </a:lnTo>
                  <a:lnTo>
                    <a:pt x="11" y="79"/>
                  </a:lnTo>
                  <a:lnTo>
                    <a:pt x="23" y="74"/>
                  </a:lnTo>
                  <a:lnTo>
                    <a:pt x="34" y="62"/>
                  </a:lnTo>
                  <a:lnTo>
                    <a:pt x="34" y="51"/>
                  </a:lnTo>
                  <a:lnTo>
                    <a:pt x="34" y="28"/>
                  </a:lnTo>
                  <a:lnTo>
                    <a:pt x="46" y="28"/>
                  </a:lnTo>
                  <a:lnTo>
                    <a:pt x="46" y="28"/>
                  </a:lnTo>
                </a:path>
              </a:pathLst>
            </a:custGeom>
            <a:noFill/>
            <a:ln w="0">
              <a:solidFill>
                <a:srgbClr val="000000"/>
              </a:solidFill>
              <a:prstDash val="solid"/>
              <a:round/>
              <a:headEnd/>
              <a:tailEnd/>
            </a:ln>
          </p:spPr>
          <p:txBody>
            <a:bodyPr/>
            <a:lstStyle/>
            <a:p>
              <a:endParaRPr lang="en-US" sz="1350"/>
            </a:p>
          </p:txBody>
        </p:sp>
      </p:grpSp>
      <p:sp>
        <p:nvSpPr>
          <p:cNvPr id="261528" name="Rectangle 408"/>
          <p:cNvSpPr>
            <a:spLocks noChangeArrowheads="1"/>
          </p:cNvSpPr>
          <p:nvPr/>
        </p:nvSpPr>
        <p:spPr bwMode="auto">
          <a:xfrm>
            <a:off x="3070622" y="2026444"/>
            <a:ext cx="218330" cy="138499"/>
          </a:xfrm>
          <a:prstGeom prst="rect">
            <a:avLst/>
          </a:prstGeom>
          <a:noFill/>
          <a:ln w="9525">
            <a:noFill/>
            <a:miter lim="800000"/>
            <a:headEnd/>
            <a:tailEnd/>
          </a:ln>
          <a:effectLst/>
        </p:spPr>
        <p:txBody>
          <a:bodyPr wrap="none">
            <a:spAutoFit/>
          </a:bodyPr>
          <a:lstStyle/>
          <a:p>
            <a:r>
              <a:rPr lang="en-US" sz="300">
                <a:latin typeface="Wingdings 2" pitchFamily="18" charset="2"/>
              </a:rPr>
              <a:t>˜</a:t>
            </a:r>
          </a:p>
        </p:txBody>
      </p:sp>
      <p:sp>
        <p:nvSpPr>
          <p:cNvPr id="261529" name="Freeform 409"/>
          <p:cNvSpPr>
            <a:spLocks/>
          </p:cNvSpPr>
          <p:nvPr/>
        </p:nvSpPr>
        <p:spPr bwMode="auto">
          <a:xfrm>
            <a:off x="3140869" y="1889523"/>
            <a:ext cx="3005138" cy="2802731"/>
          </a:xfrm>
          <a:custGeom>
            <a:avLst/>
            <a:gdLst/>
            <a:ahLst/>
            <a:cxnLst>
              <a:cxn ang="0">
                <a:pos x="2458" y="2282"/>
              </a:cxn>
              <a:cxn ang="0">
                <a:pos x="2381" y="2200"/>
              </a:cxn>
              <a:cxn ang="0">
                <a:pos x="2342" y="2194"/>
              </a:cxn>
              <a:cxn ang="0">
                <a:pos x="2260" y="2204"/>
              </a:cxn>
              <a:cxn ang="0">
                <a:pos x="2127" y="2111"/>
              </a:cxn>
              <a:cxn ang="0">
                <a:pos x="2089" y="2088"/>
              </a:cxn>
              <a:cxn ang="0">
                <a:pos x="2000" y="2084"/>
              </a:cxn>
              <a:cxn ang="0">
                <a:pos x="1939" y="2055"/>
              </a:cxn>
              <a:cxn ang="0">
                <a:pos x="1922" y="2006"/>
              </a:cxn>
              <a:cxn ang="0">
                <a:pos x="1939" y="1951"/>
              </a:cxn>
              <a:cxn ang="0">
                <a:pos x="1889" y="1923"/>
              </a:cxn>
              <a:cxn ang="0">
                <a:pos x="1829" y="1895"/>
              </a:cxn>
              <a:cxn ang="0">
                <a:pos x="1757" y="1885"/>
              </a:cxn>
              <a:cxn ang="0">
                <a:pos x="1614" y="1807"/>
              </a:cxn>
              <a:cxn ang="0">
                <a:pos x="1558" y="1796"/>
              </a:cxn>
              <a:cxn ang="0">
                <a:pos x="1415" y="1769"/>
              </a:cxn>
              <a:cxn ang="0">
                <a:pos x="1299" y="1774"/>
              </a:cxn>
              <a:cxn ang="0">
                <a:pos x="1221" y="1780"/>
              </a:cxn>
              <a:cxn ang="0">
                <a:pos x="1161" y="1763"/>
              </a:cxn>
              <a:cxn ang="0">
                <a:pos x="1055" y="1741"/>
              </a:cxn>
              <a:cxn ang="0">
                <a:pos x="934" y="1724"/>
              </a:cxn>
              <a:cxn ang="0">
                <a:pos x="895" y="1686"/>
              </a:cxn>
              <a:cxn ang="0">
                <a:pos x="868" y="1625"/>
              </a:cxn>
              <a:cxn ang="0">
                <a:pos x="939" y="1548"/>
              </a:cxn>
              <a:cxn ang="0">
                <a:pos x="945" y="1448"/>
              </a:cxn>
              <a:cxn ang="0">
                <a:pos x="918" y="1409"/>
              </a:cxn>
              <a:cxn ang="0">
                <a:pos x="912" y="1316"/>
              </a:cxn>
              <a:cxn ang="0">
                <a:pos x="945" y="1266"/>
              </a:cxn>
              <a:cxn ang="0">
                <a:pos x="1034" y="1216"/>
              </a:cxn>
              <a:cxn ang="0">
                <a:pos x="1055" y="1144"/>
              </a:cxn>
              <a:cxn ang="0">
                <a:pos x="1011" y="1100"/>
              </a:cxn>
              <a:cxn ang="0">
                <a:pos x="972" y="1061"/>
              </a:cxn>
              <a:cxn ang="0">
                <a:pos x="906" y="1017"/>
              </a:cxn>
              <a:cxn ang="0">
                <a:pos x="852" y="967"/>
              </a:cxn>
              <a:cxn ang="0">
                <a:pos x="774" y="929"/>
              </a:cxn>
              <a:cxn ang="0">
                <a:pos x="736" y="906"/>
              </a:cxn>
              <a:cxn ang="0">
                <a:pos x="668" y="879"/>
              </a:cxn>
              <a:cxn ang="0">
                <a:pos x="630" y="857"/>
              </a:cxn>
              <a:cxn ang="0">
                <a:pos x="564" y="813"/>
              </a:cxn>
              <a:cxn ang="0">
                <a:pos x="492" y="807"/>
              </a:cxn>
              <a:cxn ang="0">
                <a:pos x="420" y="730"/>
              </a:cxn>
              <a:cxn ang="0">
                <a:pos x="343" y="691"/>
              </a:cxn>
              <a:cxn ang="0">
                <a:pos x="249" y="608"/>
              </a:cxn>
              <a:cxn ang="0">
                <a:pos x="177" y="519"/>
              </a:cxn>
              <a:cxn ang="0">
                <a:pos x="133" y="387"/>
              </a:cxn>
              <a:cxn ang="0">
                <a:pos x="95" y="282"/>
              </a:cxn>
              <a:cxn ang="0">
                <a:pos x="67" y="161"/>
              </a:cxn>
              <a:cxn ang="0">
                <a:pos x="28" y="45"/>
              </a:cxn>
            </a:cxnLst>
            <a:rect l="0" t="0" r="r" b="b"/>
            <a:pathLst>
              <a:path w="2524" h="2354">
                <a:moveTo>
                  <a:pt x="2520" y="2354"/>
                </a:moveTo>
                <a:lnTo>
                  <a:pt x="2524" y="2351"/>
                </a:lnTo>
                <a:lnTo>
                  <a:pt x="2492" y="2316"/>
                </a:lnTo>
                <a:lnTo>
                  <a:pt x="2458" y="2282"/>
                </a:lnTo>
                <a:lnTo>
                  <a:pt x="2437" y="2260"/>
                </a:lnTo>
                <a:lnTo>
                  <a:pt x="2420" y="2238"/>
                </a:lnTo>
                <a:lnTo>
                  <a:pt x="2398" y="2216"/>
                </a:lnTo>
                <a:lnTo>
                  <a:pt x="2381" y="2200"/>
                </a:lnTo>
                <a:lnTo>
                  <a:pt x="2371" y="2200"/>
                </a:lnTo>
                <a:lnTo>
                  <a:pt x="2359" y="2194"/>
                </a:lnTo>
                <a:lnTo>
                  <a:pt x="2348" y="2194"/>
                </a:lnTo>
                <a:lnTo>
                  <a:pt x="2342" y="2194"/>
                </a:lnTo>
                <a:lnTo>
                  <a:pt x="2326" y="2204"/>
                </a:lnTo>
                <a:lnTo>
                  <a:pt x="2299" y="2216"/>
                </a:lnTo>
                <a:lnTo>
                  <a:pt x="2276" y="2210"/>
                </a:lnTo>
                <a:lnTo>
                  <a:pt x="2260" y="2204"/>
                </a:lnTo>
                <a:lnTo>
                  <a:pt x="2238" y="2194"/>
                </a:lnTo>
                <a:lnTo>
                  <a:pt x="2172" y="2150"/>
                </a:lnTo>
                <a:lnTo>
                  <a:pt x="2139" y="2117"/>
                </a:lnTo>
                <a:lnTo>
                  <a:pt x="2127" y="2111"/>
                </a:lnTo>
                <a:lnTo>
                  <a:pt x="2116" y="2105"/>
                </a:lnTo>
                <a:lnTo>
                  <a:pt x="2106" y="2100"/>
                </a:lnTo>
                <a:lnTo>
                  <a:pt x="2094" y="2094"/>
                </a:lnTo>
                <a:lnTo>
                  <a:pt x="2089" y="2088"/>
                </a:lnTo>
                <a:lnTo>
                  <a:pt x="2077" y="2088"/>
                </a:lnTo>
                <a:lnTo>
                  <a:pt x="2034" y="2088"/>
                </a:lnTo>
                <a:lnTo>
                  <a:pt x="2017" y="2088"/>
                </a:lnTo>
                <a:lnTo>
                  <a:pt x="2000" y="2084"/>
                </a:lnTo>
                <a:lnTo>
                  <a:pt x="1984" y="2078"/>
                </a:lnTo>
                <a:lnTo>
                  <a:pt x="1967" y="2072"/>
                </a:lnTo>
                <a:lnTo>
                  <a:pt x="1957" y="2067"/>
                </a:lnTo>
                <a:lnTo>
                  <a:pt x="1939" y="2055"/>
                </a:lnTo>
                <a:lnTo>
                  <a:pt x="1934" y="2045"/>
                </a:lnTo>
                <a:lnTo>
                  <a:pt x="1922" y="2034"/>
                </a:lnTo>
                <a:lnTo>
                  <a:pt x="1922" y="2022"/>
                </a:lnTo>
                <a:lnTo>
                  <a:pt x="1922" y="2006"/>
                </a:lnTo>
                <a:lnTo>
                  <a:pt x="1928" y="1995"/>
                </a:lnTo>
                <a:lnTo>
                  <a:pt x="1934" y="1978"/>
                </a:lnTo>
                <a:lnTo>
                  <a:pt x="1939" y="1962"/>
                </a:lnTo>
                <a:lnTo>
                  <a:pt x="1939" y="1951"/>
                </a:lnTo>
                <a:lnTo>
                  <a:pt x="1939" y="1945"/>
                </a:lnTo>
                <a:lnTo>
                  <a:pt x="1928" y="1939"/>
                </a:lnTo>
                <a:lnTo>
                  <a:pt x="1906" y="1929"/>
                </a:lnTo>
                <a:lnTo>
                  <a:pt x="1889" y="1923"/>
                </a:lnTo>
                <a:lnTo>
                  <a:pt x="1873" y="1912"/>
                </a:lnTo>
                <a:lnTo>
                  <a:pt x="1851" y="1895"/>
                </a:lnTo>
                <a:lnTo>
                  <a:pt x="1840" y="1895"/>
                </a:lnTo>
                <a:lnTo>
                  <a:pt x="1829" y="1895"/>
                </a:lnTo>
                <a:lnTo>
                  <a:pt x="1807" y="1906"/>
                </a:lnTo>
                <a:lnTo>
                  <a:pt x="1796" y="1906"/>
                </a:lnTo>
                <a:lnTo>
                  <a:pt x="1785" y="1901"/>
                </a:lnTo>
                <a:lnTo>
                  <a:pt x="1757" y="1885"/>
                </a:lnTo>
                <a:lnTo>
                  <a:pt x="1691" y="1852"/>
                </a:lnTo>
                <a:lnTo>
                  <a:pt x="1657" y="1835"/>
                </a:lnTo>
                <a:lnTo>
                  <a:pt x="1624" y="1813"/>
                </a:lnTo>
                <a:lnTo>
                  <a:pt x="1614" y="1807"/>
                </a:lnTo>
                <a:lnTo>
                  <a:pt x="1608" y="1807"/>
                </a:lnTo>
                <a:lnTo>
                  <a:pt x="1597" y="1802"/>
                </a:lnTo>
                <a:lnTo>
                  <a:pt x="1580" y="1802"/>
                </a:lnTo>
                <a:lnTo>
                  <a:pt x="1558" y="1796"/>
                </a:lnTo>
                <a:lnTo>
                  <a:pt x="1520" y="1790"/>
                </a:lnTo>
                <a:lnTo>
                  <a:pt x="1481" y="1780"/>
                </a:lnTo>
                <a:lnTo>
                  <a:pt x="1442" y="1774"/>
                </a:lnTo>
                <a:lnTo>
                  <a:pt x="1415" y="1769"/>
                </a:lnTo>
                <a:lnTo>
                  <a:pt x="1354" y="1769"/>
                </a:lnTo>
                <a:lnTo>
                  <a:pt x="1332" y="1774"/>
                </a:lnTo>
                <a:lnTo>
                  <a:pt x="1321" y="1774"/>
                </a:lnTo>
                <a:lnTo>
                  <a:pt x="1299" y="1774"/>
                </a:lnTo>
                <a:lnTo>
                  <a:pt x="1276" y="1774"/>
                </a:lnTo>
                <a:lnTo>
                  <a:pt x="1260" y="1780"/>
                </a:lnTo>
                <a:lnTo>
                  <a:pt x="1233" y="1780"/>
                </a:lnTo>
                <a:lnTo>
                  <a:pt x="1221" y="1780"/>
                </a:lnTo>
                <a:lnTo>
                  <a:pt x="1210" y="1780"/>
                </a:lnTo>
                <a:lnTo>
                  <a:pt x="1199" y="1780"/>
                </a:lnTo>
                <a:lnTo>
                  <a:pt x="1183" y="1780"/>
                </a:lnTo>
                <a:lnTo>
                  <a:pt x="1161" y="1763"/>
                </a:lnTo>
                <a:lnTo>
                  <a:pt x="1133" y="1752"/>
                </a:lnTo>
                <a:lnTo>
                  <a:pt x="1117" y="1741"/>
                </a:lnTo>
                <a:lnTo>
                  <a:pt x="1105" y="1741"/>
                </a:lnTo>
                <a:lnTo>
                  <a:pt x="1055" y="1741"/>
                </a:lnTo>
                <a:lnTo>
                  <a:pt x="1039" y="1741"/>
                </a:lnTo>
                <a:lnTo>
                  <a:pt x="1022" y="1736"/>
                </a:lnTo>
                <a:lnTo>
                  <a:pt x="962" y="1730"/>
                </a:lnTo>
                <a:lnTo>
                  <a:pt x="934" y="1724"/>
                </a:lnTo>
                <a:lnTo>
                  <a:pt x="912" y="1713"/>
                </a:lnTo>
                <a:lnTo>
                  <a:pt x="901" y="1703"/>
                </a:lnTo>
                <a:lnTo>
                  <a:pt x="901" y="1697"/>
                </a:lnTo>
                <a:lnTo>
                  <a:pt x="895" y="1686"/>
                </a:lnTo>
                <a:lnTo>
                  <a:pt x="885" y="1680"/>
                </a:lnTo>
                <a:lnTo>
                  <a:pt x="873" y="1669"/>
                </a:lnTo>
                <a:lnTo>
                  <a:pt x="868" y="1658"/>
                </a:lnTo>
                <a:lnTo>
                  <a:pt x="868" y="1625"/>
                </a:lnTo>
                <a:lnTo>
                  <a:pt x="885" y="1602"/>
                </a:lnTo>
                <a:lnTo>
                  <a:pt x="901" y="1586"/>
                </a:lnTo>
                <a:lnTo>
                  <a:pt x="918" y="1569"/>
                </a:lnTo>
                <a:lnTo>
                  <a:pt x="939" y="1548"/>
                </a:lnTo>
                <a:lnTo>
                  <a:pt x="951" y="1525"/>
                </a:lnTo>
                <a:lnTo>
                  <a:pt x="956" y="1498"/>
                </a:lnTo>
                <a:lnTo>
                  <a:pt x="951" y="1459"/>
                </a:lnTo>
                <a:lnTo>
                  <a:pt x="945" y="1448"/>
                </a:lnTo>
                <a:lnTo>
                  <a:pt x="934" y="1436"/>
                </a:lnTo>
                <a:lnTo>
                  <a:pt x="923" y="1426"/>
                </a:lnTo>
                <a:lnTo>
                  <a:pt x="918" y="1415"/>
                </a:lnTo>
                <a:lnTo>
                  <a:pt x="918" y="1409"/>
                </a:lnTo>
                <a:lnTo>
                  <a:pt x="918" y="1398"/>
                </a:lnTo>
                <a:lnTo>
                  <a:pt x="912" y="1365"/>
                </a:lnTo>
                <a:lnTo>
                  <a:pt x="912" y="1326"/>
                </a:lnTo>
                <a:lnTo>
                  <a:pt x="912" y="1316"/>
                </a:lnTo>
                <a:lnTo>
                  <a:pt x="918" y="1304"/>
                </a:lnTo>
                <a:lnTo>
                  <a:pt x="929" y="1287"/>
                </a:lnTo>
                <a:lnTo>
                  <a:pt x="934" y="1277"/>
                </a:lnTo>
                <a:lnTo>
                  <a:pt x="945" y="1266"/>
                </a:lnTo>
                <a:lnTo>
                  <a:pt x="956" y="1260"/>
                </a:lnTo>
                <a:lnTo>
                  <a:pt x="962" y="1254"/>
                </a:lnTo>
                <a:lnTo>
                  <a:pt x="1001" y="1238"/>
                </a:lnTo>
                <a:lnTo>
                  <a:pt x="1034" y="1216"/>
                </a:lnTo>
                <a:lnTo>
                  <a:pt x="1050" y="1200"/>
                </a:lnTo>
                <a:lnTo>
                  <a:pt x="1061" y="1183"/>
                </a:lnTo>
                <a:lnTo>
                  <a:pt x="1061" y="1161"/>
                </a:lnTo>
                <a:lnTo>
                  <a:pt x="1055" y="1144"/>
                </a:lnTo>
                <a:lnTo>
                  <a:pt x="1039" y="1128"/>
                </a:lnTo>
                <a:lnTo>
                  <a:pt x="1034" y="1117"/>
                </a:lnTo>
                <a:lnTo>
                  <a:pt x="1022" y="1111"/>
                </a:lnTo>
                <a:lnTo>
                  <a:pt x="1011" y="1100"/>
                </a:lnTo>
                <a:lnTo>
                  <a:pt x="1006" y="1094"/>
                </a:lnTo>
                <a:lnTo>
                  <a:pt x="995" y="1078"/>
                </a:lnTo>
                <a:lnTo>
                  <a:pt x="984" y="1067"/>
                </a:lnTo>
                <a:lnTo>
                  <a:pt x="972" y="1061"/>
                </a:lnTo>
                <a:lnTo>
                  <a:pt x="945" y="1034"/>
                </a:lnTo>
                <a:lnTo>
                  <a:pt x="934" y="1028"/>
                </a:lnTo>
                <a:lnTo>
                  <a:pt x="918" y="1022"/>
                </a:lnTo>
                <a:lnTo>
                  <a:pt x="906" y="1017"/>
                </a:lnTo>
                <a:lnTo>
                  <a:pt x="901" y="1012"/>
                </a:lnTo>
                <a:lnTo>
                  <a:pt x="890" y="1006"/>
                </a:lnTo>
                <a:lnTo>
                  <a:pt x="879" y="989"/>
                </a:lnTo>
                <a:lnTo>
                  <a:pt x="852" y="967"/>
                </a:lnTo>
                <a:lnTo>
                  <a:pt x="818" y="950"/>
                </a:lnTo>
                <a:lnTo>
                  <a:pt x="796" y="934"/>
                </a:lnTo>
                <a:lnTo>
                  <a:pt x="785" y="929"/>
                </a:lnTo>
                <a:lnTo>
                  <a:pt x="774" y="929"/>
                </a:lnTo>
                <a:lnTo>
                  <a:pt x="757" y="929"/>
                </a:lnTo>
                <a:lnTo>
                  <a:pt x="752" y="917"/>
                </a:lnTo>
                <a:lnTo>
                  <a:pt x="746" y="906"/>
                </a:lnTo>
                <a:lnTo>
                  <a:pt x="736" y="906"/>
                </a:lnTo>
                <a:lnTo>
                  <a:pt x="724" y="900"/>
                </a:lnTo>
                <a:lnTo>
                  <a:pt x="697" y="896"/>
                </a:lnTo>
                <a:lnTo>
                  <a:pt x="680" y="884"/>
                </a:lnTo>
                <a:lnTo>
                  <a:pt x="668" y="879"/>
                </a:lnTo>
                <a:lnTo>
                  <a:pt x="652" y="867"/>
                </a:lnTo>
                <a:lnTo>
                  <a:pt x="647" y="867"/>
                </a:lnTo>
                <a:lnTo>
                  <a:pt x="647" y="862"/>
                </a:lnTo>
                <a:lnTo>
                  <a:pt x="630" y="857"/>
                </a:lnTo>
                <a:lnTo>
                  <a:pt x="619" y="846"/>
                </a:lnTo>
                <a:lnTo>
                  <a:pt x="602" y="834"/>
                </a:lnTo>
                <a:lnTo>
                  <a:pt x="581" y="823"/>
                </a:lnTo>
                <a:lnTo>
                  <a:pt x="564" y="813"/>
                </a:lnTo>
                <a:lnTo>
                  <a:pt x="542" y="807"/>
                </a:lnTo>
                <a:lnTo>
                  <a:pt x="525" y="807"/>
                </a:lnTo>
                <a:lnTo>
                  <a:pt x="509" y="807"/>
                </a:lnTo>
                <a:lnTo>
                  <a:pt x="492" y="807"/>
                </a:lnTo>
                <a:lnTo>
                  <a:pt x="476" y="801"/>
                </a:lnTo>
                <a:lnTo>
                  <a:pt x="448" y="780"/>
                </a:lnTo>
                <a:lnTo>
                  <a:pt x="426" y="751"/>
                </a:lnTo>
                <a:lnTo>
                  <a:pt x="420" y="730"/>
                </a:lnTo>
                <a:lnTo>
                  <a:pt x="415" y="718"/>
                </a:lnTo>
                <a:lnTo>
                  <a:pt x="403" y="708"/>
                </a:lnTo>
                <a:lnTo>
                  <a:pt x="370" y="697"/>
                </a:lnTo>
                <a:lnTo>
                  <a:pt x="343" y="691"/>
                </a:lnTo>
                <a:lnTo>
                  <a:pt x="321" y="674"/>
                </a:lnTo>
                <a:lnTo>
                  <a:pt x="283" y="641"/>
                </a:lnTo>
                <a:lnTo>
                  <a:pt x="260" y="619"/>
                </a:lnTo>
                <a:lnTo>
                  <a:pt x="249" y="608"/>
                </a:lnTo>
                <a:lnTo>
                  <a:pt x="244" y="592"/>
                </a:lnTo>
                <a:lnTo>
                  <a:pt x="221" y="569"/>
                </a:lnTo>
                <a:lnTo>
                  <a:pt x="200" y="542"/>
                </a:lnTo>
                <a:lnTo>
                  <a:pt x="177" y="519"/>
                </a:lnTo>
                <a:lnTo>
                  <a:pt x="144" y="481"/>
                </a:lnTo>
                <a:lnTo>
                  <a:pt x="144" y="465"/>
                </a:lnTo>
                <a:lnTo>
                  <a:pt x="138" y="437"/>
                </a:lnTo>
                <a:lnTo>
                  <a:pt x="133" y="387"/>
                </a:lnTo>
                <a:lnTo>
                  <a:pt x="128" y="354"/>
                </a:lnTo>
                <a:lnTo>
                  <a:pt x="117" y="315"/>
                </a:lnTo>
                <a:lnTo>
                  <a:pt x="100" y="293"/>
                </a:lnTo>
                <a:lnTo>
                  <a:pt x="95" y="282"/>
                </a:lnTo>
                <a:lnTo>
                  <a:pt x="72" y="244"/>
                </a:lnTo>
                <a:lnTo>
                  <a:pt x="67" y="215"/>
                </a:lnTo>
                <a:lnTo>
                  <a:pt x="67" y="188"/>
                </a:lnTo>
                <a:lnTo>
                  <a:pt x="67" y="161"/>
                </a:lnTo>
                <a:lnTo>
                  <a:pt x="61" y="133"/>
                </a:lnTo>
                <a:lnTo>
                  <a:pt x="50" y="105"/>
                </a:lnTo>
                <a:lnTo>
                  <a:pt x="45" y="78"/>
                </a:lnTo>
                <a:lnTo>
                  <a:pt x="28" y="45"/>
                </a:lnTo>
                <a:lnTo>
                  <a:pt x="0" y="0"/>
                </a:lnTo>
              </a:path>
            </a:pathLst>
          </a:custGeom>
          <a:noFill/>
          <a:ln w="26988">
            <a:solidFill>
              <a:srgbClr val="00A0C6"/>
            </a:solidFill>
            <a:prstDash val="solid"/>
            <a:round/>
            <a:headEnd/>
            <a:tailEnd/>
          </a:ln>
        </p:spPr>
        <p:txBody>
          <a:bodyPr/>
          <a:lstStyle/>
          <a:p>
            <a:endParaRPr lang="en-US" sz="1350"/>
          </a:p>
        </p:txBody>
      </p:sp>
      <p:sp>
        <p:nvSpPr>
          <p:cNvPr id="261530" name="Freeform 410"/>
          <p:cNvSpPr>
            <a:spLocks/>
          </p:cNvSpPr>
          <p:nvPr/>
        </p:nvSpPr>
        <p:spPr bwMode="auto">
          <a:xfrm>
            <a:off x="2165748" y="1139429"/>
            <a:ext cx="558403" cy="710803"/>
          </a:xfrm>
          <a:custGeom>
            <a:avLst/>
            <a:gdLst/>
            <a:ahLst/>
            <a:cxnLst>
              <a:cxn ang="0">
                <a:pos x="0" y="0"/>
              </a:cxn>
              <a:cxn ang="0">
                <a:pos x="5" y="17"/>
              </a:cxn>
              <a:cxn ang="0">
                <a:pos x="11" y="23"/>
              </a:cxn>
              <a:cxn ang="0">
                <a:pos x="22" y="34"/>
              </a:cxn>
              <a:cxn ang="0">
                <a:pos x="39" y="45"/>
              </a:cxn>
              <a:cxn ang="0">
                <a:pos x="51" y="51"/>
              </a:cxn>
              <a:cxn ang="0">
                <a:pos x="68" y="62"/>
              </a:cxn>
              <a:cxn ang="0">
                <a:pos x="79" y="62"/>
              </a:cxn>
              <a:cxn ang="0">
                <a:pos x="79" y="68"/>
              </a:cxn>
              <a:cxn ang="0">
                <a:pos x="85" y="68"/>
              </a:cxn>
              <a:cxn ang="0">
                <a:pos x="90" y="74"/>
              </a:cxn>
              <a:cxn ang="0">
                <a:pos x="107" y="102"/>
              </a:cxn>
              <a:cxn ang="0">
                <a:pos x="113" y="113"/>
              </a:cxn>
              <a:cxn ang="0">
                <a:pos x="119" y="125"/>
              </a:cxn>
              <a:cxn ang="0">
                <a:pos x="124" y="136"/>
              </a:cxn>
              <a:cxn ang="0">
                <a:pos x="130" y="142"/>
              </a:cxn>
              <a:cxn ang="0">
                <a:pos x="136" y="153"/>
              </a:cxn>
              <a:cxn ang="0">
                <a:pos x="141" y="159"/>
              </a:cxn>
              <a:cxn ang="0">
                <a:pos x="141" y="164"/>
              </a:cxn>
              <a:cxn ang="0">
                <a:pos x="147" y="176"/>
              </a:cxn>
              <a:cxn ang="0">
                <a:pos x="181" y="215"/>
              </a:cxn>
              <a:cxn ang="0">
                <a:pos x="181" y="215"/>
              </a:cxn>
              <a:cxn ang="0">
                <a:pos x="187" y="215"/>
              </a:cxn>
              <a:cxn ang="0">
                <a:pos x="192" y="221"/>
              </a:cxn>
              <a:cxn ang="0">
                <a:pos x="204" y="238"/>
              </a:cxn>
              <a:cxn ang="0">
                <a:pos x="221" y="261"/>
              </a:cxn>
              <a:cxn ang="0">
                <a:pos x="226" y="272"/>
              </a:cxn>
              <a:cxn ang="0">
                <a:pos x="232" y="278"/>
              </a:cxn>
              <a:cxn ang="0">
                <a:pos x="238" y="278"/>
              </a:cxn>
              <a:cxn ang="0">
                <a:pos x="249" y="289"/>
              </a:cxn>
              <a:cxn ang="0">
                <a:pos x="255" y="295"/>
              </a:cxn>
              <a:cxn ang="0">
                <a:pos x="260" y="300"/>
              </a:cxn>
              <a:cxn ang="0">
                <a:pos x="266" y="312"/>
              </a:cxn>
              <a:cxn ang="0">
                <a:pos x="272" y="323"/>
              </a:cxn>
              <a:cxn ang="0">
                <a:pos x="277" y="335"/>
              </a:cxn>
              <a:cxn ang="0">
                <a:pos x="283" y="340"/>
              </a:cxn>
              <a:cxn ang="0">
                <a:pos x="289" y="340"/>
              </a:cxn>
              <a:cxn ang="0">
                <a:pos x="306" y="352"/>
              </a:cxn>
              <a:cxn ang="0">
                <a:pos x="311" y="357"/>
              </a:cxn>
              <a:cxn ang="0">
                <a:pos x="311" y="357"/>
              </a:cxn>
              <a:cxn ang="0">
                <a:pos x="311" y="363"/>
              </a:cxn>
              <a:cxn ang="0">
                <a:pos x="317" y="369"/>
              </a:cxn>
              <a:cxn ang="0">
                <a:pos x="323" y="397"/>
              </a:cxn>
              <a:cxn ang="0">
                <a:pos x="328" y="408"/>
              </a:cxn>
              <a:cxn ang="0">
                <a:pos x="334" y="420"/>
              </a:cxn>
              <a:cxn ang="0">
                <a:pos x="351" y="425"/>
              </a:cxn>
              <a:cxn ang="0">
                <a:pos x="368" y="442"/>
              </a:cxn>
              <a:cxn ang="0">
                <a:pos x="385" y="454"/>
              </a:cxn>
              <a:cxn ang="0">
                <a:pos x="396" y="465"/>
              </a:cxn>
              <a:cxn ang="0">
                <a:pos x="408" y="476"/>
              </a:cxn>
              <a:cxn ang="0">
                <a:pos x="419" y="493"/>
              </a:cxn>
              <a:cxn ang="0">
                <a:pos x="419" y="493"/>
              </a:cxn>
              <a:cxn ang="0">
                <a:pos x="430" y="522"/>
              </a:cxn>
              <a:cxn ang="0">
                <a:pos x="436" y="533"/>
              </a:cxn>
              <a:cxn ang="0">
                <a:pos x="442" y="539"/>
              </a:cxn>
              <a:cxn ang="0">
                <a:pos x="453" y="556"/>
              </a:cxn>
              <a:cxn ang="0">
                <a:pos x="464" y="578"/>
              </a:cxn>
              <a:cxn ang="0">
                <a:pos x="476" y="595"/>
              </a:cxn>
              <a:cxn ang="0">
                <a:pos x="481" y="612"/>
              </a:cxn>
            </a:cxnLst>
            <a:rect l="0" t="0" r="r" b="b"/>
            <a:pathLst>
              <a:path w="481" h="612">
                <a:moveTo>
                  <a:pt x="0" y="0"/>
                </a:moveTo>
                <a:lnTo>
                  <a:pt x="5" y="17"/>
                </a:lnTo>
                <a:lnTo>
                  <a:pt x="11" y="23"/>
                </a:lnTo>
                <a:lnTo>
                  <a:pt x="22" y="34"/>
                </a:lnTo>
                <a:lnTo>
                  <a:pt x="39" y="45"/>
                </a:lnTo>
                <a:lnTo>
                  <a:pt x="51" y="51"/>
                </a:lnTo>
                <a:lnTo>
                  <a:pt x="68" y="62"/>
                </a:lnTo>
                <a:lnTo>
                  <a:pt x="79" y="62"/>
                </a:lnTo>
                <a:lnTo>
                  <a:pt x="79" y="68"/>
                </a:lnTo>
                <a:lnTo>
                  <a:pt x="85" y="68"/>
                </a:lnTo>
                <a:lnTo>
                  <a:pt x="90" y="74"/>
                </a:lnTo>
                <a:lnTo>
                  <a:pt x="107" y="102"/>
                </a:lnTo>
                <a:lnTo>
                  <a:pt x="113" y="113"/>
                </a:lnTo>
                <a:lnTo>
                  <a:pt x="119" y="125"/>
                </a:lnTo>
                <a:lnTo>
                  <a:pt x="124" y="136"/>
                </a:lnTo>
                <a:lnTo>
                  <a:pt x="130" y="142"/>
                </a:lnTo>
                <a:lnTo>
                  <a:pt x="136" y="153"/>
                </a:lnTo>
                <a:lnTo>
                  <a:pt x="141" y="159"/>
                </a:lnTo>
                <a:lnTo>
                  <a:pt x="141" y="164"/>
                </a:lnTo>
                <a:lnTo>
                  <a:pt x="147" y="176"/>
                </a:lnTo>
                <a:lnTo>
                  <a:pt x="181" y="215"/>
                </a:lnTo>
                <a:lnTo>
                  <a:pt x="181" y="215"/>
                </a:lnTo>
                <a:lnTo>
                  <a:pt x="187" y="215"/>
                </a:lnTo>
                <a:lnTo>
                  <a:pt x="192" y="221"/>
                </a:lnTo>
                <a:lnTo>
                  <a:pt x="204" y="238"/>
                </a:lnTo>
                <a:lnTo>
                  <a:pt x="221" y="261"/>
                </a:lnTo>
                <a:lnTo>
                  <a:pt x="226" y="272"/>
                </a:lnTo>
                <a:lnTo>
                  <a:pt x="232" y="278"/>
                </a:lnTo>
                <a:lnTo>
                  <a:pt x="238" y="278"/>
                </a:lnTo>
                <a:lnTo>
                  <a:pt x="249" y="289"/>
                </a:lnTo>
                <a:lnTo>
                  <a:pt x="255" y="295"/>
                </a:lnTo>
                <a:lnTo>
                  <a:pt x="260" y="300"/>
                </a:lnTo>
                <a:lnTo>
                  <a:pt x="266" y="312"/>
                </a:lnTo>
                <a:lnTo>
                  <a:pt x="272" y="323"/>
                </a:lnTo>
                <a:lnTo>
                  <a:pt x="277" y="335"/>
                </a:lnTo>
                <a:lnTo>
                  <a:pt x="283" y="340"/>
                </a:lnTo>
                <a:lnTo>
                  <a:pt x="289" y="340"/>
                </a:lnTo>
                <a:lnTo>
                  <a:pt x="306" y="352"/>
                </a:lnTo>
                <a:lnTo>
                  <a:pt x="311" y="357"/>
                </a:lnTo>
                <a:lnTo>
                  <a:pt x="311" y="357"/>
                </a:lnTo>
                <a:lnTo>
                  <a:pt x="311" y="363"/>
                </a:lnTo>
                <a:lnTo>
                  <a:pt x="317" y="369"/>
                </a:lnTo>
                <a:lnTo>
                  <a:pt x="323" y="397"/>
                </a:lnTo>
                <a:lnTo>
                  <a:pt x="328" y="408"/>
                </a:lnTo>
                <a:lnTo>
                  <a:pt x="334" y="420"/>
                </a:lnTo>
                <a:lnTo>
                  <a:pt x="351" y="425"/>
                </a:lnTo>
                <a:lnTo>
                  <a:pt x="368" y="442"/>
                </a:lnTo>
                <a:lnTo>
                  <a:pt x="385" y="454"/>
                </a:lnTo>
                <a:lnTo>
                  <a:pt x="396" y="465"/>
                </a:lnTo>
                <a:lnTo>
                  <a:pt x="408" y="476"/>
                </a:lnTo>
                <a:lnTo>
                  <a:pt x="419" y="493"/>
                </a:lnTo>
                <a:lnTo>
                  <a:pt x="419" y="493"/>
                </a:lnTo>
                <a:lnTo>
                  <a:pt x="430" y="522"/>
                </a:lnTo>
                <a:lnTo>
                  <a:pt x="436" y="533"/>
                </a:lnTo>
                <a:lnTo>
                  <a:pt x="442" y="539"/>
                </a:lnTo>
                <a:lnTo>
                  <a:pt x="453" y="556"/>
                </a:lnTo>
                <a:lnTo>
                  <a:pt x="464" y="578"/>
                </a:lnTo>
                <a:lnTo>
                  <a:pt x="476" y="595"/>
                </a:lnTo>
                <a:lnTo>
                  <a:pt x="481" y="612"/>
                </a:lnTo>
              </a:path>
            </a:pathLst>
          </a:custGeom>
          <a:noFill/>
          <a:ln w="26988">
            <a:solidFill>
              <a:srgbClr val="00A0C6"/>
            </a:solidFill>
            <a:prstDash val="solid"/>
            <a:round/>
            <a:headEnd/>
            <a:tailEnd/>
          </a:ln>
        </p:spPr>
        <p:txBody>
          <a:bodyPr/>
          <a:lstStyle/>
          <a:p>
            <a:endParaRPr lang="en-US" sz="1350"/>
          </a:p>
        </p:txBody>
      </p:sp>
      <p:sp>
        <p:nvSpPr>
          <p:cNvPr id="261531" name="Freeform 411"/>
          <p:cNvSpPr>
            <a:spLocks/>
          </p:cNvSpPr>
          <p:nvPr/>
        </p:nvSpPr>
        <p:spPr bwMode="auto">
          <a:xfrm>
            <a:off x="2743201" y="1889523"/>
            <a:ext cx="336947" cy="763190"/>
          </a:xfrm>
          <a:custGeom>
            <a:avLst/>
            <a:gdLst/>
            <a:ahLst/>
            <a:cxnLst>
              <a:cxn ang="0">
                <a:pos x="0" y="0"/>
              </a:cxn>
              <a:cxn ang="0">
                <a:pos x="29" y="51"/>
              </a:cxn>
              <a:cxn ang="0">
                <a:pos x="46" y="80"/>
              </a:cxn>
              <a:cxn ang="0">
                <a:pos x="51" y="108"/>
              </a:cxn>
              <a:cxn ang="0">
                <a:pos x="63" y="136"/>
              </a:cxn>
              <a:cxn ang="0">
                <a:pos x="69" y="170"/>
              </a:cxn>
              <a:cxn ang="0">
                <a:pos x="69" y="193"/>
              </a:cxn>
              <a:cxn ang="0">
                <a:pos x="69" y="221"/>
              </a:cxn>
              <a:cxn ang="0">
                <a:pos x="74" y="250"/>
              </a:cxn>
              <a:cxn ang="0">
                <a:pos x="97" y="289"/>
              </a:cxn>
              <a:cxn ang="0">
                <a:pos x="103" y="301"/>
              </a:cxn>
              <a:cxn ang="0">
                <a:pos x="120" y="323"/>
              </a:cxn>
              <a:cxn ang="0">
                <a:pos x="131" y="363"/>
              </a:cxn>
              <a:cxn ang="0">
                <a:pos x="137" y="397"/>
              </a:cxn>
              <a:cxn ang="0">
                <a:pos x="142" y="448"/>
              </a:cxn>
              <a:cxn ang="0">
                <a:pos x="148" y="477"/>
              </a:cxn>
              <a:cxn ang="0">
                <a:pos x="154" y="494"/>
              </a:cxn>
              <a:cxn ang="0">
                <a:pos x="182" y="533"/>
              </a:cxn>
              <a:cxn ang="0">
                <a:pos x="205" y="556"/>
              </a:cxn>
              <a:cxn ang="0">
                <a:pos x="227" y="584"/>
              </a:cxn>
              <a:cxn ang="0">
                <a:pos x="250" y="607"/>
              </a:cxn>
              <a:cxn ang="0">
                <a:pos x="256" y="624"/>
              </a:cxn>
              <a:cxn ang="0">
                <a:pos x="267" y="635"/>
              </a:cxn>
              <a:cxn ang="0">
                <a:pos x="290" y="658"/>
              </a:cxn>
            </a:cxnLst>
            <a:rect l="0" t="0" r="r" b="b"/>
            <a:pathLst>
              <a:path w="290" h="658">
                <a:moveTo>
                  <a:pt x="0" y="0"/>
                </a:moveTo>
                <a:lnTo>
                  <a:pt x="29" y="51"/>
                </a:lnTo>
                <a:lnTo>
                  <a:pt x="46" y="80"/>
                </a:lnTo>
                <a:lnTo>
                  <a:pt x="51" y="108"/>
                </a:lnTo>
                <a:lnTo>
                  <a:pt x="63" y="136"/>
                </a:lnTo>
                <a:lnTo>
                  <a:pt x="69" y="170"/>
                </a:lnTo>
                <a:lnTo>
                  <a:pt x="69" y="193"/>
                </a:lnTo>
                <a:lnTo>
                  <a:pt x="69" y="221"/>
                </a:lnTo>
                <a:lnTo>
                  <a:pt x="74" y="250"/>
                </a:lnTo>
                <a:lnTo>
                  <a:pt x="97" y="289"/>
                </a:lnTo>
                <a:lnTo>
                  <a:pt x="103" y="301"/>
                </a:lnTo>
                <a:lnTo>
                  <a:pt x="120" y="323"/>
                </a:lnTo>
                <a:lnTo>
                  <a:pt x="131" y="363"/>
                </a:lnTo>
                <a:lnTo>
                  <a:pt x="137" y="397"/>
                </a:lnTo>
                <a:lnTo>
                  <a:pt x="142" y="448"/>
                </a:lnTo>
                <a:lnTo>
                  <a:pt x="148" y="477"/>
                </a:lnTo>
                <a:lnTo>
                  <a:pt x="154" y="494"/>
                </a:lnTo>
                <a:lnTo>
                  <a:pt x="182" y="533"/>
                </a:lnTo>
                <a:lnTo>
                  <a:pt x="205" y="556"/>
                </a:lnTo>
                <a:lnTo>
                  <a:pt x="227" y="584"/>
                </a:lnTo>
                <a:lnTo>
                  <a:pt x="250" y="607"/>
                </a:lnTo>
                <a:lnTo>
                  <a:pt x="256" y="624"/>
                </a:lnTo>
                <a:lnTo>
                  <a:pt x="267" y="635"/>
                </a:lnTo>
                <a:lnTo>
                  <a:pt x="290" y="658"/>
                </a:lnTo>
              </a:path>
            </a:pathLst>
          </a:custGeom>
          <a:noFill/>
          <a:ln w="26988">
            <a:solidFill>
              <a:srgbClr val="00A0C6"/>
            </a:solidFill>
            <a:prstDash val="solid"/>
            <a:round/>
            <a:headEnd/>
            <a:tailEnd/>
          </a:ln>
        </p:spPr>
        <p:txBody>
          <a:bodyPr/>
          <a:lstStyle/>
          <a:p>
            <a:endParaRPr lang="en-US" sz="1350"/>
          </a:p>
        </p:txBody>
      </p:sp>
      <p:sp>
        <p:nvSpPr>
          <p:cNvPr id="261532" name="Freeform 412"/>
          <p:cNvSpPr>
            <a:spLocks/>
          </p:cNvSpPr>
          <p:nvPr/>
        </p:nvSpPr>
        <p:spPr bwMode="auto">
          <a:xfrm>
            <a:off x="1677591" y="1152525"/>
            <a:ext cx="204788" cy="322660"/>
          </a:xfrm>
          <a:custGeom>
            <a:avLst/>
            <a:gdLst/>
            <a:ahLst/>
            <a:cxnLst>
              <a:cxn ang="0">
                <a:pos x="176" y="0"/>
              </a:cxn>
              <a:cxn ang="0">
                <a:pos x="170" y="17"/>
              </a:cxn>
              <a:cxn ang="0">
                <a:pos x="159" y="34"/>
              </a:cxn>
              <a:cxn ang="0">
                <a:pos x="147" y="40"/>
              </a:cxn>
              <a:cxn ang="0">
                <a:pos x="136" y="51"/>
              </a:cxn>
              <a:cxn ang="0">
                <a:pos x="119" y="74"/>
              </a:cxn>
              <a:cxn ang="0">
                <a:pos x="113" y="97"/>
              </a:cxn>
              <a:cxn ang="0">
                <a:pos x="113" y="142"/>
              </a:cxn>
              <a:cxn ang="0">
                <a:pos x="113" y="159"/>
              </a:cxn>
              <a:cxn ang="0">
                <a:pos x="108" y="176"/>
              </a:cxn>
              <a:cxn ang="0">
                <a:pos x="102" y="193"/>
              </a:cxn>
              <a:cxn ang="0">
                <a:pos x="96" y="210"/>
              </a:cxn>
              <a:cxn ang="0">
                <a:pos x="85" y="233"/>
              </a:cxn>
              <a:cxn ang="0">
                <a:pos x="68" y="250"/>
              </a:cxn>
              <a:cxn ang="0">
                <a:pos x="51" y="261"/>
              </a:cxn>
              <a:cxn ang="0">
                <a:pos x="23" y="272"/>
              </a:cxn>
              <a:cxn ang="0">
                <a:pos x="0" y="278"/>
              </a:cxn>
            </a:cxnLst>
            <a:rect l="0" t="0" r="r" b="b"/>
            <a:pathLst>
              <a:path w="176" h="278">
                <a:moveTo>
                  <a:pt x="176" y="0"/>
                </a:moveTo>
                <a:lnTo>
                  <a:pt x="170" y="17"/>
                </a:lnTo>
                <a:lnTo>
                  <a:pt x="159" y="34"/>
                </a:lnTo>
                <a:lnTo>
                  <a:pt x="147" y="40"/>
                </a:lnTo>
                <a:lnTo>
                  <a:pt x="136" y="51"/>
                </a:lnTo>
                <a:lnTo>
                  <a:pt x="119" y="74"/>
                </a:lnTo>
                <a:lnTo>
                  <a:pt x="113" y="97"/>
                </a:lnTo>
                <a:lnTo>
                  <a:pt x="113" y="142"/>
                </a:lnTo>
                <a:lnTo>
                  <a:pt x="113" y="159"/>
                </a:lnTo>
                <a:lnTo>
                  <a:pt x="108" y="176"/>
                </a:lnTo>
                <a:lnTo>
                  <a:pt x="102" y="193"/>
                </a:lnTo>
                <a:lnTo>
                  <a:pt x="96" y="210"/>
                </a:lnTo>
                <a:lnTo>
                  <a:pt x="85" y="233"/>
                </a:lnTo>
                <a:lnTo>
                  <a:pt x="68" y="250"/>
                </a:lnTo>
                <a:lnTo>
                  <a:pt x="51" y="261"/>
                </a:lnTo>
                <a:lnTo>
                  <a:pt x="23" y="272"/>
                </a:lnTo>
                <a:lnTo>
                  <a:pt x="0" y="278"/>
                </a:lnTo>
              </a:path>
            </a:pathLst>
          </a:custGeom>
          <a:noFill/>
          <a:ln w="26988">
            <a:solidFill>
              <a:srgbClr val="00A0C6"/>
            </a:solidFill>
            <a:prstDash val="solid"/>
            <a:round/>
            <a:headEnd/>
            <a:tailEnd/>
          </a:ln>
        </p:spPr>
        <p:txBody>
          <a:bodyPr/>
          <a:lstStyle/>
          <a:p>
            <a:endParaRPr lang="en-US" sz="1350"/>
          </a:p>
        </p:txBody>
      </p:sp>
      <p:grpSp>
        <p:nvGrpSpPr>
          <p:cNvPr id="261431" name="Group 413"/>
          <p:cNvGrpSpPr>
            <a:grpSpLocks/>
          </p:cNvGrpSpPr>
          <p:nvPr/>
        </p:nvGrpSpPr>
        <p:grpSpPr bwMode="auto">
          <a:xfrm>
            <a:off x="2896791" y="1164431"/>
            <a:ext cx="1098947" cy="1552575"/>
            <a:chOff x="1811" y="1292"/>
            <a:chExt cx="923" cy="1304"/>
          </a:xfrm>
        </p:grpSpPr>
        <p:sp>
          <p:nvSpPr>
            <p:cNvPr id="261534" name="Freeform 414"/>
            <p:cNvSpPr>
              <a:spLocks/>
            </p:cNvSpPr>
            <p:nvPr/>
          </p:nvSpPr>
          <p:spPr bwMode="auto">
            <a:xfrm>
              <a:off x="1811" y="1292"/>
              <a:ext cx="923" cy="1304"/>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EAEAEA"/>
            </a:solidFill>
            <a:ln w="9525">
              <a:solidFill>
                <a:srgbClr val="000000"/>
              </a:solidFill>
              <a:prstDash val="solid"/>
              <a:round/>
              <a:headEnd/>
              <a:tailEnd/>
            </a:ln>
          </p:spPr>
          <p:txBody>
            <a:bodyPr/>
            <a:lstStyle/>
            <a:p>
              <a:endParaRPr lang="en-US" sz="1350"/>
            </a:p>
          </p:txBody>
        </p:sp>
        <p:sp>
          <p:nvSpPr>
            <p:cNvPr id="261535" name="Freeform 415"/>
            <p:cNvSpPr>
              <a:spLocks/>
            </p:cNvSpPr>
            <p:nvPr/>
          </p:nvSpPr>
          <p:spPr bwMode="auto">
            <a:xfrm>
              <a:off x="2005" y="1806"/>
              <a:ext cx="580" cy="409"/>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solidFill>
              <a:srgbClr val="EAEAEA"/>
            </a:solidFill>
            <a:ln w="0">
              <a:solidFill>
                <a:srgbClr val="000000"/>
              </a:solidFill>
              <a:prstDash val="solid"/>
              <a:round/>
              <a:headEnd/>
              <a:tailEnd/>
            </a:ln>
          </p:spPr>
          <p:txBody>
            <a:bodyPr/>
            <a:lstStyle/>
            <a:p>
              <a:endParaRPr lang="en-US" sz="1350"/>
            </a:p>
          </p:txBody>
        </p:sp>
        <p:sp>
          <p:nvSpPr>
            <p:cNvPr id="261536" name="Freeform 416"/>
            <p:cNvSpPr>
              <a:spLocks/>
            </p:cNvSpPr>
            <p:nvPr/>
          </p:nvSpPr>
          <p:spPr bwMode="auto">
            <a:xfrm>
              <a:off x="2154" y="1298"/>
              <a:ext cx="237" cy="552"/>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solidFill>
              <a:srgbClr val="EAEAEA"/>
            </a:solidFill>
            <a:ln w="0">
              <a:solidFill>
                <a:srgbClr val="000000"/>
              </a:solidFill>
              <a:prstDash val="solid"/>
              <a:round/>
              <a:headEnd/>
              <a:tailEnd/>
            </a:ln>
          </p:spPr>
          <p:txBody>
            <a:bodyPr/>
            <a:lstStyle/>
            <a:p>
              <a:endParaRPr lang="en-US" sz="1350"/>
            </a:p>
          </p:txBody>
        </p:sp>
      </p:grpSp>
      <p:grpSp>
        <p:nvGrpSpPr>
          <p:cNvPr id="261432" name="Group 417"/>
          <p:cNvGrpSpPr>
            <a:grpSpLocks/>
          </p:cNvGrpSpPr>
          <p:nvPr/>
        </p:nvGrpSpPr>
        <p:grpSpPr bwMode="auto">
          <a:xfrm>
            <a:off x="3921919" y="2922985"/>
            <a:ext cx="690563" cy="315515"/>
            <a:chOff x="2668" y="2773"/>
            <a:chExt cx="580" cy="265"/>
          </a:xfrm>
        </p:grpSpPr>
        <p:grpSp>
          <p:nvGrpSpPr>
            <p:cNvPr id="261435" name="Group 418"/>
            <p:cNvGrpSpPr>
              <a:grpSpLocks/>
            </p:cNvGrpSpPr>
            <p:nvPr/>
          </p:nvGrpSpPr>
          <p:grpSpPr bwMode="auto">
            <a:xfrm>
              <a:off x="2668" y="2773"/>
              <a:ext cx="580" cy="265"/>
              <a:chOff x="2588" y="1973"/>
              <a:chExt cx="595" cy="272"/>
            </a:xfrm>
          </p:grpSpPr>
          <p:sp>
            <p:nvSpPr>
              <p:cNvPr id="261539" name="Freeform 419"/>
              <p:cNvSpPr>
                <a:spLocks/>
              </p:cNvSpPr>
              <p:nvPr/>
            </p:nvSpPr>
            <p:spPr bwMode="auto">
              <a:xfrm>
                <a:off x="2588" y="1973"/>
                <a:ext cx="397" cy="164"/>
              </a:xfrm>
              <a:custGeom>
                <a:avLst/>
                <a:gdLst/>
                <a:ahLst/>
                <a:cxnLst>
                  <a:cxn ang="0">
                    <a:pos x="51" y="0"/>
                  </a:cxn>
                  <a:cxn ang="0">
                    <a:pos x="51" y="22"/>
                  </a:cxn>
                  <a:cxn ang="0">
                    <a:pos x="0" y="22"/>
                  </a:cxn>
                  <a:cxn ang="0">
                    <a:pos x="0" y="113"/>
                  </a:cxn>
                  <a:cxn ang="0">
                    <a:pos x="11" y="113"/>
                  </a:cxn>
                  <a:cxn ang="0">
                    <a:pos x="11" y="136"/>
                  </a:cxn>
                  <a:cxn ang="0">
                    <a:pos x="23" y="147"/>
                  </a:cxn>
                  <a:cxn ang="0">
                    <a:pos x="23" y="164"/>
                  </a:cxn>
                  <a:cxn ang="0">
                    <a:pos x="45" y="164"/>
                  </a:cxn>
                  <a:cxn ang="0">
                    <a:pos x="45" y="147"/>
                  </a:cxn>
                  <a:cxn ang="0">
                    <a:pos x="198" y="147"/>
                  </a:cxn>
                  <a:cxn ang="0">
                    <a:pos x="198" y="124"/>
                  </a:cxn>
                  <a:cxn ang="0">
                    <a:pos x="227" y="124"/>
                  </a:cxn>
                  <a:cxn ang="0">
                    <a:pos x="227" y="147"/>
                  </a:cxn>
                  <a:cxn ang="0">
                    <a:pos x="249" y="147"/>
                  </a:cxn>
                  <a:cxn ang="0">
                    <a:pos x="255" y="141"/>
                  </a:cxn>
                  <a:cxn ang="0">
                    <a:pos x="261" y="147"/>
                  </a:cxn>
                  <a:cxn ang="0">
                    <a:pos x="283" y="147"/>
                  </a:cxn>
                  <a:cxn ang="0">
                    <a:pos x="283" y="136"/>
                  </a:cxn>
                  <a:cxn ang="0">
                    <a:pos x="300" y="136"/>
                  </a:cxn>
                  <a:cxn ang="0">
                    <a:pos x="300" y="124"/>
                  </a:cxn>
                  <a:cxn ang="0">
                    <a:pos x="312" y="124"/>
                  </a:cxn>
                  <a:cxn ang="0">
                    <a:pos x="312" y="113"/>
                  </a:cxn>
                  <a:cxn ang="0">
                    <a:pos x="340" y="113"/>
                  </a:cxn>
                  <a:cxn ang="0">
                    <a:pos x="340" y="102"/>
                  </a:cxn>
                  <a:cxn ang="0">
                    <a:pos x="351" y="102"/>
                  </a:cxn>
                  <a:cxn ang="0">
                    <a:pos x="351" y="90"/>
                  </a:cxn>
                  <a:cxn ang="0">
                    <a:pos x="380" y="90"/>
                  </a:cxn>
                  <a:cxn ang="0">
                    <a:pos x="380" y="73"/>
                  </a:cxn>
                  <a:cxn ang="0">
                    <a:pos x="397" y="73"/>
                  </a:cxn>
                  <a:cxn ang="0">
                    <a:pos x="397" y="39"/>
                  </a:cxn>
                  <a:cxn ang="0">
                    <a:pos x="363" y="0"/>
                  </a:cxn>
                  <a:cxn ang="0">
                    <a:pos x="289" y="0"/>
                  </a:cxn>
                  <a:cxn ang="0">
                    <a:pos x="289" y="28"/>
                  </a:cxn>
                  <a:cxn ang="0">
                    <a:pos x="244" y="28"/>
                  </a:cxn>
                  <a:cxn ang="0">
                    <a:pos x="244" y="0"/>
                  </a:cxn>
                  <a:cxn ang="0">
                    <a:pos x="221" y="0"/>
                  </a:cxn>
                  <a:cxn ang="0">
                    <a:pos x="181" y="28"/>
                  </a:cxn>
                  <a:cxn ang="0">
                    <a:pos x="181" y="0"/>
                  </a:cxn>
                  <a:cxn ang="0">
                    <a:pos x="51" y="0"/>
                  </a:cxn>
                  <a:cxn ang="0">
                    <a:pos x="51" y="0"/>
                  </a:cxn>
                </a:cxnLst>
                <a:rect l="0" t="0" r="r" b="b"/>
                <a:pathLst>
                  <a:path w="397" h="164">
                    <a:moveTo>
                      <a:pt x="51" y="0"/>
                    </a:moveTo>
                    <a:lnTo>
                      <a:pt x="51" y="22"/>
                    </a:lnTo>
                    <a:lnTo>
                      <a:pt x="0" y="22"/>
                    </a:lnTo>
                    <a:lnTo>
                      <a:pt x="0" y="113"/>
                    </a:lnTo>
                    <a:lnTo>
                      <a:pt x="11" y="113"/>
                    </a:lnTo>
                    <a:lnTo>
                      <a:pt x="11" y="136"/>
                    </a:lnTo>
                    <a:lnTo>
                      <a:pt x="23" y="147"/>
                    </a:lnTo>
                    <a:lnTo>
                      <a:pt x="23" y="164"/>
                    </a:lnTo>
                    <a:lnTo>
                      <a:pt x="45" y="164"/>
                    </a:lnTo>
                    <a:lnTo>
                      <a:pt x="45" y="147"/>
                    </a:lnTo>
                    <a:lnTo>
                      <a:pt x="198" y="147"/>
                    </a:lnTo>
                    <a:lnTo>
                      <a:pt x="198" y="124"/>
                    </a:lnTo>
                    <a:lnTo>
                      <a:pt x="227" y="124"/>
                    </a:lnTo>
                    <a:lnTo>
                      <a:pt x="227" y="147"/>
                    </a:lnTo>
                    <a:lnTo>
                      <a:pt x="249" y="147"/>
                    </a:lnTo>
                    <a:lnTo>
                      <a:pt x="255" y="141"/>
                    </a:lnTo>
                    <a:lnTo>
                      <a:pt x="261" y="147"/>
                    </a:lnTo>
                    <a:lnTo>
                      <a:pt x="283" y="147"/>
                    </a:lnTo>
                    <a:lnTo>
                      <a:pt x="283" y="136"/>
                    </a:lnTo>
                    <a:lnTo>
                      <a:pt x="300" y="136"/>
                    </a:lnTo>
                    <a:lnTo>
                      <a:pt x="300" y="124"/>
                    </a:lnTo>
                    <a:lnTo>
                      <a:pt x="312" y="124"/>
                    </a:lnTo>
                    <a:lnTo>
                      <a:pt x="312" y="113"/>
                    </a:lnTo>
                    <a:lnTo>
                      <a:pt x="340" y="113"/>
                    </a:lnTo>
                    <a:lnTo>
                      <a:pt x="340" y="102"/>
                    </a:lnTo>
                    <a:lnTo>
                      <a:pt x="351" y="102"/>
                    </a:lnTo>
                    <a:lnTo>
                      <a:pt x="351" y="90"/>
                    </a:lnTo>
                    <a:lnTo>
                      <a:pt x="380" y="90"/>
                    </a:lnTo>
                    <a:lnTo>
                      <a:pt x="380" y="73"/>
                    </a:lnTo>
                    <a:lnTo>
                      <a:pt x="397" y="73"/>
                    </a:lnTo>
                    <a:lnTo>
                      <a:pt x="397" y="39"/>
                    </a:lnTo>
                    <a:lnTo>
                      <a:pt x="363" y="0"/>
                    </a:lnTo>
                    <a:lnTo>
                      <a:pt x="289" y="0"/>
                    </a:lnTo>
                    <a:lnTo>
                      <a:pt x="289" y="28"/>
                    </a:lnTo>
                    <a:lnTo>
                      <a:pt x="244" y="28"/>
                    </a:lnTo>
                    <a:lnTo>
                      <a:pt x="244" y="0"/>
                    </a:lnTo>
                    <a:lnTo>
                      <a:pt x="221" y="0"/>
                    </a:lnTo>
                    <a:lnTo>
                      <a:pt x="181" y="28"/>
                    </a:lnTo>
                    <a:lnTo>
                      <a:pt x="181" y="0"/>
                    </a:lnTo>
                    <a:lnTo>
                      <a:pt x="51" y="0"/>
                    </a:lnTo>
                    <a:lnTo>
                      <a:pt x="51" y="0"/>
                    </a:lnTo>
                  </a:path>
                </a:pathLst>
              </a:custGeom>
              <a:solidFill>
                <a:srgbClr val="EAEAEA"/>
              </a:solidFill>
              <a:ln w="9525">
                <a:solidFill>
                  <a:srgbClr val="000000"/>
                </a:solidFill>
                <a:prstDash val="solid"/>
                <a:round/>
                <a:headEnd/>
                <a:tailEnd/>
              </a:ln>
            </p:spPr>
            <p:txBody>
              <a:bodyPr/>
              <a:lstStyle/>
              <a:p>
                <a:endParaRPr lang="en-US" sz="1350"/>
              </a:p>
            </p:txBody>
          </p:sp>
          <p:sp>
            <p:nvSpPr>
              <p:cNvPr id="261540" name="Freeform 420"/>
              <p:cNvSpPr>
                <a:spLocks/>
              </p:cNvSpPr>
              <p:nvPr/>
            </p:nvSpPr>
            <p:spPr bwMode="auto">
              <a:xfrm>
                <a:off x="2758" y="2069"/>
                <a:ext cx="323" cy="176"/>
              </a:xfrm>
              <a:custGeom>
                <a:avLst/>
                <a:gdLst/>
                <a:ahLst/>
                <a:cxnLst>
                  <a:cxn ang="0">
                    <a:pos x="96" y="79"/>
                  </a:cxn>
                  <a:cxn ang="0">
                    <a:pos x="79" y="102"/>
                  </a:cxn>
                  <a:cxn ang="0">
                    <a:pos x="119" y="125"/>
                  </a:cxn>
                  <a:cxn ang="0">
                    <a:pos x="142" y="62"/>
                  </a:cxn>
                  <a:cxn ang="0">
                    <a:pos x="278" y="57"/>
                  </a:cxn>
                  <a:cxn ang="0">
                    <a:pos x="261" y="62"/>
                  </a:cxn>
                  <a:cxn ang="0">
                    <a:pos x="232" y="68"/>
                  </a:cxn>
                  <a:cxn ang="0">
                    <a:pos x="187" y="62"/>
                  </a:cxn>
                  <a:cxn ang="0">
                    <a:pos x="164" y="68"/>
                  </a:cxn>
                  <a:cxn ang="0">
                    <a:pos x="159" y="74"/>
                  </a:cxn>
                  <a:cxn ang="0">
                    <a:pos x="153" y="108"/>
                  </a:cxn>
                  <a:cxn ang="0">
                    <a:pos x="159" y="113"/>
                  </a:cxn>
                  <a:cxn ang="0">
                    <a:pos x="164" y="119"/>
                  </a:cxn>
                  <a:cxn ang="0">
                    <a:pos x="176" y="125"/>
                  </a:cxn>
                  <a:cxn ang="0">
                    <a:pos x="181" y="130"/>
                  </a:cxn>
                  <a:cxn ang="0">
                    <a:pos x="187" y="136"/>
                  </a:cxn>
                  <a:cxn ang="0">
                    <a:pos x="193" y="142"/>
                  </a:cxn>
                  <a:cxn ang="0">
                    <a:pos x="249" y="142"/>
                  </a:cxn>
                  <a:cxn ang="0">
                    <a:pos x="255" y="136"/>
                  </a:cxn>
                  <a:cxn ang="0">
                    <a:pos x="261" y="130"/>
                  </a:cxn>
                  <a:cxn ang="0">
                    <a:pos x="272" y="125"/>
                  </a:cxn>
                  <a:cxn ang="0">
                    <a:pos x="278" y="125"/>
                  </a:cxn>
                  <a:cxn ang="0">
                    <a:pos x="283" y="119"/>
                  </a:cxn>
                  <a:cxn ang="0">
                    <a:pos x="283" y="113"/>
                  </a:cxn>
                  <a:cxn ang="0">
                    <a:pos x="289" y="108"/>
                  </a:cxn>
                  <a:cxn ang="0">
                    <a:pos x="295" y="102"/>
                  </a:cxn>
                  <a:cxn ang="0">
                    <a:pos x="300" y="79"/>
                  </a:cxn>
                  <a:cxn ang="0">
                    <a:pos x="323" y="176"/>
                  </a:cxn>
                  <a:cxn ang="0">
                    <a:pos x="221" y="153"/>
                  </a:cxn>
                  <a:cxn ang="0">
                    <a:pos x="176" y="176"/>
                  </a:cxn>
                  <a:cxn ang="0">
                    <a:pos x="136" y="164"/>
                  </a:cxn>
                  <a:cxn ang="0">
                    <a:pos x="125" y="176"/>
                  </a:cxn>
                  <a:cxn ang="0">
                    <a:pos x="23" y="96"/>
                  </a:cxn>
                  <a:cxn ang="0">
                    <a:pos x="0" y="79"/>
                  </a:cxn>
                </a:cxnLst>
                <a:rect l="0" t="0" r="r" b="b"/>
                <a:pathLst>
                  <a:path w="323" h="176">
                    <a:moveTo>
                      <a:pt x="0" y="79"/>
                    </a:moveTo>
                    <a:lnTo>
                      <a:pt x="96" y="79"/>
                    </a:lnTo>
                    <a:lnTo>
                      <a:pt x="96" y="102"/>
                    </a:lnTo>
                    <a:lnTo>
                      <a:pt x="79" y="102"/>
                    </a:lnTo>
                    <a:lnTo>
                      <a:pt x="79" y="125"/>
                    </a:lnTo>
                    <a:lnTo>
                      <a:pt x="119" y="125"/>
                    </a:lnTo>
                    <a:lnTo>
                      <a:pt x="119" y="62"/>
                    </a:lnTo>
                    <a:lnTo>
                      <a:pt x="142" y="62"/>
                    </a:lnTo>
                    <a:lnTo>
                      <a:pt x="278" y="0"/>
                    </a:lnTo>
                    <a:lnTo>
                      <a:pt x="278" y="57"/>
                    </a:lnTo>
                    <a:lnTo>
                      <a:pt x="261" y="57"/>
                    </a:lnTo>
                    <a:lnTo>
                      <a:pt x="261" y="62"/>
                    </a:lnTo>
                    <a:lnTo>
                      <a:pt x="232" y="62"/>
                    </a:lnTo>
                    <a:lnTo>
                      <a:pt x="232" y="68"/>
                    </a:lnTo>
                    <a:lnTo>
                      <a:pt x="187" y="68"/>
                    </a:lnTo>
                    <a:lnTo>
                      <a:pt x="187" y="62"/>
                    </a:lnTo>
                    <a:lnTo>
                      <a:pt x="164" y="62"/>
                    </a:lnTo>
                    <a:lnTo>
                      <a:pt x="164" y="68"/>
                    </a:lnTo>
                    <a:lnTo>
                      <a:pt x="159" y="68"/>
                    </a:lnTo>
                    <a:lnTo>
                      <a:pt x="159" y="74"/>
                    </a:lnTo>
                    <a:lnTo>
                      <a:pt x="153" y="74"/>
                    </a:lnTo>
                    <a:lnTo>
                      <a:pt x="153" y="108"/>
                    </a:lnTo>
                    <a:lnTo>
                      <a:pt x="159" y="108"/>
                    </a:lnTo>
                    <a:lnTo>
                      <a:pt x="159" y="113"/>
                    </a:lnTo>
                    <a:lnTo>
                      <a:pt x="164" y="113"/>
                    </a:lnTo>
                    <a:lnTo>
                      <a:pt x="164" y="119"/>
                    </a:lnTo>
                    <a:lnTo>
                      <a:pt x="176" y="119"/>
                    </a:lnTo>
                    <a:lnTo>
                      <a:pt x="176" y="125"/>
                    </a:lnTo>
                    <a:lnTo>
                      <a:pt x="181" y="125"/>
                    </a:lnTo>
                    <a:lnTo>
                      <a:pt x="181" y="130"/>
                    </a:lnTo>
                    <a:lnTo>
                      <a:pt x="187" y="130"/>
                    </a:lnTo>
                    <a:lnTo>
                      <a:pt x="187" y="136"/>
                    </a:lnTo>
                    <a:lnTo>
                      <a:pt x="193" y="136"/>
                    </a:lnTo>
                    <a:lnTo>
                      <a:pt x="193" y="142"/>
                    </a:lnTo>
                    <a:lnTo>
                      <a:pt x="249" y="142"/>
                    </a:lnTo>
                    <a:lnTo>
                      <a:pt x="249" y="142"/>
                    </a:lnTo>
                    <a:lnTo>
                      <a:pt x="255" y="142"/>
                    </a:lnTo>
                    <a:lnTo>
                      <a:pt x="255" y="136"/>
                    </a:lnTo>
                    <a:lnTo>
                      <a:pt x="261" y="136"/>
                    </a:lnTo>
                    <a:lnTo>
                      <a:pt x="261" y="130"/>
                    </a:lnTo>
                    <a:lnTo>
                      <a:pt x="272" y="130"/>
                    </a:lnTo>
                    <a:lnTo>
                      <a:pt x="272" y="125"/>
                    </a:lnTo>
                    <a:lnTo>
                      <a:pt x="278" y="125"/>
                    </a:lnTo>
                    <a:lnTo>
                      <a:pt x="278" y="125"/>
                    </a:lnTo>
                    <a:lnTo>
                      <a:pt x="283" y="125"/>
                    </a:lnTo>
                    <a:lnTo>
                      <a:pt x="283" y="119"/>
                    </a:lnTo>
                    <a:lnTo>
                      <a:pt x="283" y="119"/>
                    </a:lnTo>
                    <a:lnTo>
                      <a:pt x="283" y="113"/>
                    </a:lnTo>
                    <a:lnTo>
                      <a:pt x="289" y="113"/>
                    </a:lnTo>
                    <a:lnTo>
                      <a:pt x="289" y="108"/>
                    </a:lnTo>
                    <a:lnTo>
                      <a:pt x="295" y="108"/>
                    </a:lnTo>
                    <a:lnTo>
                      <a:pt x="295" y="102"/>
                    </a:lnTo>
                    <a:lnTo>
                      <a:pt x="300" y="102"/>
                    </a:lnTo>
                    <a:lnTo>
                      <a:pt x="300" y="79"/>
                    </a:lnTo>
                    <a:lnTo>
                      <a:pt x="323" y="79"/>
                    </a:lnTo>
                    <a:lnTo>
                      <a:pt x="323" y="176"/>
                    </a:lnTo>
                    <a:lnTo>
                      <a:pt x="221" y="176"/>
                    </a:lnTo>
                    <a:lnTo>
                      <a:pt x="221" y="153"/>
                    </a:lnTo>
                    <a:lnTo>
                      <a:pt x="176" y="153"/>
                    </a:lnTo>
                    <a:lnTo>
                      <a:pt x="176" y="176"/>
                    </a:lnTo>
                    <a:lnTo>
                      <a:pt x="136" y="176"/>
                    </a:lnTo>
                    <a:lnTo>
                      <a:pt x="136" y="164"/>
                    </a:lnTo>
                    <a:lnTo>
                      <a:pt x="125" y="164"/>
                    </a:lnTo>
                    <a:lnTo>
                      <a:pt x="125" y="176"/>
                    </a:lnTo>
                    <a:lnTo>
                      <a:pt x="23" y="176"/>
                    </a:lnTo>
                    <a:lnTo>
                      <a:pt x="23" y="96"/>
                    </a:lnTo>
                    <a:lnTo>
                      <a:pt x="0" y="96"/>
                    </a:lnTo>
                    <a:lnTo>
                      <a:pt x="0" y="79"/>
                    </a:lnTo>
                    <a:lnTo>
                      <a:pt x="0" y="79"/>
                    </a:lnTo>
                  </a:path>
                </a:pathLst>
              </a:custGeom>
              <a:solidFill>
                <a:srgbClr val="EAEAEA"/>
              </a:solidFill>
              <a:ln w="9525">
                <a:solidFill>
                  <a:srgbClr val="000000"/>
                </a:solidFill>
                <a:prstDash val="solid"/>
                <a:round/>
                <a:headEnd/>
                <a:tailEnd/>
              </a:ln>
            </p:spPr>
            <p:txBody>
              <a:bodyPr/>
              <a:lstStyle/>
              <a:p>
                <a:endParaRPr lang="en-US" sz="1350"/>
              </a:p>
            </p:txBody>
          </p:sp>
          <p:sp>
            <p:nvSpPr>
              <p:cNvPr id="261541" name="Freeform 421"/>
              <p:cNvSpPr>
                <a:spLocks/>
              </p:cNvSpPr>
              <p:nvPr/>
            </p:nvSpPr>
            <p:spPr bwMode="auto">
              <a:xfrm>
                <a:off x="2968" y="1984"/>
                <a:ext cx="73" cy="34"/>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path>
                </a:pathLst>
              </a:custGeom>
              <a:solidFill>
                <a:srgbClr val="EAEAEA"/>
              </a:solidFill>
              <a:ln w="9525">
                <a:solidFill>
                  <a:srgbClr val="000000"/>
                </a:solidFill>
                <a:prstDash val="solid"/>
                <a:round/>
                <a:headEnd/>
                <a:tailEnd/>
              </a:ln>
            </p:spPr>
            <p:txBody>
              <a:bodyPr/>
              <a:lstStyle/>
              <a:p>
                <a:endParaRPr lang="en-US" sz="1350"/>
              </a:p>
            </p:txBody>
          </p:sp>
          <p:sp>
            <p:nvSpPr>
              <p:cNvPr id="261542" name="Freeform 422"/>
              <p:cNvSpPr>
                <a:spLocks/>
              </p:cNvSpPr>
              <p:nvPr/>
            </p:nvSpPr>
            <p:spPr bwMode="auto">
              <a:xfrm>
                <a:off x="3047" y="2029"/>
                <a:ext cx="85" cy="57"/>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path>
                </a:pathLst>
              </a:custGeom>
              <a:solidFill>
                <a:srgbClr val="EAEAEA"/>
              </a:solidFill>
              <a:ln w="9525">
                <a:solidFill>
                  <a:srgbClr val="000000"/>
                </a:solidFill>
                <a:prstDash val="solid"/>
                <a:round/>
                <a:headEnd/>
                <a:tailEnd/>
              </a:ln>
            </p:spPr>
            <p:txBody>
              <a:bodyPr/>
              <a:lstStyle/>
              <a:p>
                <a:endParaRPr lang="en-US" sz="1350"/>
              </a:p>
            </p:txBody>
          </p:sp>
          <p:sp>
            <p:nvSpPr>
              <p:cNvPr id="261543" name="Freeform 423"/>
              <p:cNvSpPr>
                <a:spLocks/>
              </p:cNvSpPr>
              <p:nvPr/>
            </p:nvSpPr>
            <p:spPr bwMode="auto">
              <a:xfrm>
                <a:off x="3104" y="1990"/>
                <a:ext cx="79" cy="22"/>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path>
                </a:pathLst>
              </a:custGeom>
              <a:solidFill>
                <a:srgbClr val="EAEAEA"/>
              </a:solidFill>
              <a:ln w="9525">
                <a:solidFill>
                  <a:srgbClr val="000000"/>
                </a:solidFill>
                <a:prstDash val="solid"/>
                <a:round/>
                <a:headEnd/>
                <a:tailEnd/>
              </a:ln>
            </p:spPr>
            <p:txBody>
              <a:bodyPr/>
              <a:lstStyle/>
              <a:p>
                <a:endParaRPr lang="en-US" sz="1350"/>
              </a:p>
            </p:txBody>
          </p:sp>
        </p:grpSp>
        <p:sp>
          <p:nvSpPr>
            <p:cNvPr id="261544" name="Freeform 424">
              <a:hlinkClick r:id="rId3" action="ppaction://hlinkpres?slideindex=1&amp;slidetitle="/>
            </p:cNvPr>
            <p:cNvSpPr>
              <a:spLocks/>
            </p:cNvSpPr>
            <p:nvPr/>
          </p:nvSpPr>
          <p:spPr bwMode="auto">
            <a:xfrm>
              <a:off x="2838" y="2862"/>
              <a:ext cx="314" cy="172"/>
            </a:xfrm>
            <a:custGeom>
              <a:avLst/>
              <a:gdLst/>
              <a:ahLst/>
              <a:cxnLst>
                <a:cxn ang="0">
                  <a:pos x="96" y="79"/>
                </a:cxn>
                <a:cxn ang="0">
                  <a:pos x="79" y="102"/>
                </a:cxn>
                <a:cxn ang="0">
                  <a:pos x="119" y="125"/>
                </a:cxn>
                <a:cxn ang="0">
                  <a:pos x="142" y="62"/>
                </a:cxn>
                <a:cxn ang="0">
                  <a:pos x="278" y="57"/>
                </a:cxn>
                <a:cxn ang="0">
                  <a:pos x="261" y="62"/>
                </a:cxn>
                <a:cxn ang="0">
                  <a:pos x="232" y="68"/>
                </a:cxn>
                <a:cxn ang="0">
                  <a:pos x="187" y="62"/>
                </a:cxn>
                <a:cxn ang="0">
                  <a:pos x="164" y="68"/>
                </a:cxn>
                <a:cxn ang="0">
                  <a:pos x="159" y="74"/>
                </a:cxn>
                <a:cxn ang="0">
                  <a:pos x="153" y="108"/>
                </a:cxn>
                <a:cxn ang="0">
                  <a:pos x="159" y="113"/>
                </a:cxn>
                <a:cxn ang="0">
                  <a:pos x="164" y="119"/>
                </a:cxn>
                <a:cxn ang="0">
                  <a:pos x="176" y="125"/>
                </a:cxn>
                <a:cxn ang="0">
                  <a:pos x="181" y="130"/>
                </a:cxn>
                <a:cxn ang="0">
                  <a:pos x="187" y="136"/>
                </a:cxn>
                <a:cxn ang="0">
                  <a:pos x="193" y="142"/>
                </a:cxn>
                <a:cxn ang="0">
                  <a:pos x="249" y="142"/>
                </a:cxn>
                <a:cxn ang="0">
                  <a:pos x="255" y="136"/>
                </a:cxn>
                <a:cxn ang="0">
                  <a:pos x="261" y="130"/>
                </a:cxn>
                <a:cxn ang="0">
                  <a:pos x="272" y="125"/>
                </a:cxn>
                <a:cxn ang="0">
                  <a:pos x="278" y="125"/>
                </a:cxn>
                <a:cxn ang="0">
                  <a:pos x="283" y="119"/>
                </a:cxn>
                <a:cxn ang="0">
                  <a:pos x="283" y="113"/>
                </a:cxn>
                <a:cxn ang="0">
                  <a:pos x="289" y="108"/>
                </a:cxn>
                <a:cxn ang="0">
                  <a:pos x="295" y="102"/>
                </a:cxn>
                <a:cxn ang="0">
                  <a:pos x="300" y="79"/>
                </a:cxn>
                <a:cxn ang="0">
                  <a:pos x="323" y="176"/>
                </a:cxn>
                <a:cxn ang="0">
                  <a:pos x="221" y="153"/>
                </a:cxn>
                <a:cxn ang="0">
                  <a:pos x="176" y="176"/>
                </a:cxn>
                <a:cxn ang="0">
                  <a:pos x="136" y="164"/>
                </a:cxn>
                <a:cxn ang="0">
                  <a:pos x="125" y="176"/>
                </a:cxn>
                <a:cxn ang="0">
                  <a:pos x="23" y="96"/>
                </a:cxn>
                <a:cxn ang="0">
                  <a:pos x="0" y="79"/>
                </a:cxn>
              </a:cxnLst>
              <a:rect l="0" t="0" r="r" b="b"/>
              <a:pathLst>
                <a:path w="323" h="176">
                  <a:moveTo>
                    <a:pt x="0" y="79"/>
                  </a:moveTo>
                  <a:lnTo>
                    <a:pt x="96" y="79"/>
                  </a:lnTo>
                  <a:lnTo>
                    <a:pt x="96" y="102"/>
                  </a:lnTo>
                  <a:lnTo>
                    <a:pt x="79" y="102"/>
                  </a:lnTo>
                  <a:lnTo>
                    <a:pt x="79" y="125"/>
                  </a:lnTo>
                  <a:lnTo>
                    <a:pt x="119" y="125"/>
                  </a:lnTo>
                  <a:lnTo>
                    <a:pt x="119" y="62"/>
                  </a:lnTo>
                  <a:lnTo>
                    <a:pt x="142" y="62"/>
                  </a:lnTo>
                  <a:lnTo>
                    <a:pt x="278" y="0"/>
                  </a:lnTo>
                  <a:lnTo>
                    <a:pt x="278" y="57"/>
                  </a:lnTo>
                  <a:lnTo>
                    <a:pt x="261" y="57"/>
                  </a:lnTo>
                  <a:lnTo>
                    <a:pt x="261" y="62"/>
                  </a:lnTo>
                  <a:lnTo>
                    <a:pt x="232" y="62"/>
                  </a:lnTo>
                  <a:lnTo>
                    <a:pt x="232" y="68"/>
                  </a:lnTo>
                  <a:lnTo>
                    <a:pt x="187" y="68"/>
                  </a:lnTo>
                  <a:lnTo>
                    <a:pt x="187" y="62"/>
                  </a:lnTo>
                  <a:lnTo>
                    <a:pt x="164" y="62"/>
                  </a:lnTo>
                  <a:lnTo>
                    <a:pt x="164" y="68"/>
                  </a:lnTo>
                  <a:lnTo>
                    <a:pt x="159" y="68"/>
                  </a:lnTo>
                  <a:lnTo>
                    <a:pt x="159" y="74"/>
                  </a:lnTo>
                  <a:lnTo>
                    <a:pt x="153" y="74"/>
                  </a:lnTo>
                  <a:lnTo>
                    <a:pt x="153" y="108"/>
                  </a:lnTo>
                  <a:lnTo>
                    <a:pt x="159" y="108"/>
                  </a:lnTo>
                  <a:lnTo>
                    <a:pt x="159" y="113"/>
                  </a:lnTo>
                  <a:lnTo>
                    <a:pt x="164" y="113"/>
                  </a:lnTo>
                  <a:lnTo>
                    <a:pt x="164" y="119"/>
                  </a:lnTo>
                  <a:lnTo>
                    <a:pt x="176" y="119"/>
                  </a:lnTo>
                  <a:lnTo>
                    <a:pt x="176" y="125"/>
                  </a:lnTo>
                  <a:lnTo>
                    <a:pt x="181" y="125"/>
                  </a:lnTo>
                  <a:lnTo>
                    <a:pt x="181" y="130"/>
                  </a:lnTo>
                  <a:lnTo>
                    <a:pt x="187" y="130"/>
                  </a:lnTo>
                  <a:lnTo>
                    <a:pt x="187" y="136"/>
                  </a:lnTo>
                  <a:lnTo>
                    <a:pt x="193" y="136"/>
                  </a:lnTo>
                  <a:lnTo>
                    <a:pt x="193" y="142"/>
                  </a:lnTo>
                  <a:lnTo>
                    <a:pt x="249" y="142"/>
                  </a:lnTo>
                  <a:lnTo>
                    <a:pt x="249" y="142"/>
                  </a:lnTo>
                  <a:lnTo>
                    <a:pt x="255" y="142"/>
                  </a:lnTo>
                  <a:lnTo>
                    <a:pt x="255" y="136"/>
                  </a:lnTo>
                  <a:lnTo>
                    <a:pt x="261" y="136"/>
                  </a:lnTo>
                  <a:lnTo>
                    <a:pt x="261" y="130"/>
                  </a:lnTo>
                  <a:lnTo>
                    <a:pt x="272" y="130"/>
                  </a:lnTo>
                  <a:lnTo>
                    <a:pt x="272" y="125"/>
                  </a:lnTo>
                  <a:lnTo>
                    <a:pt x="278" y="125"/>
                  </a:lnTo>
                  <a:lnTo>
                    <a:pt x="278" y="125"/>
                  </a:lnTo>
                  <a:lnTo>
                    <a:pt x="283" y="125"/>
                  </a:lnTo>
                  <a:lnTo>
                    <a:pt x="283" y="119"/>
                  </a:lnTo>
                  <a:lnTo>
                    <a:pt x="283" y="119"/>
                  </a:lnTo>
                  <a:lnTo>
                    <a:pt x="283" y="113"/>
                  </a:lnTo>
                  <a:lnTo>
                    <a:pt x="289" y="113"/>
                  </a:lnTo>
                  <a:lnTo>
                    <a:pt x="289" y="108"/>
                  </a:lnTo>
                  <a:lnTo>
                    <a:pt x="295" y="108"/>
                  </a:lnTo>
                  <a:lnTo>
                    <a:pt x="295" y="102"/>
                  </a:lnTo>
                  <a:lnTo>
                    <a:pt x="300" y="102"/>
                  </a:lnTo>
                  <a:lnTo>
                    <a:pt x="300" y="79"/>
                  </a:lnTo>
                  <a:lnTo>
                    <a:pt x="323" y="79"/>
                  </a:lnTo>
                  <a:lnTo>
                    <a:pt x="323" y="176"/>
                  </a:lnTo>
                  <a:lnTo>
                    <a:pt x="221" y="176"/>
                  </a:lnTo>
                  <a:lnTo>
                    <a:pt x="221" y="153"/>
                  </a:lnTo>
                  <a:lnTo>
                    <a:pt x="176" y="153"/>
                  </a:lnTo>
                  <a:lnTo>
                    <a:pt x="176" y="176"/>
                  </a:lnTo>
                  <a:lnTo>
                    <a:pt x="136" y="176"/>
                  </a:lnTo>
                  <a:lnTo>
                    <a:pt x="136" y="164"/>
                  </a:lnTo>
                  <a:lnTo>
                    <a:pt x="125" y="164"/>
                  </a:lnTo>
                  <a:lnTo>
                    <a:pt x="125" y="176"/>
                  </a:lnTo>
                  <a:lnTo>
                    <a:pt x="23" y="176"/>
                  </a:lnTo>
                  <a:lnTo>
                    <a:pt x="23" y="96"/>
                  </a:lnTo>
                  <a:lnTo>
                    <a:pt x="0" y="96"/>
                  </a:lnTo>
                  <a:lnTo>
                    <a:pt x="0" y="79"/>
                  </a:lnTo>
                  <a:lnTo>
                    <a:pt x="0" y="79"/>
                  </a:lnTo>
                </a:path>
              </a:pathLst>
            </a:custGeom>
            <a:solidFill>
              <a:srgbClr val="EAEAEA"/>
            </a:solidFill>
            <a:ln w="9525">
              <a:solidFill>
                <a:srgbClr val="000000"/>
              </a:solidFill>
              <a:prstDash val="solid"/>
              <a:round/>
              <a:headEnd/>
              <a:tailEnd/>
            </a:ln>
          </p:spPr>
          <p:txBody>
            <a:bodyPr/>
            <a:lstStyle/>
            <a:p>
              <a:endParaRPr lang="en-US" sz="1350"/>
            </a:p>
          </p:txBody>
        </p:sp>
      </p:grpSp>
      <p:sp>
        <p:nvSpPr>
          <p:cNvPr id="261545" name="Freeform 425"/>
          <p:cNvSpPr>
            <a:spLocks/>
          </p:cNvSpPr>
          <p:nvPr/>
        </p:nvSpPr>
        <p:spPr bwMode="auto">
          <a:xfrm>
            <a:off x="4224337" y="2922985"/>
            <a:ext cx="328613" cy="190500"/>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path>
            </a:pathLst>
          </a:custGeom>
          <a:solidFill>
            <a:srgbClr val="EAEAEA"/>
          </a:solidFill>
          <a:ln w="9525">
            <a:solidFill>
              <a:srgbClr val="EAEAEA"/>
            </a:solidFill>
            <a:prstDash val="solid"/>
            <a:round/>
            <a:headEnd/>
            <a:tailEnd/>
          </a:ln>
        </p:spPr>
        <p:txBody>
          <a:bodyPr/>
          <a:lstStyle/>
          <a:p>
            <a:endParaRPr lang="en-US" sz="1350"/>
          </a:p>
        </p:txBody>
      </p:sp>
      <p:sp>
        <p:nvSpPr>
          <p:cNvPr id="261546" name="Text Box 426"/>
          <p:cNvSpPr txBox="1">
            <a:spLocks noChangeArrowheads="1"/>
          </p:cNvSpPr>
          <p:nvPr/>
        </p:nvSpPr>
        <p:spPr bwMode="auto">
          <a:xfrm>
            <a:off x="3031332" y="1575197"/>
            <a:ext cx="611981" cy="276999"/>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Semitropic WSD</a:t>
            </a:r>
          </a:p>
        </p:txBody>
      </p:sp>
      <p:grpSp>
        <p:nvGrpSpPr>
          <p:cNvPr id="261438" name="Group 427"/>
          <p:cNvGrpSpPr>
            <a:grpSpLocks/>
          </p:cNvGrpSpPr>
          <p:nvPr/>
        </p:nvGrpSpPr>
        <p:grpSpPr bwMode="auto">
          <a:xfrm>
            <a:off x="4726781" y="1107282"/>
            <a:ext cx="63104" cy="103585"/>
            <a:chOff x="2846" y="2020"/>
            <a:chExt cx="54" cy="89"/>
          </a:xfrm>
        </p:grpSpPr>
        <p:sp>
          <p:nvSpPr>
            <p:cNvPr id="261548" name="Freeform 428"/>
            <p:cNvSpPr>
              <a:spLocks/>
            </p:cNvSpPr>
            <p:nvPr/>
          </p:nvSpPr>
          <p:spPr bwMode="auto">
            <a:xfrm>
              <a:off x="2846" y="2020"/>
              <a:ext cx="51" cy="85"/>
            </a:xfrm>
            <a:custGeom>
              <a:avLst/>
              <a:gdLst/>
              <a:ahLst/>
              <a:cxnLst>
                <a:cxn ang="0">
                  <a:pos x="0" y="57"/>
                </a:cxn>
                <a:cxn ang="0">
                  <a:pos x="23" y="85"/>
                </a:cxn>
                <a:cxn ang="0">
                  <a:pos x="45" y="57"/>
                </a:cxn>
                <a:cxn ang="0">
                  <a:pos x="28" y="57"/>
                </a:cxn>
                <a:cxn ang="0">
                  <a:pos x="28" y="34"/>
                </a:cxn>
                <a:cxn ang="0">
                  <a:pos x="34" y="17"/>
                </a:cxn>
                <a:cxn ang="0">
                  <a:pos x="39" y="6"/>
                </a:cxn>
                <a:cxn ang="0">
                  <a:pos x="51" y="0"/>
                </a:cxn>
                <a:cxn ang="0">
                  <a:pos x="39" y="0"/>
                </a:cxn>
                <a:cxn ang="0">
                  <a:pos x="28" y="6"/>
                </a:cxn>
                <a:cxn ang="0">
                  <a:pos x="17" y="11"/>
                </a:cxn>
                <a:cxn ang="0">
                  <a:pos x="11" y="28"/>
                </a:cxn>
                <a:cxn ang="0">
                  <a:pos x="11" y="57"/>
                </a:cxn>
                <a:cxn ang="0">
                  <a:pos x="0" y="57"/>
                </a:cxn>
                <a:cxn ang="0">
                  <a:pos x="0" y="57"/>
                </a:cxn>
              </a:cxnLst>
              <a:rect l="0" t="0" r="r" b="b"/>
              <a:pathLst>
                <a:path w="51" h="85">
                  <a:moveTo>
                    <a:pt x="0" y="57"/>
                  </a:moveTo>
                  <a:lnTo>
                    <a:pt x="23" y="85"/>
                  </a:lnTo>
                  <a:lnTo>
                    <a:pt x="45" y="57"/>
                  </a:lnTo>
                  <a:lnTo>
                    <a:pt x="28" y="57"/>
                  </a:lnTo>
                  <a:lnTo>
                    <a:pt x="28" y="34"/>
                  </a:lnTo>
                  <a:lnTo>
                    <a:pt x="34" y="17"/>
                  </a:lnTo>
                  <a:lnTo>
                    <a:pt x="39" y="6"/>
                  </a:lnTo>
                  <a:lnTo>
                    <a:pt x="51" y="0"/>
                  </a:lnTo>
                  <a:lnTo>
                    <a:pt x="39" y="0"/>
                  </a:lnTo>
                  <a:lnTo>
                    <a:pt x="28" y="6"/>
                  </a:lnTo>
                  <a:lnTo>
                    <a:pt x="17" y="11"/>
                  </a:lnTo>
                  <a:lnTo>
                    <a:pt x="11" y="28"/>
                  </a:lnTo>
                  <a:lnTo>
                    <a:pt x="11" y="57"/>
                  </a:lnTo>
                  <a:lnTo>
                    <a:pt x="0" y="57"/>
                  </a:lnTo>
                  <a:lnTo>
                    <a:pt x="0" y="57"/>
                  </a:lnTo>
                </a:path>
              </a:pathLst>
            </a:custGeom>
            <a:noFill/>
            <a:ln w="0">
              <a:solidFill>
                <a:srgbClr val="000000"/>
              </a:solidFill>
              <a:prstDash val="solid"/>
              <a:round/>
              <a:headEnd/>
              <a:tailEnd/>
            </a:ln>
          </p:spPr>
          <p:txBody>
            <a:bodyPr/>
            <a:lstStyle/>
            <a:p>
              <a:endParaRPr lang="en-US" sz="1350"/>
            </a:p>
          </p:txBody>
        </p:sp>
        <p:sp>
          <p:nvSpPr>
            <p:cNvPr id="261549" name="Freeform 429"/>
            <p:cNvSpPr>
              <a:spLocks/>
            </p:cNvSpPr>
            <p:nvPr/>
          </p:nvSpPr>
          <p:spPr bwMode="auto">
            <a:xfrm>
              <a:off x="2849" y="2024"/>
              <a:ext cx="51" cy="85"/>
            </a:xfrm>
            <a:custGeom>
              <a:avLst/>
              <a:gdLst/>
              <a:ahLst/>
              <a:cxnLst>
                <a:cxn ang="0">
                  <a:pos x="0" y="57"/>
                </a:cxn>
                <a:cxn ang="0">
                  <a:pos x="23" y="85"/>
                </a:cxn>
                <a:cxn ang="0">
                  <a:pos x="45" y="57"/>
                </a:cxn>
                <a:cxn ang="0">
                  <a:pos x="28" y="57"/>
                </a:cxn>
                <a:cxn ang="0">
                  <a:pos x="28" y="34"/>
                </a:cxn>
                <a:cxn ang="0">
                  <a:pos x="34" y="17"/>
                </a:cxn>
                <a:cxn ang="0">
                  <a:pos x="39" y="6"/>
                </a:cxn>
                <a:cxn ang="0">
                  <a:pos x="51" y="0"/>
                </a:cxn>
                <a:cxn ang="0">
                  <a:pos x="39" y="0"/>
                </a:cxn>
                <a:cxn ang="0">
                  <a:pos x="28" y="6"/>
                </a:cxn>
                <a:cxn ang="0">
                  <a:pos x="17" y="11"/>
                </a:cxn>
                <a:cxn ang="0">
                  <a:pos x="11" y="28"/>
                </a:cxn>
                <a:cxn ang="0">
                  <a:pos x="11" y="57"/>
                </a:cxn>
                <a:cxn ang="0">
                  <a:pos x="0" y="57"/>
                </a:cxn>
                <a:cxn ang="0">
                  <a:pos x="0" y="57"/>
                </a:cxn>
              </a:cxnLst>
              <a:rect l="0" t="0" r="r" b="b"/>
              <a:pathLst>
                <a:path w="51" h="85">
                  <a:moveTo>
                    <a:pt x="0" y="57"/>
                  </a:moveTo>
                  <a:lnTo>
                    <a:pt x="23" y="85"/>
                  </a:lnTo>
                  <a:lnTo>
                    <a:pt x="45" y="57"/>
                  </a:lnTo>
                  <a:lnTo>
                    <a:pt x="28" y="57"/>
                  </a:lnTo>
                  <a:lnTo>
                    <a:pt x="28" y="34"/>
                  </a:lnTo>
                  <a:lnTo>
                    <a:pt x="34" y="17"/>
                  </a:lnTo>
                  <a:lnTo>
                    <a:pt x="39" y="6"/>
                  </a:lnTo>
                  <a:lnTo>
                    <a:pt x="51" y="0"/>
                  </a:lnTo>
                  <a:lnTo>
                    <a:pt x="39" y="0"/>
                  </a:lnTo>
                  <a:lnTo>
                    <a:pt x="28" y="6"/>
                  </a:lnTo>
                  <a:lnTo>
                    <a:pt x="17" y="11"/>
                  </a:lnTo>
                  <a:lnTo>
                    <a:pt x="11" y="28"/>
                  </a:lnTo>
                  <a:lnTo>
                    <a:pt x="11" y="57"/>
                  </a:lnTo>
                  <a:lnTo>
                    <a:pt x="0" y="57"/>
                  </a:lnTo>
                  <a:lnTo>
                    <a:pt x="0" y="57"/>
                  </a:lnTo>
                  <a:close/>
                </a:path>
              </a:pathLst>
            </a:custGeom>
            <a:noFill/>
            <a:ln w="9525">
              <a:noFill/>
              <a:round/>
              <a:headEnd/>
              <a:tailEnd/>
            </a:ln>
          </p:spPr>
          <p:txBody>
            <a:bodyPr/>
            <a:lstStyle/>
            <a:p>
              <a:endParaRPr lang="en-US" sz="1350"/>
            </a:p>
          </p:txBody>
        </p:sp>
        <p:sp>
          <p:nvSpPr>
            <p:cNvPr id="261550" name="Freeform 430"/>
            <p:cNvSpPr>
              <a:spLocks/>
            </p:cNvSpPr>
            <p:nvPr/>
          </p:nvSpPr>
          <p:spPr bwMode="auto">
            <a:xfrm>
              <a:off x="2849" y="2024"/>
              <a:ext cx="51" cy="85"/>
            </a:xfrm>
            <a:custGeom>
              <a:avLst/>
              <a:gdLst/>
              <a:ahLst/>
              <a:cxnLst>
                <a:cxn ang="0">
                  <a:pos x="0" y="57"/>
                </a:cxn>
                <a:cxn ang="0">
                  <a:pos x="23" y="85"/>
                </a:cxn>
                <a:cxn ang="0">
                  <a:pos x="45" y="57"/>
                </a:cxn>
                <a:cxn ang="0">
                  <a:pos x="28" y="57"/>
                </a:cxn>
                <a:cxn ang="0">
                  <a:pos x="28" y="34"/>
                </a:cxn>
                <a:cxn ang="0">
                  <a:pos x="34" y="17"/>
                </a:cxn>
                <a:cxn ang="0">
                  <a:pos x="39" y="6"/>
                </a:cxn>
                <a:cxn ang="0">
                  <a:pos x="51" y="0"/>
                </a:cxn>
                <a:cxn ang="0">
                  <a:pos x="39" y="0"/>
                </a:cxn>
                <a:cxn ang="0">
                  <a:pos x="28" y="6"/>
                </a:cxn>
                <a:cxn ang="0">
                  <a:pos x="17" y="11"/>
                </a:cxn>
                <a:cxn ang="0">
                  <a:pos x="11" y="28"/>
                </a:cxn>
                <a:cxn ang="0">
                  <a:pos x="11" y="57"/>
                </a:cxn>
                <a:cxn ang="0">
                  <a:pos x="0" y="57"/>
                </a:cxn>
                <a:cxn ang="0">
                  <a:pos x="0" y="57"/>
                </a:cxn>
              </a:cxnLst>
              <a:rect l="0" t="0" r="r" b="b"/>
              <a:pathLst>
                <a:path w="51" h="85">
                  <a:moveTo>
                    <a:pt x="0" y="57"/>
                  </a:moveTo>
                  <a:lnTo>
                    <a:pt x="23" y="85"/>
                  </a:lnTo>
                  <a:lnTo>
                    <a:pt x="45" y="57"/>
                  </a:lnTo>
                  <a:lnTo>
                    <a:pt x="28" y="57"/>
                  </a:lnTo>
                  <a:lnTo>
                    <a:pt x="28" y="34"/>
                  </a:lnTo>
                  <a:lnTo>
                    <a:pt x="34" y="17"/>
                  </a:lnTo>
                  <a:lnTo>
                    <a:pt x="39" y="6"/>
                  </a:lnTo>
                  <a:lnTo>
                    <a:pt x="51" y="0"/>
                  </a:lnTo>
                  <a:lnTo>
                    <a:pt x="39" y="0"/>
                  </a:lnTo>
                  <a:lnTo>
                    <a:pt x="28" y="6"/>
                  </a:lnTo>
                  <a:lnTo>
                    <a:pt x="17" y="11"/>
                  </a:lnTo>
                  <a:lnTo>
                    <a:pt x="11" y="28"/>
                  </a:lnTo>
                  <a:lnTo>
                    <a:pt x="11" y="57"/>
                  </a:lnTo>
                  <a:lnTo>
                    <a:pt x="0" y="57"/>
                  </a:lnTo>
                  <a:lnTo>
                    <a:pt x="0" y="57"/>
                  </a:lnTo>
                </a:path>
              </a:pathLst>
            </a:custGeom>
            <a:noFill/>
            <a:ln w="0">
              <a:solidFill>
                <a:srgbClr val="000000"/>
              </a:solidFill>
              <a:prstDash val="solid"/>
              <a:round/>
              <a:headEnd/>
              <a:tailEnd/>
            </a:ln>
          </p:spPr>
          <p:txBody>
            <a:bodyPr/>
            <a:lstStyle/>
            <a:p>
              <a:endParaRPr lang="en-US" sz="1350"/>
            </a:p>
          </p:txBody>
        </p:sp>
      </p:grpSp>
      <p:grpSp>
        <p:nvGrpSpPr>
          <p:cNvPr id="261441" name="Group 431"/>
          <p:cNvGrpSpPr>
            <a:grpSpLocks/>
          </p:cNvGrpSpPr>
          <p:nvPr/>
        </p:nvGrpSpPr>
        <p:grpSpPr bwMode="auto">
          <a:xfrm>
            <a:off x="2909888" y="1148954"/>
            <a:ext cx="3021806" cy="3331369"/>
            <a:chOff x="1440" y="236"/>
            <a:chExt cx="3000" cy="3115"/>
          </a:xfrm>
        </p:grpSpPr>
        <p:sp>
          <p:nvSpPr>
            <p:cNvPr id="261552" name="Freeform 432"/>
            <p:cNvSpPr>
              <a:spLocks/>
            </p:cNvSpPr>
            <p:nvPr/>
          </p:nvSpPr>
          <p:spPr bwMode="auto">
            <a:xfrm>
              <a:off x="1440" y="236"/>
              <a:ext cx="3000" cy="3112"/>
            </a:xfrm>
            <a:custGeom>
              <a:avLst/>
              <a:gdLst/>
              <a:ahLst/>
              <a:cxnLst>
                <a:cxn ang="0">
                  <a:pos x="12" y="634"/>
                </a:cxn>
                <a:cxn ang="0">
                  <a:pos x="204" y="1210"/>
                </a:cxn>
                <a:cxn ang="0">
                  <a:pos x="492" y="1498"/>
                </a:cxn>
                <a:cxn ang="0">
                  <a:pos x="972" y="1750"/>
                </a:cxn>
                <a:cxn ang="0">
                  <a:pos x="1212" y="1978"/>
                </a:cxn>
                <a:cxn ang="0">
                  <a:pos x="1230" y="2032"/>
                </a:cxn>
                <a:cxn ang="0">
                  <a:pos x="1194" y="2104"/>
                </a:cxn>
                <a:cxn ang="0">
                  <a:pos x="1182" y="2242"/>
                </a:cxn>
                <a:cxn ang="0">
                  <a:pos x="1140" y="2296"/>
                </a:cxn>
                <a:cxn ang="0">
                  <a:pos x="1278" y="2350"/>
                </a:cxn>
                <a:cxn ang="0">
                  <a:pos x="1392" y="2482"/>
                </a:cxn>
                <a:cxn ang="0">
                  <a:pos x="1284" y="2650"/>
                </a:cxn>
                <a:cxn ang="0">
                  <a:pos x="1098" y="2740"/>
                </a:cxn>
                <a:cxn ang="0">
                  <a:pos x="1056" y="2842"/>
                </a:cxn>
                <a:cxn ang="0">
                  <a:pos x="1218" y="2944"/>
                </a:cxn>
                <a:cxn ang="0">
                  <a:pos x="1494" y="2986"/>
                </a:cxn>
                <a:cxn ang="0">
                  <a:pos x="1698" y="2938"/>
                </a:cxn>
                <a:cxn ang="0">
                  <a:pos x="2004" y="2860"/>
                </a:cxn>
                <a:cxn ang="0">
                  <a:pos x="2220" y="2968"/>
                </a:cxn>
                <a:cxn ang="0">
                  <a:pos x="2334" y="3040"/>
                </a:cxn>
                <a:cxn ang="0">
                  <a:pos x="2574" y="3178"/>
                </a:cxn>
                <a:cxn ang="0">
                  <a:pos x="2760" y="3130"/>
                </a:cxn>
                <a:cxn ang="0">
                  <a:pos x="2946" y="2932"/>
                </a:cxn>
                <a:cxn ang="0">
                  <a:pos x="2790" y="2608"/>
                </a:cxn>
                <a:cxn ang="0">
                  <a:pos x="2730" y="2494"/>
                </a:cxn>
                <a:cxn ang="0">
                  <a:pos x="2856" y="2350"/>
                </a:cxn>
                <a:cxn ang="0">
                  <a:pos x="2928" y="2266"/>
                </a:cxn>
                <a:cxn ang="0">
                  <a:pos x="3006" y="2152"/>
                </a:cxn>
                <a:cxn ang="0">
                  <a:pos x="2922" y="1810"/>
                </a:cxn>
                <a:cxn ang="0">
                  <a:pos x="2934" y="1666"/>
                </a:cxn>
                <a:cxn ang="0">
                  <a:pos x="2748" y="1654"/>
                </a:cxn>
                <a:cxn ang="0">
                  <a:pos x="2562" y="1486"/>
                </a:cxn>
                <a:cxn ang="0">
                  <a:pos x="2466" y="1360"/>
                </a:cxn>
                <a:cxn ang="0">
                  <a:pos x="2412" y="1336"/>
                </a:cxn>
                <a:cxn ang="0">
                  <a:pos x="2208" y="1324"/>
                </a:cxn>
                <a:cxn ang="0">
                  <a:pos x="2118" y="1276"/>
                </a:cxn>
                <a:cxn ang="0">
                  <a:pos x="1980" y="1210"/>
                </a:cxn>
                <a:cxn ang="0">
                  <a:pos x="1896" y="1162"/>
                </a:cxn>
                <a:cxn ang="0">
                  <a:pos x="1782" y="916"/>
                </a:cxn>
                <a:cxn ang="0">
                  <a:pos x="1722" y="838"/>
                </a:cxn>
                <a:cxn ang="0">
                  <a:pos x="1614" y="550"/>
                </a:cxn>
                <a:cxn ang="0">
                  <a:pos x="1698" y="238"/>
                </a:cxn>
                <a:cxn ang="0">
                  <a:pos x="1800" y="106"/>
                </a:cxn>
                <a:cxn ang="0">
                  <a:pos x="1854" y="28"/>
                </a:cxn>
                <a:cxn ang="0">
                  <a:pos x="6" y="52"/>
                </a:cxn>
              </a:cxnLst>
              <a:rect l="0" t="0" r="r" b="b"/>
              <a:pathLst>
                <a:path w="3006" h="3178">
                  <a:moveTo>
                    <a:pt x="12" y="10"/>
                  </a:moveTo>
                  <a:lnTo>
                    <a:pt x="12" y="634"/>
                  </a:lnTo>
                  <a:lnTo>
                    <a:pt x="108" y="682"/>
                  </a:lnTo>
                  <a:lnTo>
                    <a:pt x="204" y="1210"/>
                  </a:lnTo>
                  <a:lnTo>
                    <a:pt x="300" y="1306"/>
                  </a:lnTo>
                  <a:lnTo>
                    <a:pt x="492" y="1498"/>
                  </a:lnTo>
                  <a:lnTo>
                    <a:pt x="588" y="1594"/>
                  </a:lnTo>
                  <a:lnTo>
                    <a:pt x="972" y="1750"/>
                  </a:lnTo>
                  <a:cubicBezTo>
                    <a:pt x="1070" y="1806"/>
                    <a:pt x="1136" y="1892"/>
                    <a:pt x="1176" y="1930"/>
                  </a:cubicBezTo>
                  <a:cubicBezTo>
                    <a:pt x="1184" y="1954"/>
                    <a:pt x="1191" y="1964"/>
                    <a:pt x="1212" y="1978"/>
                  </a:cubicBezTo>
                  <a:cubicBezTo>
                    <a:pt x="1216" y="1990"/>
                    <a:pt x="1220" y="2002"/>
                    <a:pt x="1224" y="2014"/>
                  </a:cubicBezTo>
                  <a:cubicBezTo>
                    <a:pt x="1226" y="2020"/>
                    <a:pt x="1230" y="2032"/>
                    <a:pt x="1230" y="2032"/>
                  </a:cubicBezTo>
                  <a:cubicBezTo>
                    <a:pt x="1228" y="2048"/>
                    <a:pt x="1228" y="2064"/>
                    <a:pt x="1224" y="2080"/>
                  </a:cubicBezTo>
                  <a:cubicBezTo>
                    <a:pt x="1217" y="2105"/>
                    <a:pt x="1211" y="2094"/>
                    <a:pt x="1194" y="2104"/>
                  </a:cubicBezTo>
                  <a:cubicBezTo>
                    <a:pt x="1162" y="2122"/>
                    <a:pt x="1162" y="2124"/>
                    <a:pt x="1140" y="2146"/>
                  </a:cubicBezTo>
                  <a:cubicBezTo>
                    <a:pt x="1149" y="2181"/>
                    <a:pt x="1162" y="2212"/>
                    <a:pt x="1182" y="2242"/>
                  </a:cubicBezTo>
                  <a:cubicBezTo>
                    <a:pt x="1180" y="2252"/>
                    <a:pt x="1182" y="2264"/>
                    <a:pt x="1176" y="2272"/>
                  </a:cubicBezTo>
                  <a:cubicBezTo>
                    <a:pt x="1167" y="2283"/>
                    <a:pt x="1140" y="2296"/>
                    <a:pt x="1140" y="2296"/>
                  </a:cubicBezTo>
                  <a:cubicBezTo>
                    <a:pt x="1131" y="2322"/>
                    <a:pt x="1119" y="2342"/>
                    <a:pt x="1110" y="2368"/>
                  </a:cubicBezTo>
                  <a:cubicBezTo>
                    <a:pt x="1161" y="2381"/>
                    <a:pt x="1228" y="2367"/>
                    <a:pt x="1278" y="2350"/>
                  </a:cubicBezTo>
                  <a:cubicBezTo>
                    <a:pt x="1334" y="2354"/>
                    <a:pt x="1392" y="2354"/>
                    <a:pt x="1440" y="2386"/>
                  </a:cubicBezTo>
                  <a:cubicBezTo>
                    <a:pt x="1463" y="2454"/>
                    <a:pt x="1443" y="2448"/>
                    <a:pt x="1392" y="2482"/>
                  </a:cubicBezTo>
                  <a:cubicBezTo>
                    <a:pt x="1383" y="2495"/>
                    <a:pt x="1347" y="2547"/>
                    <a:pt x="1338" y="2560"/>
                  </a:cubicBezTo>
                  <a:cubicBezTo>
                    <a:pt x="1314" y="2596"/>
                    <a:pt x="1318" y="2620"/>
                    <a:pt x="1284" y="2650"/>
                  </a:cubicBezTo>
                  <a:cubicBezTo>
                    <a:pt x="1257" y="2674"/>
                    <a:pt x="1207" y="2675"/>
                    <a:pt x="1176" y="2692"/>
                  </a:cubicBezTo>
                  <a:cubicBezTo>
                    <a:pt x="1148" y="2708"/>
                    <a:pt x="1125" y="2722"/>
                    <a:pt x="1098" y="2740"/>
                  </a:cubicBezTo>
                  <a:cubicBezTo>
                    <a:pt x="1096" y="2743"/>
                    <a:pt x="1056" y="2794"/>
                    <a:pt x="1080" y="2806"/>
                  </a:cubicBezTo>
                  <a:cubicBezTo>
                    <a:pt x="1045" y="2858"/>
                    <a:pt x="1113" y="2785"/>
                    <a:pt x="1056" y="2842"/>
                  </a:cubicBezTo>
                  <a:cubicBezTo>
                    <a:pt x="1038" y="2896"/>
                    <a:pt x="1126" y="2906"/>
                    <a:pt x="1164" y="2914"/>
                  </a:cubicBezTo>
                  <a:cubicBezTo>
                    <a:pt x="1189" y="2919"/>
                    <a:pt x="1196" y="2934"/>
                    <a:pt x="1218" y="2944"/>
                  </a:cubicBezTo>
                  <a:cubicBezTo>
                    <a:pt x="1254" y="2960"/>
                    <a:pt x="1289" y="2956"/>
                    <a:pt x="1326" y="2968"/>
                  </a:cubicBezTo>
                  <a:cubicBezTo>
                    <a:pt x="1377" y="2985"/>
                    <a:pt x="1442" y="2982"/>
                    <a:pt x="1494" y="2986"/>
                  </a:cubicBezTo>
                  <a:cubicBezTo>
                    <a:pt x="1546" y="2983"/>
                    <a:pt x="1589" y="2982"/>
                    <a:pt x="1638" y="2968"/>
                  </a:cubicBezTo>
                  <a:cubicBezTo>
                    <a:pt x="1661" y="2962"/>
                    <a:pt x="1676" y="2947"/>
                    <a:pt x="1698" y="2938"/>
                  </a:cubicBezTo>
                  <a:cubicBezTo>
                    <a:pt x="1751" y="2917"/>
                    <a:pt x="1803" y="2902"/>
                    <a:pt x="1860" y="2896"/>
                  </a:cubicBezTo>
                  <a:cubicBezTo>
                    <a:pt x="1907" y="2880"/>
                    <a:pt x="1957" y="2876"/>
                    <a:pt x="2004" y="2860"/>
                  </a:cubicBezTo>
                  <a:cubicBezTo>
                    <a:pt x="2112" y="2864"/>
                    <a:pt x="2080" y="2841"/>
                    <a:pt x="2154" y="2878"/>
                  </a:cubicBezTo>
                  <a:cubicBezTo>
                    <a:pt x="2186" y="2926"/>
                    <a:pt x="2228" y="2912"/>
                    <a:pt x="2220" y="2968"/>
                  </a:cubicBezTo>
                  <a:cubicBezTo>
                    <a:pt x="2224" y="2986"/>
                    <a:pt x="2224" y="3006"/>
                    <a:pt x="2232" y="3022"/>
                  </a:cubicBezTo>
                  <a:cubicBezTo>
                    <a:pt x="2235" y="3029"/>
                    <a:pt x="2328" y="3039"/>
                    <a:pt x="2334" y="3040"/>
                  </a:cubicBezTo>
                  <a:cubicBezTo>
                    <a:pt x="2381" y="3056"/>
                    <a:pt x="2413" y="3096"/>
                    <a:pt x="2460" y="3112"/>
                  </a:cubicBezTo>
                  <a:cubicBezTo>
                    <a:pt x="2484" y="3149"/>
                    <a:pt x="2532" y="3167"/>
                    <a:pt x="2574" y="3178"/>
                  </a:cubicBezTo>
                  <a:cubicBezTo>
                    <a:pt x="2612" y="3176"/>
                    <a:pt x="2650" y="3177"/>
                    <a:pt x="2688" y="3172"/>
                  </a:cubicBezTo>
                  <a:cubicBezTo>
                    <a:pt x="2705" y="3170"/>
                    <a:pt x="2750" y="3136"/>
                    <a:pt x="2760" y="3130"/>
                  </a:cubicBezTo>
                  <a:cubicBezTo>
                    <a:pt x="2804" y="3101"/>
                    <a:pt x="2853" y="3079"/>
                    <a:pt x="2892" y="3040"/>
                  </a:cubicBezTo>
                  <a:cubicBezTo>
                    <a:pt x="2901" y="3013"/>
                    <a:pt x="2937" y="2959"/>
                    <a:pt x="2946" y="2932"/>
                  </a:cubicBezTo>
                  <a:cubicBezTo>
                    <a:pt x="2935" y="2844"/>
                    <a:pt x="2893" y="2777"/>
                    <a:pt x="2844" y="2704"/>
                  </a:cubicBezTo>
                  <a:cubicBezTo>
                    <a:pt x="2824" y="2674"/>
                    <a:pt x="2811" y="2638"/>
                    <a:pt x="2790" y="2608"/>
                  </a:cubicBezTo>
                  <a:cubicBezTo>
                    <a:pt x="2770" y="2580"/>
                    <a:pt x="2756" y="2572"/>
                    <a:pt x="2736" y="2542"/>
                  </a:cubicBezTo>
                  <a:cubicBezTo>
                    <a:pt x="2726" y="2523"/>
                    <a:pt x="2722" y="2515"/>
                    <a:pt x="2730" y="2494"/>
                  </a:cubicBezTo>
                  <a:cubicBezTo>
                    <a:pt x="2794" y="2485"/>
                    <a:pt x="2821" y="2488"/>
                    <a:pt x="2814" y="2422"/>
                  </a:cubicBezTo>
                  <a:cubicBezTo>
                    <a:pt x="2821" y="2394"/>
                    <a:pt x="2832" y="2366"/>
                    <a:pt x="2856" y="2350"/>
                  </a:cubicBezTo>
                  <a:cubicBezTo>
                    <a:pt x="2868" y="2313"/>
                    <a:pt x="2842" y="2316"/>
                    <a:pt x="2880" y="2308"/>
                  </a:cubicBezTo>
                  <a:cubicBezTo>
                    <a:pt x="2894" y="2287"/>
                    <a:pt x="2904" y="2274"/>
                    <a:pt x="2928" y="2266"/>
                  </a:cubicBezTo>
                  <a:cubicBezTo>
                    <a:pt x="2950" y="2244"/>
                    <a:pt x="2953" y="2223"/>
                    <a:pt x="2964" y="2194"/>
                  </a:cubicBezTo>
                  <a:cubicBezTo>
                    <a:pt x="2968" y="2182"/>
                    <a:pt x="3006" y="2152"/>
                    <a:pt x="3006" y="2152"/>
                  </a:cubicBezTo>
                  <a:cubicBezTo>
                    <a:pt x="3002" y="2036"/>
                    <a:pt x="3004" y="2009"/>
                    <a:pt x="2976" y="1924"/>
                  </a:cubicBezTo>
                  <a:cubicBezTo>
                    <a:pt x="2968" y="1806"/>
                    <a:pt x="2980" y="1849"/>
                    <a:pt x="2922" y="1810"/>
                  </a:cubicBezTo>
                  <a:cubicBezTo>
                    <a:pt x="2937" y="1766"/>
                    <a:pt x="2907" y="1810"/>
                    <a:pt x="2916" y="1774"/>
                  </a:cubicBezTo>
                  <a:cubicBezTo>
                    <a:pt x="2914" y="1746"/>
                    <a:pt x="2941" y="1693"/>
                    <a:pt x="2934" y="1666"/>
                  </a:cubicBezTo>
                  <a:cubicBezTo>
                    <a:pt x="2932" y="1656"/>
                    <a:pt x="2881" y="1675"/>
                    <a:pt x="2874" y="1672"/>
                  </a:cubicBezTo>
                  <a:cubicBezTo>
                    <a:pt x="2808" y="1639"/>
                    <a:pt x="2953" y="1665"/>
                    <a:pt x="2748" y="1654"/>
                  </a:cubicBezTo>
                  <a:cubicBezTo>
                    <a:pt x="2716" y="1633"/>
                    <a:pt x="2694" y="1576"/>
                    <a:pt x="2658" y="1564"/>
                  </a:cubicBezTo>
                  <a:cubicBezTo>
                    <a:pt x="2644" y="1522"/>
                    <a:pt x="2593" y="1517"/>
                    <a:pt x="2562" y="1486"/>
                  </a:cubicBezTo>
                  <a:cubicBezTo>
                    <a:pt x="2550" y="1449"/>
                    <a:pt x="2552" y="1416"/>
                    <a:pt x="2526" y="1390"/>
                  </a:cubicBezTo>
                  <a:cubicBezTo>
                    <a:pt x="2515" y="1379"/>
                    <a:pt x="2479" y="1370"/>
                    <a:pt x="2466" y="1360"/>
                  </a:cubicBezTo>
                  <a:cubicBezTo>
                    <a:pt x="2456" y="1352"/>
                    <a:pt x="2442" y="1352"/>
                    <a:pt x="2430" y="1348"/>
                  </a:cubicBezTo>
                  <a:cubicBezTo>
                    <a:pt x="2423" y="1346"/>
                    <a:pt x="2419" y="1339"/>
                    <a:pt x="2412" y="1336"/>
                  </a:cubicBezTo>
                  <a:cubicBezTo>
                    <a:pt x="2400" y="1331"/>
                    <a:pt x="2376" y="1324"/>
                    <a:pt x="2376" y="1324"/>
                  </a:cubicBezTo>
                  <a:cubicBezTo>
                    <a:pt x="2306" y="1336"/>
                    <a:pt x="2320" y="1336"/>
                    <a:pt x="2208" y="1324"/>
                  </a:cubicBezTo>
                  <a:cubicBezTo>
                    <a:pt x="2178" y="1321"/>
                    <a:pt x="2160" y="1304"/>
                    <a:pt x="2136" y="1288"/>
                  </a:cubicBezTo>
                  <a:cubicBezTo>
                    <a:pt x="2130" y="1284"/>
                    <a:pt x="2118" y="1276"/>
                    <a:pt x="2118" y="1276"/>
                  </a:cubicBezTo>
                  <a:cubicBezTo>
                    <a:pt x="2095" y="1241"/>
                    <a:pt x="2055" y="1232"/>
                    <a:pt x="2016" y="1222"/>
                  </a:cubicBezTo>
                  <a:cubicBezTo>
                    <a:pt x="2004" y="1219"/>
                    <a:pt x="1980" y="1210"/>
                    <a:pt x="1980" y="1210"/>
                  </a:cubicBezTo>
                  <a:cubicBezTo>
                    <a:pt x="1961" y="1182"/>
                    <a:pt x="1947" y="1179"/>
                    <a:pt x="1914" y="1168"/>
                  </a:cubicBezTo>
                  <a:cubicBezTo>
                    <a:pt x="1908" y="1166"/>
                    <a:pt x="1896" y="1162"/>
                    <a:pt x="1896" y="1162"/>
                  </a:cubicBezTo>
                  <a:cubicBezTo>
                    <a:pt x="1854" y="1120"/>
                    <a:pt x="1857" y="1063"/>
                    <a:pt x="1848" y="1006"/>
                  </a:cubicBezTo>
                  <a:cubicBezTo>
                    <a:pt x="1861" y="966"/>
                    <a:pt x="1814" y="938"/>
                    <a:pt x="1782" y="916"/>
                  </a:cubicBezTo>
                  <a:cubicBezTo>
                    <a:pt x="1774" y="892"/>
                    <a:pt x="1767" y="882"/>
                    <a:pt x="1746" y="868"/>
                  </a:cubicBezTo>
                  <a:cubicBezTo>
                    <a:pt x="1732" y="827"/>
                    <a:pt x="1751" y="871"/>
                    <a:pt x="1722" y="838"/>
                  </a:cubicBezTo>
                  <a:cubicBezTo>
                    <a:pt x="1722" y="838"/>
                    <a:pt x="1710" y="763"/>
                    <a:pt x="1704" y="754"/>
                  </a:cubicBezTo>
                  <a:cubicBezTo>
                    <a:pt x="1658" y="686"/>
                    <a:pt x="1630" y="632"/>
                    <a:pt x="1614" y="550"/>
                  </a:cubicBezTo>
                  <a:cubicBezTo>
                    <a:pt x="1623" y="486"/>
                    <a:pt x="1620" y="424"/>
                    <a:pt x="1656" y="370"/>
                  </a:cubicBezTo>
                  <a:cubicBezTo>
                    <a:pt x="1663" y="319"/>
                    <a:pt x="1675" y="283"/>
                    <a:pt x="1698" y="238"/>
                  </a:cubicBezTo>
                  <a:cubicBezTo>
                    <a:pt x="1711" y="213"/>
                    <a:pt x="1751" y="204"/>
                    <a:pt x="1764" y="178"/>
                  </a:cubicBezTo>
                  <a:cubicBezTo>
                    <a:pt x="1781" y="156"/>
                    <a:pt x="1791" y="120"/>
                    <a:pt x="1800" y="106"/>
                  </a:cubicBezTo>
                  <a:cubicBezTo>
                    <a:pt x="1806" y="102"/>
                    <a:pt x="1812" y="98"/>
                    <a:pt x="1818" y="94"/>
                  </a:cubicBezTo>
                  <a:cubicBezTo>
                    <a:pt x="1826" y="70"/>
                    <a:pt x="1854" y="28"/>
                    <a:pt x="1854" y="28"/>
                  </a:cubicBezTo>
                  <a:cubicBezTo>
                    <a:pt x="1554" y="13"/>
                    <a:pt x="326" y="0"/>
                    <a:pt x="18" y="4"/>
                  </a:cubicBezTo>
                  <a:cubicBezTo>
                    <a:pt x="0" y="30"/>
                    <a:pt x="6" y="15"/>
                    <a:pt x="6" y="52"/>
                  </a:cubicBezTo>
                </a:path>
              </a:pathLst>
            </a:custGeom>
            <a:solidFill>
              <a:srgbClr val="00CCFF">
                <a:alpha val="50000"/>
              </a:srgbClr>
            </a:solidFill>
            <a:ln w="38100">
              <a:solidFill>
                <a:srgbClr val="660033"/>
              </a:solidFill>
              <a:round/>
              <a:headEnd/>
              <a:tailEnd/>
            </a:ln>
            <a:effectLst/>
          </p:spPr>
          <p:txBody>
            <a:bodyPr/>
            <a:lstStyle/>
            <a:p>
              <a:endParaRPr lang="en-US" sz="1350"/>
            </a:p>
          </p:txBody>
        </p:sp>
        <p:sp>
          <p:nvSpPr>
            <p:cNvPr id="261553" name="Freeform 433"/>
            <p:cNvSpPr>
              <a:spLocks/>
            </p:cNvSpPr>
            <p:nvPr/>
          </p:nvSpPr>
          <p:spPr bwMode="auto">
            <a:xfrm>
              <a:off x="1446" y="252"/>
              <a:ext cx="2994" cy="3099"/>
            </a:xfrm>
            <a:custGeom>
              <a:avLst/>
              <a:gdLst/>
              <a:ahLst/>
              <a:cxnLst>
                <a:cxn ang="0">
                  <a:pos x="0" y="603"/>
                </a:cxn>
                <a:cxn ang="0">
                  <a:pos x="198" y="1172"/>
                </a:cxn>
                <a:cxn ang="0">
                  <a:pos x="485" y="1454"/>
                </a:cxn>
                <a:cxn ang="0">
                  <a:pos x="964" y="1701"/>
                </a:cxn>
                <a:cxn ang="0">
                  <a:pos x="1204" y="1924"/>
                </a:cxn>
                <a:cxn ang="0">
                  <a:pos x="1222" y="1977"/>
                </a:cxn>
                <a:cxn ang="0">
                  <a:pos x="1186" y="2047"/>
                </a:cxn>
                <a:cxn ang="0">
                  <a:pos x="1174" y="2182"/>
                </a:cxn>
                <a:cxn ang="0">
                  <a:pos x="1132" y="2235"/>
                </a:cxn>
                <a:cxn ang="0">
                  <a:pos x="1269" y="2288"/>
                </a:cxn>
                <a:cxn ang="0">
                  <a:pos x="1383" y="2417"/>
                </a:cxn>
                <a:cxn ang="0">
                  <a:pos x="1275" y="2582"/>
                </a:cxn>
                <a:cxn ang="0">
                  <a:pos x="1090" y="2670"/>
                </a:cxn>
                <a:cxn ang="0">
                  <a:pos x="1048" y="2770"/>
                </a:cxn>
                <a:cxn ang="0">
                  <a:pos x="1210" y="2870"/>
                </a:cxn>
                <a:cxn ang="0">
                  <a:pos x="1485" y="2911"/>
                </a:cxn>
                <a:cxn ang="0">
                  <a:pos x="1689" y="2864"/>
                </a:cxn>
                <a:cxn ang="0">
                  <a:pos x="1994" y="2788"/>
                </a:cxn>
                <a:cxn ang="0">
                  <a:pos x="2210" y="2893"/>
                </a:cxn>
                <a:cxn ang="0">
                  <a:pos x="2323" y="2964"/>
                </a:cxn>
                <a:cxn ang="0">
                  <a:pos x="2563" y="3099"/>
                </a:cxn>
                <a:cxn ang="0">
                  <a:pos x="2748" y="3052"/>
                </a:cxn>
                <a:cxn ang="0">
                  <a:pos x="2934" y="2858"/>
                </a:cxn>
                <a:cxn ang="0">
                  <a:pos x="2778" y="2541"/>
                </a:cxn>
                <a:cxn ang="0">
                  <a:pos x="2719" y="2429"/>
                </a:cxn>
                <a:cxn ang="0">
                  <a:pos x="2844" y="2288"/>
                </a:cxn>
                <a:cxn ang="0">
                  <a:pos x="2916" y="2206"/>
                </a:cxn>
                <a:cxn ang="0">
                  <a:pos x="2994" y="2094"/>
                </a:cxn>
                <a:cxn ang="0">
                  <a:pos x="2910" y="1759"/>
                </a:cxn>
                <a:cxn ang="0">
                  <a:pos x="2922" y="1618"/>
                </a:cxn>
                <a:cxn ang="0">
                  <a:pos x="2737" y="1607"/>
                </a:cxn>
                <a:cxn ang="0">
                  <a:pos x="2551" y="1442"/>
                </a:cxn>
                <a:cxn ang="0">
                  <a:pos x="2455" y="1319"/>
                </a:cxn>
                <a:cxn ang="0">
                  <a:pos x="2401" y="1295"/>
                </a:cxn>
                <a:cxn ang="0">
                  <a:pos x="2198" y="1284"/>
                </a:cxn>
                <a:cxn ang="0">
                  <a:pos x="2108" y="1237"/>
                </a:cxn>
                <a:cxn ang="0">
                  <a:pos x="1970" y="1172"/>
                </a:cxn>
                <a:cxn ang="0">
                  <a:pos x="1886" y="1125"/>
                </a:cxn>
                <a:cxn ang="0">
                  <a:pos x="1772" y="884"/>
                </a:cxn>
                <a:cxn ang="0">
                  <a:pos x="1713" y="808"/>
                </a:cxn>
                <a:cxn ang="0">
                  <a:pos x="1605" y="526"/>
                </a:cxn>
                <a:cxn ang="0">
                  <a:pos x="1689" y="220"/>
                </a:cxn>
                <a:cxn ang="0">
                  <a:pos x="1790" y="91"/>
                </a:cxn>
              </a:cxnLst>
              <a:rect l="0" t="0" r="r" b="b"/>
              <a:pathLst>
                <a:path w="2994" h="3099">
                  <a:moveTo>
                    <a:pt x="3" y="0"/>
                  </a:moveTo>
                  <a:lnTo>
                    <a:pt x="0" y="603"/>
                  </a:lnTo>
                  <a:lnTo>
                    <a:pt x="102" y="655"/>
                  </a:lnTo>
                  <a:lnTo>
                    <a:pt x="198" y="1172"/>
                  </a:lnTo>
                  <a:lnTo>
                    <a:pt x="293" y="1266"/>
                  </a:lnTo>
                  <a:lnTo>
                    <a:pt x="485" y="1454"/>
                  </a:lnTo>
                  <a:lnTo>
                    <a:pt x="581" y="1548"/>
                  </a:lnTo>
                  <a:lnTo>
                    <a:pt x="964" y="1701"/>
                  </a:lnTo>
                  <a:cubicBezTo>
                    <a:pt x="1062" y="1755"/>
                    <a:pt x="1128" y="1840"/>
                    <a:pt x="1168" y="1877"/>
                  </a:cubicBezTo>
                  <a:cubicBezTo>
                    <a:pt x="1176" y="1900"/>
                    <a:pt x="1183" y="1910"/>
                    <a:pt x="1204" y="1924"/>
                  </a:cubicBezTo>
                  <a:cubicBezTo>
                    <a:pt x="1208" y="1936"/>
                    <a:pt x="1212" y="1947"/>
                    <a:pt x="1216" y="1959"/>
                  </a:cubicBezTo>
                  <a:cubicBezTo>
                    <a:pt x="1218" y="1965"/>
                    <a:pt x="1222" y="1977"/>
                    <a:pt x="1222" y="1977"/>
                  </a:cubicBezTo>
                  <a:cubicBezTo>
                    <a:pt x="1220" y="1992"/>
                    <a:pt x="1220" y="2008"/>
                    <a:pt x="1216" y="2024"/>
                  </a:cubicBezTo>
                  <a:cubicBezTo>
                    <a:pt x="1209" y="2048"/>
                    <a:pt x="1203" y="2038"/>
                    <a:pt x="1186" y="2047"/>
                  </a:cubicBezTo>
                  <a:cubicBezTo>
                    <a:pt x="1154" y="2065"/>
                    <a:pt x="1154" y="2067"/>
                    <a:pt x="1132" y="2088"/>
                  </a:cubicBezTo>
                  <a:cubicBezTo>
                    <a:pt x="1141" y="2123"/>
                    <a:pt x="1154" y="2153"/>
                    <a:pt x="1174" y="2182"/>
                  </a:cubicBezTo>
                  <a:cubicBezTo>
                    <a:pt x="1172" y="2192"/>
                    <a:pt x="1174" y="2204"/>
                    <a:pt x="1168" y="2212"/>
                  </a:cubicBezTo>
                  <a:cubicBezTo>
                    <a:pt x="1159" y="2223"/>
                    <a:pt x="1132" y="2235"/>
                    <a:pt x="1132" y="2235"/>
                  </a:cubicBezTo>
                  <a:cubicBezTo>
                    <a:pt x="1123" y="2261"/>
                    <a:pt x="1111" y="2280"/>
                    <a:pt x="1102" y="2306"/>
                  </a:cubicBezTo>
                  <a:cubicBezTo>
                    <a:pt x="1153" y="2319"/>
                    <a:pt x="1220" y="2305"/>
                    <a:pt x="1269" y="2288"/>
                  </a:cubicBezTo>
                  <a:cubicBezTo>
                    <a:pt x="1325" y="2292"/>
                    <a:pt x="1383" y="2292"/>
                    <a:pt x="1431" y="2323"/>
                  </a:cubicBezTo>
                  <a:cubicBezTo>
                    <a:pt x="1454" y="2390"/>
                    <a:pt x="1434" y="2384"/>
                    <a:pt x="1383" y="2417"/>
                  </a:cubicBezTo>
                  <a:cubicBezTo>
                    <a:pt x="1374" y="2430"/>
                    <a:pt x="1338" y="2481"/>
                    <a:pt x="1329" y="2494"/>
                  </a:cubicBezTo>
                  <a:cubicBezTo>
                    <a:pt x="1305" y="2529"/>
                    <a:pt x="1309" y="2553"/>
                    <a:pt x="1275" y="2582"/>
                  </a:cubicBezTo>
                  <a:cubicBezTo>
                    <a:pt x="1248" y="2605"/>
                    <a:pt x="1199" y="2606"/>
                    <a:pt x="1168" y="2623"/>
                  </a:cubicBezTo>
                  <a:cubicBezTo>
                    <a:pt x="1140" y="2639"/>
                    <a:pt x="1117" y="2652"/>
                    <a:pt x="1090" y="2670"/>
                  </a:cubicBezTo>
                  <a:cubicBezTo>
                    <a:pt x="1088" y="2673"/>
                    <a:pt x="1048" y="2723"/>
                    <a:pt x="1072" y="2735"/>
                  </a:cubicBezTo>
                  <a:cubicBezTo>
                    <a:pt x="1037" y="2786"/>
                    <a:pt x="1105" y="2714"/>
                    <a:pt x="1048" y="2770"/>
                  </a:cubicBezTo>
                  <a:cubicBezTo>
                    <a:pt x="1030" y="2823"/>
                    <a:pt x="1118" y="2833"/>
                    <a:pt x="1156" y="2840"/>
                  </a:cubicBezTo>
                  <a:cubicBezTo>
                    <a:pt x="1181" y="2845"/>
                    <a:pt x="1188" y="2860"/>
                    <a:pt x="1210" y="2870"/>
                  </a:cubicBezTo>
                  <a:cubicBezTo>
                    <a:pt x="1245" y="2886"/>
                    <a:pt x="1280" y="2882"/>
                    <a:pt x="1317" y="2893"/>
                  </a:cubicBezTo>
                  <a:cubicBezTo>
                    <a:pt x="1368" y="2910"/>
                    <a:pt x="1433" y="2907"/>
                    <a:pt x="1485" y="2911"/>
                  </a:cubicBezTo>
                  <a:cubicBezTo>
                    <a:pt x="1537" y="2908"/>
                    <a:pt x="1580" y="2907"/>
                    <a:pt x="1629" y="2893"/>
                  </a:cubicBezTo>
                  <a:cubicBezTo>
                    <a:pt x="1652" y="2887"/>
                    <a:pt x="1667" y="2873"/>
                    <a:pt x="1689" y="2864"/>
                  </a:cubicBezTo>
                  <a:cubicBezTo>
                    <a:pt x="1742" y="2843"/>
                    <a:pt x="1793" y="2829"/>
                    <a:pt x="1850" y="2823"/>
                  </a:cubicBezTo>
                  <a:cubicBezTo>
                    <a:pt x="1897" y="2807"/>
                    <a:pt x="1947" y="2803"/>
                    <a:pt x="1994" y="2788"/>
                  </a:cubicBezTo>
                  <a:cubicBezTo>
                    <a:pt x="2102" y="2792"/>
                    <a:pt x="2070" y="2769"/>
                    <a:pt x="2144" y="2805"/>
                  </a:cubicBezTo>
                  <a:cubicBezTo>
                    <a:pt x="2176" y="2852"/>
                    <a:pt x="2218" y="2839"/>
                    <a:pt x="2210" y="2893"/>
                  </a:cubicBezTo>
                  <a:cubicBezTo>
                    <a:pt x="2214" y="2911"/>
                    <a:pt x="2214" y="2931"/>
                    <a:pt x="2222" y="2946"/>
                  </a:cubicBezTo>
                  <a:cubicBezTo>
                    <a:pt x="2225" y="2953"/>
                    <a:pt x="2317" y="2963"/>
                    <a:pt x="2323" y="2964"/>
                  </a:cubicBezTo>
                  <a:cubicBezTo>
                    <a:pt x="2370" y="2980"/>
                    <a:pt x="2402" y="3019"/>
                    <a:pt x="2449" y="3034"/>
                  </a:cubicBezTo>
                  <a:cubicBezTo>
                    <a:pt x="2473" y="3071"/>
                    <a:pt x="2521" y="3088"/>
                    <a:pt x="2563" y="3099"/>
                  </a:cubicBezTo>
                  <a:cubicBezTo>
                    <a:pt x="2601" y="3097"/>
                    <a:pt x="2639" y="3098"/>
                    <a:pt x="2677" y="3093"/>
                  </a:cubicBezTo>
                  <a:cubicBezTo>
                    <a:pt x="2694" y="3091"/>
                    <a:pt x="2739" y="3058"/>
                    <a:pt x="2748" y="3052"/>
                  </a:cubicBezTo>
                  <a:cubicBezTo>
                    <a:pt x="2792" y="3024"/>
                    <a:pt x="2841" y="3002"/>
                    <a:pt x="2880" y="2964"/>
                  </a:cubicBezTo>
                  <a:cubicBezTo>
                    <a:pt x="2889" y="2937"/>
                    <a:pt x="2925" y="2885"/>
                    <a:pt x="2934" y="2858"/>
                  </a:cubicBezTo>
                  <a:cubicBezTo>
                    <a:pt x="2923" y="2772"/>
                    <a:pt x="2881" y="2706"/>
                    <a:pt x="2832" y="2635"/>
                  </a:cubicBezTo>
                  <a:cubicBezTo>
                    <a:pt x="2812" y="2605"/>
                    <a:pt x="2799" y="2570"/>
                    <a:pt x="2778" y="2541"/>
                  </a:cubicBezTo>
                  <a:cubicBezTo>
                    <a:pt x="2758" y="2513"/>
                    <a:pt x="2744" y="2506"/>
                    <a:pt x="2725" y="2476"/>
                  </a:cubicBezTo>
                  <a:cubicBezTo>
                    <a:pt x="2715" y="2458"/>
                    <a:pt x="2711" y="2450"/>
                    <a:pt x="2719" y="2429"/>
                  </a:cubicBezTo>
                  <a:cubicBezTo>
                    <a:pt x="2782" y="2420"/>
                    <a:pt x="2809" y="2423"/>
                    <a:pt x="2802" y="2359"/>
                  </a:cubicBezTo>
                  <a:cubicBezTo>
                    <a:pt x="2809" y="2331"/>
                    <a:pt x="2820" y="2304"/>
                    <a:pt x="2844" y="2288"/>
                  </a:cubicBezTo>
                  <a:cubicBezTo>
                    <a:pt x="2856" y="2252"/>
                    <a:pt x="2830" y="2255"/>
                    <a:pt x="2868" y="2247"/>
                  </a:cubicBezTo>
                  <a:cubicBezTo>
                    <a:pt x="2882" y="2227"/>
                    <a:pt x="2892" y="2214"/>
                    <a:pt x="2916" y="2206"/>
                  </a:cubicBezTo>
                  <a:cubicBezTo>
                    <a:pt x="2938" y="2184"/>
                    <a:pt x="2941" y="2164"/>
                    <a:pt x="2952" y="2135"/>
                  </a:cubicBezTo>
                  <a:cubicBezTo>
                    <a:pt x="2956" y="2124"/>
                    <a:pt x="2994" y="2094"/>
                    <a:pt x="2994" y="2094"/>
                  </a:cubicBezTo>
                  <a:cubicBezTo>
                    <a:pt x="2990" y="1981"/>
                    <a:pt x="2992" y="1954"/>
                    <a:pt x="2964" y="1871"/>
                  </a:cubicBezTo>
                  <a:cubicBezTo>
                    <a:pt x="2956" y="1755"/>
                    <a:pt x="2968" y="1798"/>
                    <a:pt x="2910" y="1759"/>
                  </a:cubicBezTo>
                  <a:cubicBezTo>
                    <a:pt x="2925" y="1716"/>
                    <a:pt x="2895" y="1759"/>
                    <a:pt x="2904" y="1724"/>
                  </a:cubicBezTo>
                  <a:cubicBezTo>
                    <a:pt x="2902" y="1697"/>
                    <a:pt x="2929" y="1645"/>
                    <a:pt x="2922" y="1618"/>
                  </a:cubicBezTo>
                  <a:cubicBezTo>
                    <a:pt x="2920" y="1609"/>
                    <a:pt x="2869" y="1627"/>
                    <a:pt x="2862" y="1624"/>
                  </a:cubicBezTo>
                  <a:cubicBezTo>
                    <a:pt x="2796" y="1592"/>
                    <a:pt x="2941" y="1617"/>
                    <a:pt x="2737" y="1607"/>
                  </a:cubicBezTo>
                  <a:cubicBezTo>
                    <a:pt x="2705" y="1586"/>
                    <a:pt x="2683" y="1530"/>
                    <a:pt x="2647" y="1519"/>
                  </a:cubicBezTo>
                  <a:cubicBezTo>
                    <a:pt x="2633" y="1477"/>
                    <a:pt x="2582" y="1472"/>
                    <a:pt x="2551" y="1442"/>
                  </a:cubicBezTo>
                  <a:cubicBezTo>
                    <a:pt x="2539" y="1406"/>
                    <a:pt x="2541" y="1374"/>
                    <a:pt x="2515" y="1348"/>
                  </a:cubicBezTo>
                  <a:cubicBezTo>
                    <a:pt x="2504" y="1337"/>
                    <a:pt x="2468" y="1329"/>
                    <a:pt x="2455" y="1319"/>
                  </a:cubicBezTo>
                  <a:cubicBezTo>
                    <a:pt x="2445" y="1311"/>
                    <a:pt x="2431" y="1311"/>
                    <a:pt x="2419" y="1307"/>
                  </a:cubicBezTo>
                  <a:cubicBezTo>
                    <a:pt x="2412" y="1305"/>
                    <a:pt x="2408" y="1298"/>
                    <a:pt x="2401" y="1295"/>
                  </a:cubicBezTo>
                  <a:cubicBezTo>
                    <a:pt x="2389" y="1290"/>
                    <a:pt x="2365" y="1284"/>
                    <a:pt x="2365" y="1284"/>
                  </a:cubicBezTo>
                  <a:cubicBezTo>
                    <a:pt x="2295" y="1295"/>
                    <a:pt x="2309" y="1295"/>
                    <a:pt x="2198" y="1284"/>
                  </a:cubicBezTo>
                  <a:cubicBezTo>
                    <a:pt x="2168" y="1281"/>
                    <a:pt x="2150" y="1264"/>
                    <a:pt x="2126" y="1248"/>
                  </a:cubicBezTo>
                  <a:cubicBezTo>
                    <a:pt x="2120" y="1244"/>
                    <a:pt x="2108" y="1237"/>
                    <a:pt x="2108" y="1237"/>
                  </a:cubicBezTo>
                  <a:cubicBezTo>
                    <a:pt x="2085" y="1202"/>
                    <a:pt x="2045" y="1193"/>
                    <a:pt x="2006" y="1184"/>
                  </a:cubicBezTo>
                  <a:cubicBezTo>
                    <a:pt x="1994" y="1181"/>
                    <a:pt x="1970" y="1172"/>
                    <a:pt x="1970" y="1172"/>
                  </a:cubicBezTo>
                  <a:cubicBezTo>
                    <a:pt x="1951" y="1144"/>
                    <a:pt x="1937" y="1142"/>
                    <a:pt x="1904" y="1131"/>
                  </a:cubicBezTo>
                  <a:cubicBezTo>
                    <a:pt x="1898" y="1129"/>
                    <a:pt x="1886" y="1125"/>
                    <a:pt x="1886" y="1125"/>
                  </a:cubicBezTo>
                  <a:cubicBezTo>
                    <a:pt x="1844" y="1084"/>
                    <a:pt x="1847" y="1028"/>
                    <a:pt x="1838" y="972"/>
                  </a:cubicBezTo>
                  <a:cubicBezTo>
                    <a:pt x="1851" y="933"/>
                    <a:pt x="1804" y="906"/>
                    <a:pt x="1772" y="884"/>
                  </a:cubicBezTo>
                  <a:cubicBezTo>
                    <a:pt x="1764" y="860"/>
                    <a:pt x="1757" y="851"/>
                    <a:pt x="1737" y="837"/>
                  </a:cubicBezTo>
                  <a:cubicBezTo>
                    <a:pt x="1723" y="797"/>
                    <a:pt x="1742" y="840"/>
                    <a:pt x="1713" y="808"/>
                  </a:cubicBezTo>
                  <a:cubicBezTo>
                    <a:pt x="1713" y="808"/>
                    <a:pt x="1701" y="734"/>
                    <a:pt x="1695" y="725"/>
                  </a:cubicBezTo>
                  <a:cubicBezTo>
                    <a:pt x="1649" y="659"/>
                    <a:pt x="1621" y="606"/>
                    <a:pt x="1605" y="526"/>
                  </a:cubicBezTo>
                  <a:cubicBezTo>
                    <a:pt x="1614" y="463"/>
                    <a:pt x="1611" y="402"/>
                    <a:pt x="1647" y="349"/>
                  </a:cubicBezTo>
                  <a:cubicBezTo>
                    <a:pt x="1654" y="299"/>
                    <a:pt x="1666" y="264"/>
                    <a:pt x="1689" y="220"/>
                  </a:cubicBezTo>
                  <a:cubicBezTo>
                    <a:pt x="1702" y="196"/>
                    <a:pt x="1742" y="187"/>
                    <a:pt x="1754" y="161"/>
                  </a:cubicBezTo>
                  <a:cubicBezTo>
                    <a:pt x="1771" y="140"/>
                    <a:pt x="1781" y="105"/>
                    <a:pt x="1790" y="91"/>
                  </a:cubicBezTo>
                  <a:cubicBezTo>
                    <a:pt x="1799" y="77"/>
                    <a:pt x="1836" y="21"/>
                    <a:pt x="1848" y="3"/>
                  </a:cubicBezTo>
                </a:path>
              </a:pathLst>
            </a:custGeom>
            <a:solidFill>
              <a:srgbClr val="00CCFF">
                <a:alpha val="50000"/>
              </a:srgbClr>
            </a:solidFill>
            <a:ln w="38100">
              <a:solidFill>
                <a:srgbClr val="660033"/>
              </a:solidFill>
              <a:round/>
              <a:headEnd/>
              <a:tailEnd/>
            </a:ln>
            <a:effectLst/>
          </p:spPr>
          <p:txBody>
            <a:bodyPr/>
            <a:lstStyle/>
            <a:p>
              <a:endParaRPr lang="en-US" sz="1350"/>
            </a:p>
          </p:txBody>
        </p:sp>
      </p:grpSp>
      <p:sp>
        <p:nvSpPr>
          <p:cNvPr id="261554" name="Freeform 434">
            <a:hlinkClick r:id="rId4" action="ppaction://hlinkpres?slideindex=1&amp;slidetitle="/>
          </p:cNvPr>
          <p:cNvSpPr>
            <a:spLocks/>
          </p:cNvSpPr>
          <p:nvPr/>
        </p:nvSpPr>
        <p:spPr bwMode="auto">
          <a:xfrm>
            <a:off x="4530329" y="2940844"/>
            <a:ext cx="91678" cy="25004"/>
          </a:xfrm>
          <a:custGeom>
            <a:avLst/>
            <a:gdLst/>
            <a:ahLst/>
            <a:cxnLst>
              <a:cxn ang="0">
                <a:pos x="0" y="22"/>
              </a:cxn>
              <a:cxn ang="0">
                <a:pos x="0" y="17"/>
              </a:cxn>
              <a:cxn ang="0">
                <a:pos x="0" y="11"/>
              </a:cxn>
              <a:cxn ang="0">
                <a:pos x="5" y="11"/>
              </a:cxn>
              <a:cxn ang="0">
                <a:pos x="5" y="11"/>
              </a:cxn>
              <a:cxn ang="0">
                <a:pos x="11" y="5"/>
              </a:cxn>
              <a:cxn ang="0">
                <a:pos x="34" y="5"/>
              </a:cxn>
              <a:cxn ang="0">
                <a:pos x="34" y="0"/>
              </a:cxn>
              <a:cxn ang="0">
                <a:pos x="79" y="0"/>
              </a:cxn>
              <a:cxn ang="0">
                <a:pos x="79" y="22"/>
              </a:cxn>
              <a:cxn ang="0">
                <a:pos x="0" y="22"/>
              </a:cxn>
              <a:cxn ang="0">
                <a:pos x="0" y="22"/>
              </a:cxn>
            </a:cxnLst>
            <a:rect l="0" t="0" r="r" b="b"/>
            <a:pathLst>
              <a:path w="79" h="22">
                <a:moveTo>
                  <a:pt x="0" y="22"/>
                </a:moveTo>
                <a:lnTo>
                  <a:pt x="0" y="17"/>
                </a:lnTo>
                <a:lnTo>
                  <a:pt x="0" y="11"/>
                </a:lnTo>
                <a:lnTo>
                  <a:pt x="5" y="11"/>
                </a:lnTo>
                <a:lnTo>
                  <a:pt x="5" y="11"/>
                </a:lnTo>
                <a:lnTo>
                  <a:pt x="11" y="5"/>
                </a:lnTo>
                <a:lnTo>
                  <a:pt x="34" y="5"/>
                </a:lnTo>
                <a:lnTo>
                  <a:pt x="34" y="0"/>
                </a:lnTo>
                <a:lnTo>
                  <a:pt x="79" y="0"/>
                </a:lnTo>
                <a:lnTo>
                  <a:pt x="79" y="22"/>
                </a:lnTo>
                <a:lnTo>
                  <a:pt x="0" y="22"/>
                </a:lnTo>
                <a:lnTo>
                  <a:pt x="0" y="22"/>
                </a:lnTo>
              </a:path>
            </a:pathLst>
          </a:custGeom>
          <a:solidFill>
            <a:srgbClr val="D4A675"/>
          </a:solidFill>
          <a:ln w="9525">
            <a:solidFill>
              <a:srgbClr val="000000"/>
            </a:solidFill>
            <a:prstDash val="solid"/>
            <a:round/>
            <a:headEnd/>
            <a:tailEnd/>
          </a:ln>
        </p:spPr>
        <p:txBody>
          <a:bodyPr/>
          <a:lstStyle/>
          <a:p>
            <a:endParaRPr lang="en-US" sz="1350"/>
          </a:p>
        </p:txBody>
      </p:sp>
      <p:grpSp>
        <p:nvGrpSpPr>
          <p:cNvPr id="261444" name="Group 435"/>
          <p:cNvGrpSpPr>
            <a:grpSpLocks/>
          </p:cNvGrpSpPr>
          <p:nvPr/>
        </p:nvGrpSpPr>
        <p:grpSpPr bwMode="auto">
          <a:xfrm>
            <a:off x="2895601" y="1157288"/>
            <a:ext cx="1098947" cy="1552575"/>
            <a:chOff x="1806" y="1296"/>
            <a:chExt cx="923" cy="1304"/>
          </a:xfrm>
        </p:grpSpPr>
        <p:grpSp>
          <p:nvGrpSpPr>
            <p:cNvPr id="261447" name="Group 436"/>
            <p:cNvGrpSpPr>
              <a:grpSpLocks/>
            </p:cNvGrpSpPr>
            <p:nvPr/>
          </p:nvGrpSpPr>
          <p:grpSpPr bwMode="auto">
            <a:xfrm>
              <a:off x="1806" y="1296"/>
              <a:ext cx="923" cy="1304"/>
              <a:chOff x="1811" y="1292"/>
              <a:chExt cx="923" cy="1304"/>
            </a:xfrm>
          </p:grpSpPr>
          <p:sp>
            <p:nvSpPr>
              <p:cNvPr id="261557" name="Freeform 437"/>
              <p:cNvSpPr>
                <a:spLocks/>
              </p:cNvSpPr>
              <p:nvPr/>
            </p:nvSpPr>
            <p:spPr bwMode="auto">
              <a:xfrm>
                <a:off x="1811" y="1292"/>
                <a:ext cx="923" cy="1304"/>
              </a:xfrm>
              <a:custGeom>
                <a:avLst/>
                <a:gdLst/>
                <a:ahLst/>
                <a:cxnLst>
                  <a:cxn ang="0">
                    <a:pos x="250" y="0"/>
                  </a:cxn>
                  <a:cxn ang="0">
                    <a:pos x="227" y="28"/>
                  </a:cxn>
                  <a:cxn ang="0">
                    <a:pos x="454" y="57"/>
                  </a:cxn>
                  <a:cxn ang="0">
                    <a:pos x="873" y="0"/>
                  </a:cxn>
                  <a:cxn ang="0">
                    <a:pos x="941" y="352"/>
                  </a:cxn>
                  <a:cxn ang="0">
                    <a:pos x="896" y="374"/>
                  </a:cxn>
                  <a:cxn ang="0">
                    <a:pos x="845" y="352"/>
                  </a:cxn>
                  <a:cxn ang="0">
                    <a:pos x="799" y="397"/>
                  </a:cxn>
                  <a:cxn ang="0">
                    <a:pos x="947" y="476"/>
                  </a:cxn>
                  <a:cxn ang="0">
                    <a:pos x="924" y="499"/>
                  </a:cxn>
                  <a:cxn ang="0">
                    <a:pos x="845" y="550"/>
                  </a:cxn>
                  <a:cxn ang="0">
                    <a:pos x="748" y="601"/>
                  </a:cxn>
                  <a:cxn ang="0">
                    <a:pos x="720" y="652"/>
                  </a:cxn>
                  <a:cxn ang="0">
                    <a:pos x="748" y="703"/>
                  </a:cxn>
                  <a:cxn ang="0">
                    <a:pos x="726" y="731"/>
                  </a:cxn>
                  <a:cxn ang="0">
                    <a:pos x="771" y="754"/>
                  </a:cxn>
                  <a:cxn ang="0">
                    <a:pos x="794" y="777"/>
                  </a:cxn>
                  <a:cxn ang="0">
                    <a:pos x="771" y="799"/>
                  </a:cxn>
                  <a:cxn ang="0">
                    <a:pos x="811" y="805"/>
                  </a:cxn>
                  <a:cxn ang="0">
                    <a:pos x="816" y="816"/>
                  </a:cxn>
                  <a:cxn ang="0">
                    <a:pos x="811" y="828"/>
                  </a:cxn>
                  <a:cxn ang="0">
                    <a:pos x="822" y="799"/>
                  </a:cxn>
                  <a:cxn ang="0">
                    <a:pos x="845" y="851"/>
                  </a:cxn>
                  <a:cxn ang="0">
                    <a:pos x="822" y="862"/>
                  </a:cxn>
                  <a:cxn ang="0">
                    <a:pos x="799" y="970"/>
                  </a:cxn>
                  <a:cxn ang="0">
                    <a:pos x="845" y="1196"/>
                  </a:cxn>
                  <a:cxn ang="0">
                    <a:pos x="822" y="1293"/>
                  </a:cxn>
                  <a:cxn ang="0">
                    <a:pos x="896" y="1338"/>
                  </a:cxn>
                  <a:cxn ang="0">
                    <a:pos x="595" y="1321"/>
                  </a:cxn>
                  <a:cxn ang="0">
                    <a:pos x="556" y="1293"/>
                  </a:cxn>
                  <a:cxn ang="0">
                    <a:pos x="533" y="1259"/>
                  </a:cxn>
                  <a:cxn ang="0">
                    <a:pos x="505" y="1230"/>
                  </a:cxn>
                  <a:cxn ang="0">
                    <a:pos x="476" y="1196"/>
                  </a:cxn>
                  <a:cxn ang="0">
                    <a:pos x="442" y="1151"/>
                  </a:cxn>
                  <a:cxn ang="0">
                    <a:pos x="414" y="1128"/>
                  </a:cxn>
                  <a:cxn ang="0">
                    <a:pos x="374" y="1117"/>
                  </a:cxn>
                  <a:cxn ang="0">
                    <a:pos x="352" y="1094"/>
                  </a:cxn>
                  <a:cxn ang="0">
                    <a:pos x="420" y="1043"/>
                  </a:cxn>
                  <a:cxn ang="0">
                    <a:pos x="397" y="1066"/>
                  </a:cxn>
                  <a:cxn ang="0">
                    <a:pos x="369" y="1060"/>
                  </a:cxn>
                  <a:cxn ang="0">
                    <a:pos x="340" y="1083"/>
                  </a:cxn>
                  <a:cxn ang="0">
                    <a:pos x="323" y="1043"/>
                  </a:cxn>
                  <a:cxn ang="0">
                    <a:pos x="306" y="1009"/>
                  </a:cxn>
                  <a:cxn ang="0">
                    <a:pos x="284" y="987"/>
                  </a:cxn>
                  <a:cxn ang="0">
                    <a:pos x="261" y="953"/>
                  </a:cxn>
                  <a:cxn ang="0">
                    <a:pos x="227" y="924"/>
                  </a:cxn>
                  <a:cxn ang="0">
                    <a:pos x="199" y="879"/>
                  </a:cxn>
                  <a:cxn ang="0">
                    <a:pos x="187" y="839"/>
                  </a:cxn>
                  <a:cxn ang="0">
                    <a:pos x="199" y="805"/>
                  </a:cxn>
                  <a:cxn ang="0">
                    <a:pos x="227" y="782"/>
                  </a:cxn>
                  <a:cxn ang="0">
                    <a:pos x="278" y="788"/>
                  </a:cxn>
                  <a:cxn ang="0">
                    <a:pos x="306" y="771"/>
                  </a:cxn>
                  <a:cxn ang="0">
                    <a:pos x="295" y="743"/>
                  </a:cxn>
                  <a:cxn ang="0">
                    <a:pos x="295" y="731"/>
                  </a:cxn>
                  <a:cxn ang="0">
                    <a:pos x="278" y="720"/>
                  </a:cxn>
                  <a:cxn ang="0">
                    <a:pos x="255" y="703"/>
                  </a:cxn>
                  <a:cxn ang="0">
                    <a:pos x="221" y="669"/>
                  </a:cxn>
                  <a:cxn ang="0">
                    <a:pos x="187" y="624"/>
                  </a:cxn>
                  <a:cxn ang="0">
                    <a:pos x="164" y="601"/>
                  </a:cxn>
                  <a:cxn ang="0">
                    <a:pos x="0" y="250"/>
                  </a:cxn>
                  <a:cxn ang="0">
                    <a:pos x="23" y="204"/>
                  </a:cxn>
                  <a:cxn ang="0">
                    <a:pos x="96" y="0"/>
                  </a:cxn>
                </a:cxnLst>
                <a:rect l="0" t="0" r="r" b="b"/>
                <a:pathLst>
                  <a:path w="947" h="1338">
                    <a:moveTo>
                      <a:pt x="96" y="0"/>
                    </a:moveTo>
                    <a:lnTo>
                      <a:pt x="250" y="0"/>
                    </a:lnTo>
                    <a:lnTo>
                      <a:pt x="250" y="28"/>
                    </a:lnTo>
                    <a:lnTo>
                      <a:pt x="227" y="28"/>
                    </a:lnTo>
                    <a:lnTo>
                      <a:pt x="227" y="57"/>
                    </a:lnTo>
                    <a:lnTo>
                      <a:pt x="454" y="57"/>
                    </a:lnTo>
                    <a:lnTo>
                      <a:pt x="454" y="0"/>
                    </a:lnTo>
                    <a:lnTo>
                      <a:pt x="873" y="0"/>
                    </a:lnTo>
                    <a:lnTo>
                      <a:pt x="941" y="244"/>
                    </a:lnTo>
                    <a:lnTo>
                      <a:pt x="941" y="352"/>
                    </a:lnTo>
                    <a:lnTo>
                      <a:pt x="896" y="352"/>
                    </a:lnTo>
                    <a:lnTo>
                      <a:pt x="896" y="374"/>
                    </a:lnTo>
                    <a:lnTo>
                      <a:pt x="845" y="374"/>
                    </a:lnTo>
                    <a:lnTo>
                      <a:pt x="845" y="352"/>
                    </a:lnTo>
                    <a:lnTo>
                      <a:pt x="799" y="352"/>
                    </a:lnTo>
                    <a:lnTo>
                      <a:pt x="799" y="397"/>
                    </a:lnTo>
                    <a:lnTo>
                      <a:pt x="947" y="397"/>
                    </a:lnTo>
                    <a:lnTo>
                      <a:pt x="947" y="476"/>
                    </a:lnTo>
                    <a:lnTo>
                      <a:pt x="924" y="476"/>
                    </a:lnTo>
                    <a:lnTo>
                      <a:pt x="924" y="499"/>
                    </a:lnTo>
                    <a:lnTo>
                      <a:pt x="845" y="499"/>
                    </a:lnTo>
                    <a:lnTo>
                      <a:pt x="845" y="550"/>
                    </a:lnTo>
                    <a:lnTo>
                      <a:pt x="748" y="550"/>
                    </a:lnTo>
                    <a:lnTo>
                      <a:pt x="748" y="601"/>
                    </a:lnTo>
                    <a:lnTo>
                      <a:pt x="720" y="601"/>
                    </a:lnTo>
                    <a:lnTo>
                      <a:pt x="720" y="652"/>
                    </a:lnTo>
                    <a:lnTo>
                      <a:pt x="748" y="652"/>
                    </a:lnTo>
                    <a:lnTo>
                      <a:pt x="748" y="703"/>
                    </a:lnTo>
                    <a:lnTo>
                      <a:pt x="726" y="703"/>
                    </a:lnTo>
                    <a:lnTo>
                      <a:pt x="726" y="731"/>
                    </a:lnTo>
                    <a:lnTo>
                      <a:pt x="771" y="731"/>
                    </a:lnTo>
                    <a:lnTo>
                      <a:pt x="771" y="754"/>
                    </a:lnTo>
                    <a:lnTo>
                      <a:pt x="794" y="754"/>
                    </a:lnTo>
                    <a:lnTo>
                      <a:pt x="794" y="777"/>
                    </a:lnTo>
                    <a:lnTo>
                      <a:pt x="771" y="777"/>
                    </a:lnTo>
                    <a:lnTo>
                      <a:pt x="771" y="799"/>
                    </a:lnTo>
                    <a:lnTo>
                      <a:pt x="811" y="799"/>
                    </a:lnTo>
                    <a:lnTo>
                      <a:pt x="811" y="805"/>
                    </a:lnTo>
                    <a:lnTo>
                      <a:pt x="816" y="805"/>
                    </a:lnTo>
                    <a:lnTo>
                      <a:pt x="816" y="816"/>
                    </a:lnTo>
                    <a:lnTo>
                      <a:pt x="811" y="816"/>
                    </a:lnTo>
                    <a:lnTo>
                      <a:pt x="811" y="828"/>
                    </a:lnTo>
                    <a:lnTo>
                      <a:pt x="822" y="828"/>
                    </a:lnTo>
                    <a:lnTo>
                      <a:pt x="822" y="799"/>
                    </a:lnTo>
                    <a:lnTo>
                      <a:pt x="845" y="799"/>
                    </a:lnTo>
                    <a:lnTo>
                      <a:pt x="845" y="851"/>
                    </a:lnTo>
                    <a:lnTo>
                      <a:pt x="822" y="851"/>
                    </a:lnTo>
                    <a:lnTo>
                      <a:pt x="822" y="862"/>
                    </a:lnTo>
                    <a:lnTo>
                      <a:pt x="799" y="862"/>
                    </a:lnTo>
                    <a:lnTo>
                      <a:pt x="799" y="970"/>
                    </a:lnTo>
                    <a:lnTo>
                      <a:pt x="845" y="970"/>
                    </a:lnTo>
                    <a:lnTo>
                      <a:pt x="845" y="1196"/>
                    </a:lnTo>
                    <a:lnTo>
                      <a:pt x="822" y="1196"/>
                    </a:lnTo>
                    <a:lnTo>
                      <a:pt x="822" y="1293"/>
                    </a:lnTo>
                    <a:lnTo>
                      <a:pt x="896" y="1293"/>
                    </a:lnTo>
                    <a:lnTo>
                      <a:pt x="896" y="1338"/>
                    </a:lnTo>
                    <a:lnTo>
                      <a:pt x="618" y="1338"/>
                    </a:lnTo>
                    <a:lnTo>
                      <a:pt x="595" y="1321"/>
                    </a:lnTo>
                    <a:lnTo>
                      <a:pt x="567" y="1304"/>
                    </a:lnTo>
                    <a:lnTo>
                      <a:pt x="556" y="1293"/>
                    </a:lnTo>
                    <a:lnTo>
                      <a:pt x="544" y="1276"/>
                    </a:lnTo>
                    <a:lnTo>
                      <a:pt x="533" y="1259"/>
                    </a:lnTo>
                    <a:lnTo>
                      <a:pt x="522" y="1247"/>
                    </a:lnTo>
                    <a:lnTo>
                      <a:pt x="505" y="1230"/>
                    </a:lnTo>
                    <a:lnTo>
                      <a:pt x="488" y="1213"/>
                    </a:lnTo>
                    <a:lnTo>
                      <a:pt x="476" y="1196"/>
                    </a:lnTo>
                    <a:lnTo>
                      <a:pt x="465" y="1185"/>
                    </a:lnTo>
                    <a:lnTo>
                      <a:pt x="442" y="1151"/>
                    </a:lnTo>
                    <a:lnTo>
                      <a:pt x="431" y="1134"/>
                    </a:lnTo>
                    <a:lnTo>
                      <a:pt x="414" y="1128"/>
                    </a:lnTo>
                    <a:lnTo>
                      <a:pt x="391" y="1123"/>
                    </a:lnTo>
                    <a:lnTo>
                      <a:pt x="374" y="1117"/>
                    </a:lnTo>
                    <a:lnTo>
                      <a:pt x="363" y="1111"/>
                    </a:lnTo>
                    <a:lnTo>
                      <a:pt x="352" y="1094"/>
                    </a:lnTo>
                    <a:lnTo>
                      <a:pt x="420" y="1094"/>
                    </a:lnTo>
                    <a:lnTo>
                      <a:pt x="420" y="1043"/>
                    </a:lnTo>
                    <a:lnTo>
                      <a:pt x="397" y="1043"/>
                    </a:lnTo>
                    <a:lnTo>
                      <a:pt x="397" y="1066"/>
                    </a:lnTo>
                    <a:lnTo>
                      <a:pt x="369" y="1066"/>
                    </a:lnTo>
                    <a:lnTo>
                      <a:pt x="369" y="1060"/>
                    </a:lnTo>
                    <a:lnTo>
                      <a:pt x="340" y="1060"/>
                    </a:lnTo>
                    <a:lnTo>
                      <a:pt x="340" y="1083"/>
                    </a:lnTo>
                    <a:lnTo>
                      <a:pt x="329" y="1066"/>
                    </a:lnTo>
                    <a:lnTo>
                      <a:pt x="323" y="1043"/>
                    </a:lnTo>
                    <a:lnTo>
                      <a:pt x="318" y="1021"/>
                    </a:lnTo>
                    <a:lnTo>
                      <a:pt x="306" y="1009"/>
                    </a:lnTo>
                    <a:lnTo>
                      <a:pt x="289" y="992"/>
                    </a:lnTo>
                    <a:lnTo>
                      <a:pt x="284" y="987"/>
                    </a:lnTo>
                    <a:lnTo>
                      <a:pt x="278" y="975"/>
                    </a:lnTo>
                    <a:lnTo>
                      <a:pt x="261" y="953"/>
                    </a:lnTo>
                    <a:lnTo>
                      <a:pt x="238" y="930"/>
                    </a:lnTo>
                    <a:lnTo>
                      <a:pt x="227" y="924"/>
                    </a:lnTo>
                    <a:lnTo>
                      <a:pt x="216" y="907"/>
                    </a:lnTo>
                    <a:lnTo>
                      <a:pt x="199" y="879"/>
                    </a:lnTo>
                    <a:lnTo>
                      <a:pt x="193" y="862"/>
                    </a:lnTo>
                    <a:lnTo>
                      <a:pt x="187" y="839"/>
                    </a:lnTo>
                    <a:lnTo>
                      <a:pt x="187" y="828"/>
                    </a:lnTo>
                    <a:lnTo>
                      <a:pt x="199" y="805"/>
                    </a:lnTo>
                    <a:lnTo>
                      <a:pt x="210" y="788"/>
                    </a:lnTo>
                    <a:lnTo>
                      <a:pt x="227" y="782"/>
                    </a:lnTo>
                    <a:lnTo>
                      <a:pt x="261" y="788"/>
                    </a:lnTo>
                    <a:lnTo>
                      <a:pt x="278" y="788"/>
                    </a:lnTo>
                    <a:lnTo>
                      <a:pt x="301" y="799"/>
                    </a:lnTo>
                    <a:lnTo>
                      <a:pt x="306" y="771"/>
                    </a:lnTo>
                    <a:lnTo>
                      <a:pt x="301" y="760"/>
                    </a:lnTo>
                    <a:lnTo>
                      <a:pt x="295" y="743"/>
                    </a:lnTo>
                    <a:lnTo>
                      <a:pt x="295" y="737"/>
                    </a:lnTo>
                    <a:lnTo>
                      <a:pt x="295" y="731"/>
                    </a:lnTo>
                    <a:lnTo>
                      <a:pt x="289" y="726"/>
                    </a:lnTo>
                    <a:lnTo>
                      <a:pt x="278" y="720"/>
                    </a:lnTo>
                    <a:lnTo>
                      <a:pt x="261" y="714"/>
                    </a:lnTo>
                    <a:lnTo>
                      <a:pt x="255" y="703"/>
                    </a:lnTo>
                    <a:lnTo>
                      <a:pt x="238" y="692"/>
                    </a:lnTo>
                    <a:lnTo>
                      <a:pt x="221" y="669"/>
                    </a:lnTo>
                    <a:lnTo>
                      <a:pt x="204" y="646"/>
                    </a:lnTo>
                    <a:lnTo>
                      <a:pt x="187" y="624"/>
                    </a:lnTo>
                    <a:lnTo>
                      <a:pt x="181" y="612"/>
                    </a:lnTo>
                    <a:lnTo>
                      <a:pt x="164" y="601"/>
                    </a:lnTo>
                    <a:lnTo>
                      <a:pt x="0" y="601"/>
                    </a:lnTo>
                    <a:lnTo>
                      <a:pt x="0" y="250"/>
                    </a:lnTo>
                    <a:lnTo>
                      <a:pt x="23" y="250"/>
                    </a:lnTo>
                    <a:lnTo>
                      <a:pt x="23" y="204"/>
                    </a:lnTo>
                    <a:lnTo>
                      <a:pt x="96" y="204"/>
                    </a:lnTo>
                    <a:lnTo>
                      <a:pt x="96" y="0"/>
                    </a:lnTo>
                    <a:lnTo>
                      <a:pt x="96" y="0"/>
                    </a:lnTo>
                  </a:path>
                </a:pathLst>
              </a:custGeom>
              <a:solidFill>
                <a:srgbClr val="996633"/>
              </a:solidFill>
              <a:ln w="9525">
                <a:solidFill>
                  <a:srgbClr val="000000"/>
                </a:solidFill>
                <a:prstDash val="solid"/>
                <a:round/>
                <a:headEnd/>
                <a:tailEnd/>
              </a:ln>
            </p:spPr>
            <p:txBody>
              <a:bodyPr/>
              <a:lstStyle/>
              <a:p>
                <a:endParaRPr lang="en-US" sz="1350"/>
              </a:p>
            </p:txBody>
          </p:sp>
          <p:sp>
            <p:nvSpPr>
              <p:cNvPr id="261558" name="Freeform 438"/>
              <p:cNvSpPr>
                <a:spLocks/>
              </p:cNvSpPr>
              <p:nvPr/>
            </p:nvSpPr>
            <p:spPr bwMode="auto">
              <a:xfrm>
                <a:off x="2005" y="1806"/>
                <a:ext cx="580" cy="409"/>
              </a:xfrm>
              <a:custGeom>
                <a:avLst/>
                <a:gdLst/>
                <a:ahLst/>
                <a:cxnLst>
                  <a:cxn ang="0">
                    <a:pos x="0" y="74"/>
                  </a:cxn>
                  <a:cxn ang="0">
                    <a:pos x="0" y="0"/>
                  </a:cxn>
                  <a:cxn ang="0">
                    <a:pos x="51" y="0"/>
                  </a:cxn>
                  <a:cxn ang="0">
                    <a:pos x="51" y="23"/>
                  </a:cxn>
                  <a:cxn ang="0">
                    <a:pos x="175" y="23"/>
                  </a:cxn>
                  <a:cxn ang="0">
                    <a:pos x="175" y="46"/>
                  </a:cxn>
                  <a:cxn ang="0">
                    <a:pos x="198" y="46"/>
                  </a:cxn>
                  <a:cxn ang="0">
                    <a:pos x="198" y="74"/>
                  </a:cxn>
                  <a:cxn ang="0">
                    <a:pos x="226" y="74"/>
                  </a:cxn>
                  <a:cxn ang="0">
                    <a:pos x="226" y="125"/>
                  </a:cxn>
                  <a:cxn ang="0">
                    <a:pos x="351" y="125"/>
                  </a:cxn>
                  <a:cxn ang="0">
                    <a:pos x="351" y="148"/>
                  </a:cxn>
                  <a:cxn ang="0">
                    <a:pos x="379" y="148"/>
                  </a:cxn>
                  <a:cxn ang="0">
                    <a:pos x="379" y="170"/>
                  </a:cxn>
                  <a:cxn ang="0">
                    <a:pos x="396" y="170"/>
                  </a:cxn>
                  <a:cxn ang="0">
                    <a:pos x="396" y="221"/>
                  </a:cxn>
                  <a:cxn ang="0">
                    <a:pos x="453" y="221"/>
                  </a:cxn>
                  <a:cxn ang="0">
                    <a:pos x="453" y="324"/>
                  </a:cxn>
                  <a:cxn ang="0">
                    <a:pos x="498" y="324"/>
                  </a:cxn>
                  <a:cxn ang="0">
                    <a:pos x="498" y="386"/>
                  </a:cxn>
                  <a:cxn ang="0">
                    <a:pos x="521" y="386"/>
                  </a:cxn>
                  <a:cxn ang="0">
                    <a:pos x="521" y="375"/>
                  </a:cxn>
                  <a:cxn ang="0">
                    <a:pos x="549" y="375"/>
                  </a:cxn>
                  <a:cxn ang="0">
                    <a:pos x="549" y="420"/>
                  </a:cxn>
                  <a:cxn ang="0">
                    <a:pos x="595" y="420"/>
                  </a:cxn>
                </a:cxnLst>
                <a:rect l="0" t="0" r="r" b="b"/>
                <a:pathLst>
                  <a:path w="595" h="420">
                    <a:moveTo>
                      <a:pt x="0" y="74"/>
                    </a:moveTo>
                    <a:lnTo>
                      <a:pt x="0" y="0"/>
                    </a:lnTo>
                    <a:lnTo>
                      <a:pt x="51" y="0"/>
                    </a:lnTo>
                    <a:lnTo>
                      <a:pt x="51" y="23"/>
                    </a:lnTo>
                    <a:lnTo>
                      <a:pt x="175" y="23"/>
                    </a:lnTo>
                    <a:lnTo>
                      <a:pt x="175" y="46"/>
                    </a:lnTo>
                    <a:lnTo>
                      <a:pt x="198" y="46"/>
                    </a:lnTo>
                    <a:lnTo>
                      <a:pt x="198" y="74"/>
                    </a:lnTo>
                    <a:lnTo>
                      <a:pt x="226" y="74"/>
                    </a:lnTo>
                    <a:lnTo>
                      <a:pt x="226" y="125"/>
                    </a:lnTo>
                    <a:lnTo>
                      <a:pt x="351" y="125"/>
                    </a:lnTo>
                    <a:lnTo>
                      <a:pt x="351" y="148"/>
                    </a:lnTo>
                    <a:lnTo>
                      <a:pt x="379" y="148"/>
                    </a:lnTo>
                    <a:lnTo>
                      <a:pt x="379" y="170"/>
                    </a:lnTo>
                    <a:lnTo>
                      <a:pt x="396" y="170"/>
                    </a:lnTo>
                    <a:lnTo>
                      <a:pt x="396" y="221"/>
                    </a:lnTo>
                    <a:lnTo>
                      <a:pt x="453" y="221"/>
                    </a:lnTo>
                    <a:lnTo>
                      <a:pt x="453" y="324"/>
                    </a:lnTo>
                    <a:lnTo>
                      <a:pt x="498" y="324"/>
                    </a:lnTo>
                    <a:lnTo>
                      <a:pt x="498" y="386"/>
                    </a:lnTo>
                    <a:lnTo>
                      <a:pt x="521" y="386"/>
                    </a:lnTo>
                    <a:lnTo>
                      <a:pt x="521" y="375"/>
                    </a:lnTo>
                    <a:lnTo>
                      <a:pt x="549" y="375"/>
                    </a:lnTo>
                    <a:lnTo>
                      <a:pt x="549" y="420"/>
                    </a:lnTo>
                    <a:lnTo>
                      <a:pt x="595" y="420"/>
                    </a:lnTo>
                  </a:path>
                </a:pathLst>
              </a:custGeom>
              <a:solidFill>
                <a:srgbClr val="996633"/>
              </a:solidFill>
              <a:ln w="0">
                <a:solidFill>
                  <a:srgbClr val="000000"/>
                </a:solidFill>
                <a:prstDash val="solid"/>
                <a:round/>
                <a:headEnd/>
                <a:tailEnd/>
              </a:ln>
            </p:spPr>
            <p:txBody>
              <a:bodyPr/>
              <a:lstStyle/>
              <a:p>
                <a:endParaRPr lang="en-US" sz="1350"/>
              </a:p>
            </p:txBody>
          </p:sp>
          <p:sp>
            <p:nvSpPr>
              <p:cNvPr id="261559" name="Freeform 439"/>
              <p:cNvSpPr>
                <a:spLocks/>
              </p:cNvSpPr>
              <p:nvPr/>
            </p:nvSpPr>
            <p:spPr bwMode="auto">
              <a:xfrm>
                <a:off x="2154" y="1298"/>
                <a:ext cx="237" cy="552"/>
              </a:xfrm>
              <a:custGeom>
                <a:avLst/>
                <a:gdLst/>
                <a:ahLst/>
                <a:cxnLst>
                  <a:cxn ang="0">
                    <a:pos x="45" y="567"/>
                  </a:cxn>
                  <a:cxn ang="0">
                    <a:pos x="45" y="391"/>
                  </a:cxn>
                  <a:cxn ang="0">
                    <a:pos x="0" y="391"/>
                  </a:cxn>
                  <a:cxn ang="0">
                    <a:pos x="0" y="346"/>
                  </a:cxn>
                  <a:cxn ang="0">
                    <a:pos x="45" y="346"/>
                  </a:cxn>
                  <a:cxn ang="0">
                    <a:pos x="45" y="300"/>
                  </a:cxn>
                  <a:cxn ang="0">
                    <a:pos x="96" y="300"/>
                  </a:cxn>
                  <a:cxn ang="0">
                    <a:pos x="96" y="249"/>
                  </a:cxn>
                  <a:cxn ang="0">
                    <a:pos x="147" y="249"/>
                  </a:cxn>
                  <a:cxn ang="0">
                    <a:pos x="147" y="198"/>
                  </a:cxn>
                  <a:cxn ang="0">
                    <a:pos x="243" y="198"/>
                  </a:cxn>
                  <a:cxn ang="0">
                    <a:pos x="243" y="73"/>
                  </a:cxn>
                  <a:cxn ang="0">
                    <a:pos x="198" y="73"/>
                  </a:cxn>
                  <a:cxn ang="0">
                    <a:pos x="198" y="0"/>
                  </a:cxn>
                </a:cxnLst>
                <a:rect l="0" t="0" r="r" b="b"/>
                <a:pathLst>
                  <a:path w="243" h="567">
                    <a:moveTo>
                      <a:pt x="45" y="567"/>
                    </a:moveTo>
                    <a:lnTo>
                      <a:pt x="45" y="391"/>
                    </a:lnTo>
                    <a:lnTo>
                      <a:pt x="0" y="391"/>
                    </a:lnTo>
                    <a:lnTo>
                      <a:pt x="0" y="346"/>
                    </a:lnTo>
                    <a:lnTo>
                      <a:pt x="45" y="346"/>
                    </a:lnTo>
                    <a:lnTo>
                      <a:pt x="45" y="300"/>
                    </a:lnTo>
                    <a:lnTo>
                      <a:pt x="96" y="300"/>
                    </a:lnTo>
                    <a:lnTo>
                      <a:pt x="96" y="249"/>
                    </a:lnTo>
                    <a:lnTo>
                      <a:pt x="147" y="249"/>
                    </a:lnTo>
                    <a:lnTo>
                      <a:pt x="147" y="198"/>
                    </a:lnTo>
                    <a:lnTo>
                      <a:pt x="243" y="198"/>
                    </a:lnTo>
                    <a:lnTo>
                      <a:pt x="243" y="73"/>
                    </a:lnTo>
                    <a:lnTo>
                      <a:pt x="198" y="73"/>
                    </a:lnTo>
                    <a:lnTo>
                      <a:pt x="198" y="0"/>
                    </a:lnTo>
                  </a:path>
                </a:pathLst>
              </a:custGeom>
              <a:solidFill>
                <a:srgbClr val="996633"/>
              </a:solidFill>
              <a:ln w="0">
                <a:solidFill>
                  <a:srgbClr val="000000"/>
                </a:solidFill>
                <a:prstDash val="solid"/>
                <a:round/>
                <a:headEnd/>
                <a:tailEnd/>
              </a:ln>
            </p:spPr>
            <p:txBody>
              <a:bodyPr/>
              <a:lstStyle/>
              <a:p>
                <a:endParaRPr lang="en-US" sz="1350"/>
              </a:p>
            </p:txBody>
          </p:sp>
        </p:grpSp>
        <p:sp>
          <p:nvSpPr>
            <p:cNvPr id="261560" name="Text Box 440"/>
            <p:cNvSpPr txBox="1">
              <a:spLocks noChangeArrowheads="1"/>
            </p:cNvSpPr>
            <p:nvPr/>
          </p:nvSpPr>
          <p:spPr bwMode="auto">
            <a:xfrm>
              <a:off x="1920" y="1641"/>
              <a:ext cx="514" cy="233"/>
            </a:xfrm>
            <a:prstGeom prst="rect">
              <a:avLst/>
            </a:prstGeom>
            <a:solidFill>
              <a:srgbClr val="996633"/>
            </a:solidFill>
            <a:ln w="9525">
              <a:noFill/>
              <a:miter lim="800000"/>
              <a:headEnd/>
              <a:tailEnd/>
            </a:ln>
            <a:effectLst/>
          </p:spPr>
          <p:txBody>
            <a:bodyPr>
              <a:spAutoFit/>
            </a:bodyPr>
            <a:lstStyle/>
            <a:p>
              <a:pPr algn="ctr">
                <a:spcBef>
                  <a:spcPct val="50000"/>
                </a:spcBef>
              </a:pPr>
              <a:r>
                <a:rPr lang="en-US" sz="600" b="1">
                  <a:latin typeface="Arial Narrow" pitchFamily="34" charset="0"/>
                </a:rPr>
                <a:t>Semitropic WSD</a:t>
              </a:r>
            </a:p>
          </p:txBody>
        </p:sp>
      </p:grpSp>
      <p:grpSp>
        <p:nvGrpSpPr>
          <p:cNvPr id="261450" name="Group 441"/>
          <p:cNvGrpSpPr>
            <a:grpSpLocks/>
          </p:cNvGrpSpPr>
          <p:nvPr/>
        </p:nvGrpSpPr>
        <p:grpSpPr bwMode="auto">
          <a:xfrm>
            <a:off x="3915967" y="2914650"/>
            <a:ext cx="572690" cy="315516"/>
            <a:chOff x="2588" y="2784"/>
            <a:chExt cx="481" cy="265"/>
          </a:xfrm>
        </p:grpSpPr>
        <p:sp>
          <p:nvSpPr>
            <p:cNvPr id="261562" name="Freeform 442"/>
            <p:cNvSpPr>
              <a:spLocks/>
            </p:cNvSpPr>
            <p:nvPr/>
          </p:nvSpPr>
          <p:spPr bwMode="auto">
            <a:xfrm>
              <a:off x="2588" y="2784"/>
              <a:ext cx="387" cy="160"/>
            </a:xfrm>
            <a:custGeom>
              <a:avLst/>
              <a:gdLst/>
              <a:ahLst/>
              <a:cxnLst>
                <a:cxn ang="0">
                  <a:pos x="51" y="0"/>
                </a:cxn>
                <a:cxn ang="0">
                  <a:pos x="51" y="22"/>
                </a:cxn>
                <a:cxn ang="0">
                  <a:pos x="0" y="22"/>
                </a:cxn>
                <a:cxn ang="0">
                  <a:pos x="0" y="113"/>
                </a:cxn>
                <a:cxn ang="0">
                  <a:pos x="11" y="113"/>
                </a:cxn>
                <a:cxn ang="0">
                  <a:pos x="11" y="136"/>
                </a:cxn>
                <a:cxn ang="0">
                  <a:pos x="23" y="147"/>
                </a:cxn>
                <a:cxn ang="0">
                  <a:pos x="23" y="164"/>
                </a:cxn>
                <a:cxn ang="0">
                  <a:pos x="45" y="164"/>
                </a:cxn>
                <a:cxn ang="0">
                  <a:pos x="45" y="147"/>
                </a:cxn>
                <a:cxn ang="0">
                  <a:pos x="198" y="147"/>
                </a:cxn>
                <a:cxn ang="0">
                  <a:pos x="198" y="124"/>
                </a:cxn>
                <a:cxn ang="0">
                  <a:pos x="227" y="124"/>
                </a:cxn>
                <a:cxn ang="0">
                  <a:pos x="227" y="147"/>
                </a:cxn>
                <a:cxn ang="0">
                  <a:pos x="249" y="147"/>
                </a:cxn>
                <a:cxn ang="0">
                  <a:pos x="255" y="141"/>
                </a:cxn>
                <a:cxn ang="0">
                  <a:pos x="261" y="147"/>
                </a:cxn>
                <a:cxn ang="0">
                  <a:pos x="283" y="147"/>
                </a:cxn>
                <a:cxn ang="0">
                  <a:pos x="283" y="136"/>
                </a:cxn>
                <a:cxn ang="0">
                  <a:pos x="300" y="136"/>
                </a:cxn>
                <a:cxn ang="0">
                  <a:pos x="300" y="124"/>
                </a:cxn>
                <a:cxn ang="0">
                  <a:pos x="312" y="124"/>
                </a:cxn>
                <a:cxn ang="0">
                  <a:pos x="312" y="113"/>
                </a:cxn>
                <a:cxn ang="0">
                  <a:pos x="340" y="113"/>
                </a:cxn>
                <a:cxn ang="0">
                  <a:pos x="340" y="102"/>
                </a:cxn>
                <a:cxn ang="0">
                  <a:pos x="351" y="102"/>
                </a:cxn>
                <a:cxn ang="0">
                  <a:pos x="351" y="90"/>
                </a:cxn>
                <a:cxn ang="0">
                  <a:pos x="380" y="90"/>
                </a:cxn>
                <a:cxn ang="0">
                  <a:pos x="380" y="73"/>
                </a:cxn>
                <a:cxn ang="0">
                  <a:pos x="397" y="73"/>
                </a:cxn>
                <a:cxn ang="0">
                  <a:pos x="397" y="39"/>
                </a:cxn>
                <a:cxn ang="0">
                  <a:pos x="363" y="0"/>
                </a:cxn>
                <a:cxn ang="0">
                  <a:pos x="289" y="0"/>
                </a:cxn>
                <a:cxn ang="0">
                  <a:pos x="289" y="28"/>
                </a:cxn>
                <a:cxn ang="0">
                  <a:pos x="244" y="28"/>
                </a:cxn>
                <a:cxn ang="0">
                  <a:pos x="244" y="0"/>
                </a:cxn>
                <a:cxn ang="0">
                  <a:pos x="221" y="0"/>
                </a:cxn>
                <a:cxn ang="0">
                  <a:pos x="181" y="28"/>
                </a:cxn>
                <a:cxn ang="0">
                  <a:pos x="181" y="0"/>
                </a:cxn>
                <a:cxn ang="0">
                  <a:pos x="51" y="0"/>
                </a:cxn>
                <a:cxn ang="0">
                  <a:pos x="51" y="0"/>
                </a:cxn>
              </a:cxnLst>
              <a:rect l="0" t="0" r="r" b="b"/>
              <a:pathLst>
                <a:path w="397" h="164">
                  <a:moveTo>
                    <a:pt x="51" y="0"/>
                  </a:moveTo>
                  <a:lnTo>
                    <a:pt x="51" y="22"/>
                  </a:lnTo>
                  <a:lnTo>
                    <a:pt x="0" y="22"/>
                  </a:lnTo>
                  <a:lnTo>
                    <a:pt x="0" y="113"/>
                  </a:lnTo>
                  <a:lnTo>
                    <a:pt x="11" y="113"/>
                  </a:lnTo>
                  <a:lnTo>
                    <a:pt x="11" y="136"/>
                  </a:lnTo>
                  <a:lnTo>
                    <a:pt x="23" y="147"/>
                  </a:lnTo>
                  <a:lnTo>
                    <a:pt x="23" y="164"/>
                  </a:lnTo>
                  <a:lnTo>
                    <a:pt x="45" y="164"/>
                  </a:lnTo>
                  <a:lnTo>
                    <a:pt x="45" y="147"/>
                  </a:lnTo>
                  <a:lnTo>
                    <a:pt x="198" y="147"/>
                  </a:lnTo>
                  <a:lnTo>
                    <a:pt x="198" y="124"/>
                  </a:lnTo>
                  <a:lnTo>
                    <a:pt x="227" y="124"/>
                  </a:lnTo>
                  <a:lnTo>
                    <a:pt x="227" y="147"/>
                  </a:lnTo>
                  <a:lnTo>
                    <a:pt x="249" y="147"/>
                  </a:lnTo>
                  <a:lnTo>
                    <a:pt x="255" y="141"/>
                  </a:lnTo>
                  <a:lnTo>
                    <a:pt x="261" y="147"/>
                  </a:lnTo>
                  <a:lnTo>
                    <a:pt x="283" y="147"/>
                  </a:lnTo>
                  <a:lnTo>
                    <a:pt x="283" y="136"/>
                  </a:lnTo>
                  <a:lnTo>
                    <a:pt x="300" y="136"/>
                  </a:lnTo>
                  <a:lnTo>
                    <a:pt x="300" y="124"/>
                  </a:lnTo>
                  <a:lnTo>
                    <a:pt x="312" y="124"/>
                  </a:lnTo>
                  <a:lnTo>
                    <a:pt x="312" y="113"/>
                  </a:lnTo>
                  <a:lnTo>
                    <a:pt x="340" y="113"/>
                  </a:lnTo>
                  <a:lnTo>
                    <a:pt x="340" y="102"/>
                  </a:lnTo>
                  <a:lnTo>
                    <a:pt x="351" y="102"/>
                  </a:lnTo>
                  <a:lnTo>
                    <a:pt x="351" y="90"/>
                  </a:lnTo>
                  <a:lnTo>
                    <a:pt x="380" y="90"/>
                  </a:lnTo>
                  <a:lnTo>
                    <a:pt x="380" y="73"/>
                  </a:lnTo>
                  <a:lnTo>
                    <a:pt x="397" y="73"/>
                  </a:lnTo>
                  <a:lnTo>
                    <a:pt x="397" y="39"/>
                  </a:lnTo>
                  <a:lnTo>
                    <a:pt x="363" y="0"/>
                  </a:lnTo>
                  <a:lnTo>
                    <a:pt x="289" y="0"/>
                  </a:lnTo>
                  <a:lnTo>
                    <a:pt x="289" y="28"/>
                  </a:lnTo>
                  <a:lnTo>
                    <a:pt x="244" y="28"/>
                  </a:lnTo>
                  <a:lnTo>
                    <a:pt x="244" y="0"/>
                  </a:lnTo>
                  <a:lnTo>
                    <a:pt x="221" y="0"/>
                  </a:lnTo>
                  <a:lnTo>
                    <a:pt x="181" y="28"/>
                  </a:lnTo>
                  <a:lnTo>
                    <a:pt x="181" y="0"/>
                  </a:lnTo>
                  <a:lnTo>
                    <a:pt x="51" y="0"/>
                  </a:lnTo>
                  <a:lnTo>
                    <a:pt x="51" y="0"/>
                  </a:lnTo>
                </a:path>
              </a:pathLst>
            </a:custGeom>
            <a:solidFill>
              <a:srgbClr val="969696"/>
            </a:solidFill>
            <a:ln w="9525">
              <a:solidFill>
                <a:srgbClr val="000000"/>
              </a:solidFill>
              <a:prstDash val="solid"/>
              <a:round/>
              <a:headEnd/>
              <a:tailEnd/>
            </a:ln>
          </p:spPr>
          <p:txBody>
            <a:bodyPr/>
            <a:lstStyle/>
            <a:p>
              <a:endParaRPr lang="en-US" sz="1350"/>
            </a:p>
          </p:txBody>
        </p:sp>
        <p:sp>
          <p:nvSpPr>
            <p:cNvPr id="261563" name="Freeform 443"/>
            <p:cNvSpPr>
              <a:spLocks/>
            </p:cNvSpPr>
            <p:nvPr/>
          </p:nvSpPr>
          <p:spPr bwMode="auto">
            <a:xfrm>
              <a:off x="2754" y="2878"/>
              <a:ext cx="315" cy="171"/>
            </a:xfrm>
            <a:custGeom>
              <a:avLst/>
              <a:gdLst/>
              <a:ahLst/>
              <a:cxnLst>
                <a:cxn ang="0">
                  <a:pos x="96" y="79"/>
                </a:cxn>
                <a:cxn ang="0">
                  <a:pos x="79" y="102"/>
                </a:cxn>
                <a:cxn ang="0">
                  <a:pos x="119" y="125"/>
                </a:cxn>
                <a:cxn ang="0">
                  <a:pos x="142" y="62"/>
                </a:cxn>
                <a:cxn ang="0">
                  <a:pos x="278" y="57"/>
                </a:cxn>
                <a:cxn ang="0">
                  <a:pos x="261" y="62"/>
                </a:cxn>
                <a:cxn ang="0">
                  <a:pos x="232" y="68"/>
                </a:cxn>
                <a:cxn ang="0">
                  <a:pos x="187" y="62"/>
                </a:cxn>
                <a:cxn ang="0">
                  <a:pos x="164" y="68"/>
                </a:cxn>
                <a:cxn ang="0">
                  <a:pos x="159" y="74"/>
                </a:cxn>
                <a:cxn ang="0">
                  <a:pos x="153" y="108"/>
                </a:cxn>
                <a:cxn ang="0">
                  <a:pos x="159" y="113"/>
                </a:cxn>
                <a:cxn ang="0">
                  <a:pos x="164" y="119"/>
                </a:cxn>
                <a:cxn ang="0">
                  <a:pos x="176" y="125"/>
                </a:cxn>
                <a:cxn ang="0">
                  <a:pos x="181" y="130"/>
                </a:cxn>
                <a:cxn ang="0">
                  <a:pos x="187" y="136"/>
                </a:cxn>
                <a:cxn ang="0">
                  <a:pos x="193" y="142"/>
                </a:cxn>
                <a:cxn ang="0">
                  <a:pos x="249" y="142"/>
                </a:cxn>
                <a:cxn ang="0">
                  <a:pos x="255" y="136"/>
                </a:cxn>
                <a:cxn ang="0">
                  <a:pos x="261" y="130"/>
                </a:cxn>
                <a:cxn ang="0">
                  <a:pos x="272" y="125"/>
                </a:cxn>
                <a:cxn ang="0">
                  <a:pos x="278" y="125"/>
                </a:cxn>
                <a:cxn ang="0">
                  <a:pos x="283" y="119"/>
                </a:cxn>
                <a:cxn ang="0">
                  <a:pos x="283" y="113"/>
                </a:cxn>
                <a:cxn ang="0">
                  <a:pos x="289" y="108"/>
                </a:cxn>
                <a:cxn ang="0">
                  <a:pos x="295" y="102"/>
                </a:cxn>
                <a:cxn ang="0">
                  <a:pos x="300" y="79"/>
                </a:cxn>
                <a:cxn ang="0">
                  <a:pos x="323" y="176"/>
                </a:cxn>
                <a:cxn ang="0">
                  <a:pos x="221" y="153"/>
                </a:cxn>
                <a:cxn ang="0">
                  <a:pos x="176" y="176"/>
                </a:cxn>
                <a:cxn ang="0">
                  <a:pos x="136" y="164"/>
                </a:cxn>
                <a:cxn ang="0">
                  <a:pos x="125" y="176"/>
                </a:cxn>
                <a:cxn ang="0">
                  <a:pos x="23" y="96"/>
                </a:cxn>
                <a:cxn ang="0">
                  <a:pos x="0" y="79"/>
                </a:cxn>
              </a:cxnLst>
              <a:rect l="0" t="0" r="r" b="b"/>
              <a:pathLst>
                <a:path w="323" h="176">
                  <a:moveTo>
                    <a:pt x="0" y="79"/>
                  </a:moveTo>
                  <a:lnTo>
                    <a:pt x="96" y="79"/>
                  </a:lnTo>
                  <a:lnTo>
                    <a:pt x="96" y="102"/>
                  </a:lnTo>
                  <a:lnTo>
                    <a:pt x="79" y="102"/>
                  </a:lnTo>
                  <a:lnTo>
                    <a:pt x="79" y="125"/>
                  </a:lnTo>
                  <a:lnTo>
                    <a:pt x="119" y="125"/>
                  </a:lnTo>
                  <a:lnTo>
                    <a:pt x="119" y="62"/>
                  </a:lnTo>
                  <a:lnTo>
                    <a:pt x="142" y="62"/>
                  </a:lnTo>
                  <a:lnTo>
                    <a:pt x="278" y="0"/>
                  </a:lnTo>
                  <a:lnTo>
                    <a:pt x="278" y="57"/>
                  </a:lnTo>
                  <a:lnTo>
                    <a:pt x="261" y="57"/>
                  </a:lnTo>
                  <a:lnTo>
                    <a:pt x="261" y="62"/>
                  </a:lnTo>
                  <a:lnTo>
                    <a:pt x="232" y="62"/>
                  </a:lnTo>
                  <a:lnTo>
                    <a:pt x="232" y="68"/>
                  </a:lnTo>
                  <a:lnTo>
                    <a:pt x="187" y="68"/>
                  </a:lnTo>
                  <a:lnTo>
                    <a:pt x="187" y="62"/>
                  </a:lnTo>
                  <a:lnTo>
                    <a:pt x="164" y="62"/>
                  </a:lnTo>
                  <a:lnTo>
                    <a:pt x="164" y="68"/>
                  </a:lnTo>
                  <a:lnTo>
                    <a:pt x="159" y="68"/>
                  </a:lnTo>
                  <a:lnTo>
                    <a:pt x="159" y="74"/>
                  </a:lnTo>
                  <a:lnTo>
                    <a:pt x="153" y="74"/>
                  </a:lnTo>
                  <a:lnTo>
                    <a:pt x="153" y="108"/>
                  </a:lnTo>
                  <a:lnTo>
                    <a:pt x="159" y="108"/>
                  </a:lnTo>
                  <a:lnTo>
                    <a:pt x="159" y="113"/>
                  </a:lnTo>
                  <a:lnTo>
                    <a:pt x="164" y="113"/>
                  </a:lnTo>
                  <a:lnTo>
                    <a:pt x="164" y="119"/>
                  </a:lnTo>
                  <a:lnTo>
                    <a:pt x="176" y="119"/>
                  </a:lnTo>
                  <a:lnTo>
                    <a:pt x="176" y="125"/>
                  </a:lnTo>
                  <a:lnTo>
                    <a:pt x="181" y="125"/>
                  </a:lnTo>
                  <a:lnTo>
                    <a:pt x="181" y="130"/>
                  </a:lnTo>
                  <a:lnTo>
                    <a:pt x="187" y="130"/>
                  </a:lnTo>
                  <a:lnTo>
                    <a:pt x="187" y="136"/>
                  </a:lnTo>
                  <a:lnTo>
                    <a:pt x="193" y="136"/>
                  </a:lnTo>
                  <a:lnTo>
                    <a:pt x="193" y="142"/>
                  </a:lnTo>
                  <a:lnTo>
                    <a:pt x="249" y="142"/>
                  </a:lnTo>
                  <a:lnTo>
                    <a:pt x="249" y="142"/>
                  </a:lnTo>
                  <a:lnTo>
                    <a:pt x="255" y="142"/>
                  </a:lnTo>
                  <a:lnTo>
                    <a:pt x="255" y="136"/>
                  </a:lnTo>
                  <a:lnTo>
                    <a:pt x="261" y="136"/>
                  </a:lnTo>
                  <a:lnTo>
                    <a:pt x="261" y="130"/>
                  </a:lnTo>
                  <a:lnTo>
                    <a:pt x="272" y="130"/>
                  </a:lnTo>
                  <a:lnTo>
                    <a:pt x="272" y="125"/>
                  </a:lnTo>
                  <a:lnTo>
                    <a:pt x="278" y="125"/>
                  </a:lnTo>
                  <a:lnTo>
                    <a:pt x="278" y="125"/>
                  </a:lnTo>
                  <a:lnTo>
                    <a:pt x="283" y="125"/>
                  </a:lnTo>
                  <a:lnTo>
                    <a:pt x="283" y="119"/>
                  </a:lnTo>
                  <a:lnTo>
                    <a:pt x="283" y="119"/>
                  </a:lnTo>
                  <a:lnTo>
                    <a:pt x="283" y="113"/>
                  </a:lnTo>
                  <a:lnTo>
                    <a:pt x="289" y="113"/>
                  </a:lnTo>
                  <a:lnTo>
                    <a:pt x="289" y="108"/>
                  </a:lnTo>
                  <a:lnTo>
                    <a:pt x="295" y="108"/>
                  </a:lnTo>
                  <a:lnTo>
                    <a:pt x="295" y="102"/>
                  </a:lnTo>
                  <a:lnTo>
                    <a:pt x="300" y="102"/>
                  </a:lnTo>
                  <a:lnTo>
                    <a:pt x="300" y="79"/>
                  </a:lnTo>
                  <a:lnTo>
                    <a:pt x="323" y="79"/>
                  </a:lnTo>
                  <a:lnTo>
                    <a:pt x="323" y="176"/>
                  </a:lnTo>
                  <a:lnTo>
                    <a:pt x="221" y="176"/>
                  </a:lnTo>
                  <a:lnTo>
                    <a:pt x="221" y="153"/>
                  </a:lnTo>
                  <a:lnTo>
                    <a:pt x="176" y="153"/>
                  </a:lnTo>
                  <a:lnTo>
                    <a:pt x="176" y="176"/>
                  </a:lnTo>
                  <a:lnTo>
                    <a:pt x="136" y="176"/>
                  </a:lnTo>
                  <a:lnTo>
                    <a:pt x="136" y="164"/>
                  </a:lnTo>
                  <a:lnTo>
                    <a:pt x="125" y="164"/>
                  </a:lnTo>
                  <a:lnTo>
                    <a:pt x="125" y="176"/>
                  </a:lnTo>
                  <a:lnTo>
                    <a:pt x="23" y="176"/>
                  </a:lnTo>
                  <a:lnTo>
                    <a:pt x="23" y="96"/>
                  </a:lnTo>
                  <a:lnTo>
                    <a:pt x="0" y="96"/>
                  </a:lnTo>
                  <a:lnTo>
                    <a:pt x="0" y="79"/>
                  </a:lnTo>
                  <a:lnTo>
                    <a:pt x="0" y="79"/>
                  </a:lnTo>
                </a:path>
              </a:pathLst>
            </a:custGeom>
            <a:solidFill>
              <a:srgbClr val="969696"/>
            </a:solidFill>
            <a:ln w="9525">
              <a:solidFill>
                <a:srgbClr val="000000"/>
              </a:solidFill>
              <a:prstDash val="solid"/>
              <a:round/>
              <a:headEnd/>
              <a:tailEnd/>
            </a:ln>
          </p:spPr>
          <p:txBody>
            <a:bodyPr/>
            <a:lstStyle/>
            <a:p>
              <a:endParaRPr lang="en-US" sz="1350"/>
            </a:p>
          </p:txBody>
        </p:sp>
      </p:grpSp>
      <p:grpSp>
        <p:nvGrpSpPr>
          <p:cNvPr id="261453" name="Group 444"/>
          <p:cNvGrpSpPr>
            <a:grpSpLocks/>
          </p:cNvGrpSpPr>
          <p:nvPr/>
        </p:nvGrpSpPr>
        <p:grpSpPr bwMode="auto">
          <a:xfrm>
            <a:off x="4366022" y="2943225"/>
            <a:ext cx="194072" cy="111919"/>
            <a:chOff x="3041" y="2790"/>
            <a:chExt cx="163" cy="94"/>
          </a:xfrm>
        </p:grpSpPr>
        <p:sp>
          <p:nvSpPr>
            <p:cNvPr id="261565" name="Freeform 445"/>
            <p:cNvSpPr>
              <a:spLocks/>
            </p:cNvSpPr>
            <p:nvPr/>
          </p:nvSpPr>
          <p:spPr bwMode="auto">
            <a:xfrm>
              <a:off x="3041" y="2790"/>
              <a:ext cx="72" cy="33"/>
            </a:xfrm>
            <a:custGeom>
              <a:avLst/>
              <a:gdLst/>
              <a:ahLst/>
              <a:cxnLst>
                <a:cxn ang="0">
                  <a:pos x="0" y="0"/>
                </a:cxn>
                <a:cxn ang="0">
                  <a:pos x="0" y="0"/>
                </a:cxn>
                <a:cxn ang="0">
                  <a:pos x="17" y="0"/>
                </a:cxn>
                <a:cxn ang="0">
                  <a:pos x="17" y="0"/>
                </a:cxn>
                <a:cxn ang="0">
                  <a:pos x="22" y="0"/>
                </a:cxn>
                <a:cxn ang="0">
                  <a:pos x="22" y="0"/>
                </a:cxn>
                <a:cxn ang="0">
                  <a:pos x="56" y="0"/>
                </a:cxn>
                <a:cxn ang="0">
                  <a:pos x="56" y="17"/>
                </a:cxn>
                <a:cxn ang="0">
                  <a:pos x="73" y="17"/>
                </a:cxn>
                <a:cxn ang="0">
                  <a:pos x="73" y="34"/>
                </a:cxn>
                <a:cxn ang="0">
                  <a:pos x="28" y="34"/>
                </a:cxn>
                <a:cxn ang="0">
                  <a:pos x="0" y="0"/>
                </a:cxn>
                <a:cxn ang="0">
                  <a:pos x="0" y="0"/>
                </a:cxn>
              </a:cxnLst>
              <a:rect l="0" t="0" r="r" b="b"/>
              <a:pathLst>
                <a:path w="73" h="34">
                  <a:moveTo>
                    <a:pt x="0" y="0"/>
                  </a:moveTo>
                  <a:lnTo>
                    <a:pt x="0" y="0"/>
                  </a:lnTo>
                  <a:lnTo>
                    <a:pt x="17" y="0"/>
                  </a:lnTo>
                  <a:lnTo>
                    <a:pt x="17" y="0"/>
                  </a:lnTo>
                  <a:lnTo>
                    <a:pt x="22" y="0"/>
                  </a:lnTo>
                  <a:lnTo>
                    <a:pt x="22" y="0"/>
                  </a:lnTo>
                  <a:lnTo>
                    <a:pt x="56" y="0"/>
                  </a:lnTo>
                  <a:lnTo>
                    <a:pt x="56" y="17"/>
                  </a:lnTo>
                  <a:lnTo>
                    <a:pt x="73" y="17"/>
                  </a:lnTo>
                  <a:lnTo>
                    <a:pt x="73" y="34"/>
                  </a:lnTo>
                  <a:lnTo>
                    <a:pt x="28" y="34"/>
                  </a:lnTo>
                  <a:lnTo>
                    <a:pt x="0" y="0"/>
                  </a:lnTo>
                  <a:lnTo>
                    <a:pt x="0" y="0"/>
                  </a:lnTo>
                </a:path>
              </a:pathLst>
            </a:custGeom>
            <a:solidFill>
              <a:srgbClr val="D4A675"/>
            </a:solidFill>
            <a:ln w="9525">
              <a:solidFill>
                <a:srgbClr val="000000"/>
              </a:solidFill>
              <a:prstDash val="solid"/>
              <a:round/>
              <a:headEnd/>
              <a:tailEnd/>
            </a:ln>
          </p:spPr>
          <p:txBody>
            <a:bodyPr/>
            <a:lstStyle/>
            <a:p>
              <a:endParaRPr lang="en-US" sz="1350"/>
            </a:p>
          </p:txBody>
        </p:sp>
        <p:sp>
          <p:nvSpPr>
            <p:cNvPr id="261566" name="Freeform 446"/>
            <p:cNvSpPr>
              <a:spLocks/>
            </p:cNvSpPr>
            <p:nvPr/>
          </p:nvSpPr>
          <p:spPr bwMode="auto">
            <a:xfrm>
              <a:off x="3121" y="2829"/>
              <a:ext cx="83" cy="55"/>
            </a:xfrm>
            <a:custGeom>
              <a:avLst/>
              <a:gdLst/>
              <a:ahLst/>
              <a:cxnLst>
                <a:cxn ang="0">
                  <a:pos x="85" y="0"/>
                </a:cxn>
                <a:cxn ang="0">
                  <a:pos x="34" y="12"/>
                </a:cxn>
                <a:cxn ang="0">
                  <a:pos x="28" y="23"/>
                </a:cxn>
                <a:cxn ang="0">
                  <a:pos x="0" y="29"/>
                </a:cxn>
                <a:cxn ang="0">
                  <a:pos x="17" y="51"/>
                </a:cxn>
                <a:cxn ang="0">
                  <a:pos x="28" y="57"/>
                </a:cxn>
                <a:cxn ang="0">
                  <a:pos x="34" y="57"/>
                </a:cxn>
                <a:cxn ang="0">
                  <a:pos x="85" y="57"/>
                </a:cxn>
                <a:cxn ang="0">
                  <a:pos x="85" y="0"/>
                </a:cxn>
                <a:cxn ang="0">
                  <a:pos x="85" y="0"/>
                </a:cxn>
              </a:cxnLst>
              <a:rect l="0" t="0" r="r" b="b"/>
              <a:pathLst>
                <a:path w="85" h="57">
                  <a:moveTo>
                    <a:pt x="85" y="0"/>
                  </a:moveTo>
                  <a:lnTo>
                    <a:pt x="34" y="12"/>
                  </a:lnTo>
                  <a:lnTo>
                    <a:pt x="28" y="23"/>
                  </a:lnTo>
                  <a:lnTo>
                    <a:pt x="0" y="29"/>
                  </a:lnTo>
                  <a:lnTo>
                    <a:pt x="17" y="51"/>
                  </a:lnTo>
                  <a:lnTo>
                    <a:pt x="28" y="57"/>
                  </a:lnTo>
                  <a:lnTo>
                    <a:pt x="34" y="57"/>
                  </a:lnTo>
                  <a:lnTo>
                    <a:pt x="85" y="57"/>
                  </a:lnTo>
                  <a:lnTo>
                    <a:pt x="85" y="0"/>
                  </a:lnTo>
                  <a:lnTo>
                    <a:pt x="85" y="0"/>
                  </a:lnTo>
                </a:path>
              </a:pathLst>
            </a:custGeom>
            <a:solidFill>
              <a:srgbClr val="D4A675"/>
            </a:solidFill>
            <a:ln w="9525">
              <a:solidFill>
                <a:srgbClr val="000000"/>
              </a:solidFill>
              <a:prstDash val="solid"/>
              <a:round/>
              <a:headEnd/>
              <a:tailEnd/>
            </a:ln>
          </p:spPr>
          <p:txBody>
            <a:bodyPr/>
            <a:lstStyle/>
            <a:p>
              <a:endParaRPr lang="en-US" sz="1350"/>
            </a:p>
          </p:txBody>
        </p:sp>
      </p:grpSp>
      <p:grpSp>
        <p:nvGrpSpPr>
          <p:cNvPr id="261456" name="Group 447"/>
          <p:cNvGrpSpPr>
            <a:grpSpLocks/>
          </p:cNvGrpSpPr>
          <p:nvPr/>
        </p:nvGrpSpPr>
        <p:grpSpPr bwMode="auto">
          <a:xfrm>
            <a:off x="4927997" y="2800350"/>
            <a:ext cx="1013222" cy="1414463"/>
            <a:chOff x="3501" y="2646"/>
            <a:chExt cx="851" cy="1188"/>
          </a:xfrm>
        </p:grpSpPr>
        <p:grpSp>
          <p:nvGrpSpPr>
            <p:cNvPr id="261459" name="Group 448"/>
            <p:cNvGrpSpPr>
              <a:grpSpLocks/>
            </p:cNvGrpSpPr>
            <p:nvPr/>
          </p:nvGrpSpPr>
          <p:grpSpPr bwMode="auto">
            <a:xfrm>
              <a:off x="3501" y="2646"/>
              <a:ext cx="851" cy="1188"/>
              <a:chOff x="3518" y="2668"/>
              <a:chExt cx="851" cy="1188"/>
            </a:xfrm>
          </p:grpSpPr>
          <p:grpSp>
            <p:nvGrpSpPr>
              <p:cNvPr id="261462" name="Group 449"/>
              <p:cNvGrpSpPr>
                <a:grpSpLocks/>
              </p:cNvGrpSpPr>
              <p:nvPr/>
            </p:nvGrpSpPr>
            <p:grpSpPr bwMode="auto">
              <a:xfrm>
                <a:off x="3518" y="3607"/>
                <a:ext cx="547" cy="249"/>
                <a:chOff x="3461" y="2829"/>
                <a:chExt cx="561" cy="255"/>
              </a:xfrm>
            </p:grpSpPr>
            <p:sp>
              <p:nvSpPr>
                <p:cNvPr id="261570" name="Freeform 450"/>
                <p:cNvSpPr>
                  <a:spLocks/>
                </p:cNvSpPr>
                <p:nvPr/>
              </p:nvSpPr>
              <p:spPr bwMode="auto">
                <a:xfrm>
                  <a:off x="3461" y="2829"/>
                  <a:ext cx="34" cy="56"/>
                </a:xfrm>
                <a:custGeom>
                  <a:avLst/>
                  <a:gdLst/>
                  <a:ahLst/>
                  <a:cxnLst>
                    <a:cxn ang="0">
                      <a:pos x="0" y="0"/>
                    </a:cxn>
                    <a:cxn ang="0">
                      <a:pos x="34" y="0"/>
                    </a:cxn>
                    <a:cxn ang="0">
                      <a:pos x="34" y="11"/>
                    </a:cxn>
                    <a:cxn ang="0">
                      <a:pos x="23" y="11"/>
                    </a:cxn>
                    <a:cxn ang="0">
                      <a:pos x="23" y="34"/>
                    </a:cxn>
                    <a:cxn ang="0">
                      <a:pos x="17" y="34"/>
                    </a:cxn>
                    <a:cxn ang="0">
                      <a:pos x="17" y="56"/>
                    </a:cxn>
                    <a:cxn ang="0">
                      <a:pos x="0" y="56"/>
                    </a:cxn>
                    <a:cxn ang="0">
                      <a:pos x="0" y="0"/>
                    </a:cxn>
                    <a:cxn ang="0">
                      <a:pos x="0" y="0"/>
                    </a:cxn>
                  </a:cxnLst>
                  <a:rect l="0" t="0" r="r" b="b"/>
                  <a:pathLst>
                    <a:path w="34" h="56">
                      <a:moveTo>
                        <a:pt x="0" y="0"/>
                      </a:moveTo>
                      <a:lnTo>
                        <a:pt x="34" y="0"/>
                      </a:lnTo>
                      <a:lnTo>
                        <a:pt x="34" y="11"/>
                      </a:lnTo>
                      <a:lnTo>
                        <a:pt x="23" y="11"/>
                      </a:lnTo>
                      <a:lnTo>
                        <a:pt x="23" y="34"/>
                      </a:lnTo>
                      <a:lnTo>
                        <a:pt x="17" y="34"/>
                      </a:lnTo>
                      <a:lnTo>
                        <a:pt x="17" y="56"/>
                      </a:lnTo>
                      <a:lnTo>
                        <a:pt x="0" y="56"/>
                      </a:lnTo>
                      <a:lnTo>
                        <a:pt x="0" y="0"/>
                      </a:lnTo>
                      <a:lnTo>
                        <a:pt x="0" y="0"/>
                      </a:lnTo>
                      <a:close/>
                    </a:path>
                  </a:pathLst>
                </a:custGeom>
                <a:solidFill>
                  <a:srgbClr val="00FF00"/>
                </a:solidFill>
                <a:ln w="9525">
                  <a:solidFill>
                    <a:schemeClr val="tx1"/>
                  </a:solidFill>
                  <a:round/>
                  <a:headEnd/>
                  <a:tailEnd/>
                </a:ln>
              </p:spPr>
              <p:txBody>
                <a:bodyPr/>
                <a:lstStyle/>
                <a:p>
                  <a:endParaRPr lang="en-US" sz="1350"/>
                </a:p>
              </p:txBody>
            </p:sp>
            <p:sp>
              <p:nvSpPr>
                <p:cNvPr id="261571" name="Freeform 451"/>
                <p:cNvSpPr>
                  <a:spLocks/>
                </p:cNvSpPr>
                <p:nvPr/>
              </p:nvSpPr>
              <p:spPr bwMode="auto">
                <a:xfrm>
                  <a:off x="3461" y="2953"/>
                  <a:ext cx="57" cy="23"/>
                </a:xfrm>
                <a:custGeom>
                  <a:avLst/>
                  <a:gdLst/>
                  <a:ahLst/>
                  <a:cxnLst>
                    <a:cxn ang="0">
                      <a:pos x="0" y="0"/>
                    </a:cxn>
                    <a:cxn ang="0">
                      <a:pos x="57" y="0"/>
                    </a:cxn>
                    <a:cxn ang="0">
                      <a:pos x="57" y="23"/>
                    </a:cxn>
                    <a:cxn ang="0">
                      <a:pos x="0" y="23"/>
                    </a:cxn>
                    <a:cxn ang="0">
                      <a:pos x="0" y="0"/>
                    </a:cxn>
                    <a:cxn ang="0">
                      <a:pos x="0" y="0"/>
                    </a:cxn>
                  </a:cxnLst>
                  <a:rect l="0" t="0" r="r" b="b"/>
                  <a:pathLst>
                    <a:path w="57" h="23">
                      <a:moveTo>
                        <a:pt x="0" y="0"/>
                      </a:moveTo>
                      <a:lnTo>
                        <a:pt x="57" y="0"/>
                      </a:lnTo>
                      <a:lnTo>
                        <a:pt x="57" y="23"/>
                      </a:lnTo>
                      <a:lnTo>
                        <a:pt x="0" y="23"/>
                      </a:lnTo>
                      <a:lnTo>
                        <a:pt x="0" y="0"/>
                      </a:lnTo>
                      <a:lnTo>
                        <a:pt x="0" y="0"/>
                      </a:lnTo>
                      <a:close/>
                    </a:path>
                  </a:pathLst>
                </a:custGeom>
                <a:solidFill>
                  <a:srgbClr val="00FF00"/>
                </a:solidFill>
                <a:ln w="9525">
                  <a:solidFill>
                    <a:schemeClr val="tx1"/>
                  </a:solidFill>
                  <a:round/>
                  <a:headEnd/>
                  <a:tailEnd/>
                </a:ln>
              </p:spPr>
              <p:txBody>
                <a:bodyPr/>
                <a:lstStyle/>
                <a:p>
                  <a:endParaRPr lang="en-US" sz="1350"/>
                </a:p>
              </p:txBody>
            </p:sp>
            <p:sp>
              <p:nvSpPr>
                <p:cNvPr id="261572" name="Freeform 452"/>
                <p:cNvSpPr>
                  <a:spLocks/>
                </p:cNvSpPr>
                <p:nvPr/>
              </p:nvSpPr>
              <p:spPr bwMode="auto">
                <a:xfrm>
                  <a:off x="3512" y="2953"/>
                  <a:ext cx="142" cy="51"/>
                </a:xfrm>
                <a:custGeom>
                  <a:avLst/>
                  <a:gdLst/>
                  <a:ahLst/>
                  <a:cxnLst>
                    <a:cxn ang="0">
                      <a:pos x="6" y="23"/>
                    </a:cxn>
                    <a:cxn ang="0">
                      <a:pos x="23" y="23"/>
                    </a:cxn>
                    <a:cxn ang="0">
                      <a:pos x="23" y="0"/>
                    </a:cxn>
                    <a:cxn ang="0">
                      <a:pos x="51" y="0"/>
                    </a:cxn>
                    <a:cxn ang="0">
                      <a:pos x="51" y="6"/>
                    </a:cxn>
                    <a:cxn ang="0">
                      <a:pos x="102" y="6"/>
                    </a:cxn>
                    <a:cxn ang="0">
                      <a:pos x="102" y="23"/>
                    </a:cxn>
                    <a:cxn ang="0">
                      <a:pos x="142" y="23"/>
                    </a:cxn>
                    <a:cxn ang="0">
                      <a:pos x="142" y="34"/>
                    </a:cxn>
                    <a:cxn ang="0">
                      <a:pos x="125" y="34"/>
                    </a:cxn>
                    <a:cxn ang="0">
                      <a:pos x="125" y="51"/>
                    </a:cxn>
                    <a:cxn ang="0">
                      <a:pos x="102" y="51"/>
                    </a:cxn>
                    <a:cxn ang="0">
                      <a:pos x="102" y="23"/>
                    </a:cxn>
                    <a:cxn ang="0">
                      <a:pos x="51" y="23"/>
                    </a:cxn>
                    <a:cxn ang="0">
                      <a:pos x="51" y="51"/>
                    </a:cxn>
                    <a:cxn ang="0">
                      <a:pos x="0" y="51"/>
                    </a:cxn>
                    <a:cxn ang="0">
                      <a:pos x="6" y="23"/>
                    </a:cxn>
                    <a:cxn ang="0">
                      <a:pos x="6" y="23"/>
                    </a:cxn>
                  </a:cxnLst>
                  <a:rect l="0" t="0" r="r" b="b"/>
                  <a:pathLst>
                    <a:path w="142" h="51">
                      <a:moveTo>
                        <a:pt x="6" y="23"/>
                      </a:moveTo>
                      <a:lnTo>
                        <a:pt x="23" y="23"/>
                      </a:lnTo>
                      <a:lnTo>
                        <a:pt x="23" y="0"/>
                      </a:lnTo>
                      <a:lnTo>
                        <a:pt x="51" y="0"/>
                      </a:lnTo>
                      <a:lnTo>
                        <a:pt x="51" y="6"/>
                      </a:lnTo>
                      <a:lnTo>
                        <a:pt x="102" y="6"/>
                      </a:lnTo>
                      <a:lnTo>
                        <a:pt x="102" y="23"/>
                      </a:lnTo>
                      <a:lnTo>
                        <a:pt x="142" y="23"/>
                      </a:lnTo>
                      <a:lnTo>
                        <a:pt x="142" y="34"/>
                      </a:lnTo>
                      <a:lnTo>
                        <a:pt x="125" y="34"/>
                      </a:lnTo>
                      <a:lnTo>
                        <a:pt x="125" y="51"/>
                      </a:lnTo>
                      <a:lnTo>
                        <a:pt x="102" y="51"/>
                      </a:lnTo>
                      <a:lnTo>
                        <a:pt x="102" y="23"/>
                      </a:lnTo>
                      <a:lnTo>
                        <a:pt x="51" y="23"/>
                      </a:lnTo>
                      <a:lnTo>
                        <a:pt x="51" y="51"/>
                      </a:lnTo>
                      <a:lnTo>
                        <a:pt x="0" y="51"/>
                      </a:lnTo>
                      <a:lnTo>
                        <a:pt x="6" y="23"/>
                      </a:lnTo>
                      <a:lnTo>
                        <a:pt x="6" y="23"/>
                      </a:lnTo>
                      <a:close/>
                    </a:path>
                  </a:pathLst>
                </a:custGeom>
                <a:solidFill>
                  <a:srgbClr val="00FF00"/>
                </a:solidFill>
                <a:ln w="9525">
                  <a:solidFill>
                    <a:schemeClr val="tx1"/>
                  </a:solidFill>
                  <a:round/>
                  <a:headEnd/>
                  <a:tailEnd/>
                </a:ln>
              </p:spPr>
              <p:txBody>
                <a:bodyPr/>
                <a:lstStyle/>
                <a:p>
                  <a:endParaRPr lang="en-US" sz="1350"/>
                </a:p>
              </p:txBody>
            </p:sp>
            <p:sp>
              <p:nvSpPr>
                <p:cNvPr id="261573" name="Freeform 453"/>
                <p:cNvSpPr>
                  <a:spLocks/>
                </p:cNvSpPr>
                <p:nvPr/>
              </p:nvSpPr>
              <p:spPr bwMode="auto">
                <a:xfrm>
                  <a:off x="3739" y="2987"/>
                  <a:ext cx="34" cy="40"/>
                </a:xfrm>
                <a:custGeom>
                  <a:avLst/>
                  <a:gdLst/>
                  <a:ahLst/>
                  <a:cxnLst>
                    <a:cxn ang="0">
                      <a:pos x="5" y="0"/>
                    </a:cxn>
                    <a:cxn ang="0">
                      <a:pos x="34" y="0"/>
                    </a:cxn>
                    <a:cxn ang="0">
                      <a:pos x="34" y="40"/>
                    </a:cxn>
                    <a:cxn ang="0">
                      <a:pos x="0" y="40"/>
                    </a:cxn>
                    <a:cxn ang="0">
                      <a:pos x="0" y="23"/>
                    </a:cxn>
                    <a:cxn ang="0">
                      <a:pos x="5" y="23"/>
                    </a:cxn>
                    <a:cxn ang="0">
                      <a:pos x="5" y="0"/>
                    </a:cxn>
                    <a:cxn ang="0">
                      <a:pos x="5" y="0"/>
                    </a:cxn>
                  </a:cxnLst>
                  <a:rect l="0" t="0" r="r" b="b"/>
                  <a:pathLst>
                    <a:path w="34" h="40">
                      <a:moveTo>
                        <a:pt x="5" y="0"/>
                      </a:moveTo>
                      <a:lnTo>
                        <a:pt x="34" y="0"/>
                      </a:lnTo>
                      <a:lnTo>
                        <a:pt x="34" y="40"/>
                      </a:lnTo>
                      <a:lnTo>
                        <a:pt x="0" y="40"/>
                      </a:lnTo>
                      <a:lnTo>
                        <a:pt x="0" y="23"/>
                      </a:lnTo>
                      <a:lnTo>
                        <a:pt x="5" y="23"/>
                      </a:lnTo>
                      <a:lnTo>
                        <a:pt x="5" y="0"/>
                      </a:lnTo>
                      <a:lnTo>
                        <a:pt x="5" y="0"/>
                      </a:lnTo>
                      <a:close/>
                    </a:path>
                  </a:pathLst>
                </a:custGeom>
                <a:solidFill>
                  <a:srgbClr val="00FF00"/>
                </a:solidFill>
                <a:ln w="9525">
                  <a:solidFill>
                    <a:schemeClr val="tx1"/>
                  </a:solidFill>
                  <a:round/>
                  <a:headEnd/>
                  <a:tailEnd/>
                </a:ln>
              </p:spPr>
              <p:txBody>
                <a:bodyPr/>
                <a:lstStyle/>
                <a:p>
                  <a:endParaRPr lang="en-US" sz="1350"/>
                </a:p>
              </p:txBody>
            </p:sp>
            <p:sp>
              <p:nvSpPr>
                <p:cNvPr id="261574" name="Freeform 454"/>
                <p:cNvSpPr>
                  <a:spLocks/>
                </p:cNvSpPr>
                <p:nvPr/>
              </p:nvSpPr>
              <p:spPr bwMode="auto">
                <a:xfrm>
                  <a:off x="3773" y="2987"/>
                  <a:ext cx="96" cy="97"/>
                </a:xfrm>
                <a:custGeom>
                  <a:avLst/>
                  <a:gdLst/>
                  <a:ahLst/>
                  <a:cxnLst>
                    <a:cxn ang="0">
                      <a:pos x="0" y="97"/>
                    </a:cxn>
                    <a:cxn ang="0">
                      <a:pos x="0" y="74"/>
                    </a:cxn>
                    <a:cxn ang="0">
                      <a:pos x="22" y="74"/>
                    </a:cxn>
                    <a:cxn ang="0">
                      <a:pos x="22" y="46"/>
                    </a:cxn>
                    <a:cxn ang="0">
                      <a:pos x="45" y="46"/>
                    </a:cxn>
                    <a:cxn ang="0">
                      <a:pos x="45" y="0"/>
                    </a:cxn>
                    <a:cxn ang="0">
                      <a:pos x="96" y="0"/>
                    </a:cxn>
                    <a:cxn ang="0">
                      <a:pos x="96" y="46"/>
                    </a:cxn>
                    <a:cxn ang="0">
                      <a:pos x="45" y="46"/>
                    </a:cxn>
                    <a:cxn ang="0">
                      <a:pos x="45" y="97"/>
                    </a:cxn>
                    <a:cxn ang="0">
                      <a:pos x="0" y="97"/>
                    </a:cxn>
                    <a:cxn ang="0">
                      <a:pos x="0" y="97"/>
                    </a:cxn>
                  </a:cxnLst>
                  <a:rect l="0" t="0" r="r" b="b"/>
                  <a:pathLst>
                    <a:path w="96" h="97">
                      <a:moveTo>
                        <a:pt x="0" y="97"/>
                      </a:moveTo>
                      <a:lnTo>
                        <a:pt x="0" y="74"/>
                      </a:lnTo>
                      <a:lnTo>
                        <a:pt x="22" y="74"/>
                      </a:lnTo>
                      <a:lnTo>
                        <a:pt x="22" y="46"/>
                      </a:lnTo>
                      <a:lnTo>
                        <a:pt x="45" y="46"/>
                      </a:lnTo>
                      <a:lnTo>
                        <a:pt x="45" y="0"/>
                      </a:lnTo>
                      <a:lnTo>
                        <a:pt x="96" y="0"/>
                      </a:lnTo>
                      <a:lnTo>
                        <a:pt x="96" y="46"/>
                      </a:lnTo>
                      <a:lnTo>
                        <a:pt x="45" y="46"/>
                      </a:lnTo>
                      <a:lnTo>
                        <a:pt x="45" y="97"/>
                      </a:lnTo>
                      <a:lnTo>
                        <a:pt x="0" y="97"/>
                      </a:lnTo>
                      <a:lnTo>
                        <a:pt x="0" y="97"/>
                      </a:lnTo>
                      <a:close/>
                    </a:path>
                  </a:pathLst>
                </a:custGeom>
                <a:solidFill>
                  <a:srgbClr val="00FF00"/>
                </a:solidFill>
                <a:ln w="9525">
                  <a:solidFill>
                    <a:schemeClr val="tx1"/>
                  </a:solidFill>
                  <a:round/>
                  <a:headEnd/>
                  <a:tailEnd/>
                </a:ln>
              </p:spPr>
              <p:txBody>
                <a:bodyPr/>
                <a:lstStyle/>
                <a:p>
                  <a:endParaRPr lang="en-US" sz="1350"/>
                </a:p>
              </p:txBody>
            </p:sp>
            <p:sp>
              <p:nvSpPr>
                <p:cNvPr id="261575" name="Freeform 455"/>
                <p:cNvSpPr>
                  <a:spLocks/>
                </p:cNvSpPr>
                <p:nvPr/>
              </p:nvSpPr>
              <p:spPr bwMode="auto">
                <a:xfrm>
                  <a:off x="3818" y="2885"/>
                  <a:ext cx="125" cy="148"/>
                </a:xfrm>
                <a:custGeom>
                  <a:avLst/>
                  <a:gdLst/>
                  <a:ahLst/>
                  <a:cxnLst>
                    <a:cxn ang="0">
                      <a:pos x="125" y="148"/>
                    </a:cxn>
                    <a:cxn ang="0">
                      <a:pos x="97" y="148"/>
                    </a:cxn>
                    <a:cxn ang="0">
                      <a:pos x="97" y="97"/>
                    </a:cxn>
                    <a:cxn ang="0">
                      <a:pos x="51" y="97"/>
                    </a:cxn>
                    <a:cxn ang="0">
                      <a:pos x="51" y="46"/>
                    </a:cxn>
                    <a:cxn ang="0">
                      <a:pos x="0" y="46"/>
                    </a:cxn>
                    <a:cxn ang="0">
                      <a:pos x="0" y="0"/>
                    </a:cxn>
                    <a:cxn ang="0">
                      <a:pos x="51" y="0"/>
                    </a:cxn>
                    <a:cxn ang="0">
                      <a:pos x="51" y="46"/>
                    </a:cxn>
                    <a:cxn ang="0">
                      <a:pos x="97" y="46"/>
                    </a:cxn>
                    <a:cxn ang="0">
                      <a:pos x="97" y="97"/>
                    </a:cxn>
                    <a:cxn ang="0">
                      <a:pos x="125" y="97"/>
                    </a:cxn>
                    <a:cxn ang="0">
                      <a:pos x="125" y="148"/>
                    </a:cxn>
                    <a:cxn ang="0">
                      <a:pos x="125" y="148"/>
                    </a:cxn>
                  </a:cxnLst>
                  <a:rect l="0" t="0" r="r" b="b"/>
                  <a:pathLst>
                    <a:path w="125" h="148">
                      <a:moveTo>
                        <a:pt x="125" y="148"/>
                      </a:moveTo>
                      <a:lnTo>
                        <a:pt x="97" y="148"/>
                      </a:lnTo>
                      <a:lnTo>
                        <a:pt x="97" y="97"/>
                      </a:lnTo>
                      <a:lnTo>
                        <a:pt x="51" y="97"/>
                      </a:lnTo>
                      <a:lnTo>
                        <a:pt x="51" y="46"/>
                      </a:lnTo>
                      <a:lnTo>
                        <a:pt x="0" y="46"/>
                      </a:lnTo>
                      <a:lnTo>
                        <a:pt x="0" y="0"/>
                      </a:lnTo>
                      <a:lnTo>
                        <a:pt x="51" y="0"/>
                      </a:lnTo>
                      <a:lnTo>
                        <a:pt x="51" y="46"/>
                      </a:lnTo>
                      <a:lnTo>
                        <a:pt x="97" y="46"/>
                      </a:lnTo>
                      <a:lnTo>
                        <a:pt x="97" y="97"/>
                      </a:lnTo>
                      <a:lnTo>
                        <a:pt x="125" y="97"/>
                      </a:lnTo>
                      <a:lnTo>
                        <a:pt x="125" y="148"/>
                      </a:lnTo>
                      <a:lnTo>
                        <a:pt x="125" y="148"/>
                      </a:lnTo>
                      <a:close/>
                    </a:path>
                  </a:pathLst>
                </a:custGeom>
                <a:solidFill>
                  <a:srgbClr val="00FF00"/>
                </a:solidFill>
                <a:ln w="9525">
                  <a:solidFill>
                    <a:schemeClr val="tx1"/>
                  </a:solidFill>
                  <a:round/>
                  <a:headEnd/>
                  <a:tailEnd/>
                </a:ln>
              </p:spPr>
              <p:txBody>
                <a:bodyPr/>
                <a:lstStyle/>
                <a:p>
                  <a:endParaRPr lang="en-US" sz="1350"/>
                </a:p>
              </p:txBody>
            </p:sp>
            <p:sp>
              <p:nvSpPr>
                <p:cNvPr id="261576" name="Freeform 456"/>
                <p:cNvSpPr>
                  <a:spLocks/>
                </p:cNvSpPr>
                <p:nvPr/>
              </p:nvSpPr>
              <p:spPr bwMode="auto">
                <a:xfrm>
                  <a:off x="3869" y="2834"/>
                  <a:ext cx="153" cy="148"/>
                </a:xfrm>
                <a:custGeom>
                  <a:avLst/>
                  <a:gdLst/>
                  <a:ahLst/>
                  <a:cxnLst>
                    <a:cxn ang="0">
                      <a:pos x="153" y="148"/>
                    </a:cxn>
                    <a:cxn ang="0">
                      <a:pos x="97" y="148"/>
                    </a:cxn>
                    <a:cxn ang="0">
                      <a:pos x="97" y="97"/>
                    </a:cxn>
                    <a:cxn ang="0">
                      <a:pos x="46" y="97"/>
                    </a:cxn>
                    <a:cxn ang="0">
                      <a:pos x="46" y="51"/>
                    </a:cxn>
                    <a:cxn ang="0">
                      <a:pos x="0" y="51"/>
                    </a:cxn>
                    <a:cxn ang="0">
                      <a:pos x="0" y="0"/>
                    </a:cxn>
                    <a:cxn ang="0">
                      <a:pos x="46" y="0"/>
                    </a:cxn>
                    <a:cxn ang="0">
                      <a:pos x="46" y="51"/>
                    </a:cxn>
                    <a:cxn ang="0">
                      <a:pos x="97" y="51"/>
                    </a:cxn>
                    <a:cxn ang="0">
                      <a:pos x="97" y="0"/>
                    </a:cxn>
                    <a:cxn ang="0">
                      <a:pos x="153" y="0"/>
                    </a:cxn>
                    <a:cxn ang="0">
                      <a:pos x="153" y="51"/>
                    </a:cxn>
                    <a:cxn ang="0">
                      <a:pos x="97" y="51"/>
                    </a:cxn>
                    <a:cxn ang="0">
                      <a:pos x="97" y="97"/>
                    </a:cxn>
                    <a:cxn ang="0">
                      <a:pos x="153" y="97"/>
                    </a:cxn>
                    <a:cxn ang="0">
                      <a:pos x="153" y="148"/>
                    </a:cxn>
                    <a:cxn ang="0">
                      <a:pos x="153" y="148"/>
                    </a:cxn>
                  </a:cxnLst>
                  <a:rect l="0" t="0" r="r" b="b"/>
                  <a:pathLst>
                    <a:path w="153" h="148">
                      <a:moveTo>
                        <a:pt x="153" y="148"/>
                      </a:moveTo>
                      <a:lnTo>
                        <a:pt x="97" y="148"/>
                      </a:lnTo>
                      <a:lnTo>
                        <a:pt x="97" y="97"/>
                      </a:lnTo>
                      <a:lnTo>
                        <a:pt x="46" y="97"/>
                      </a:lnTo>
                      <a:lnTo>
                        <a:pt x="46" y="51"/>
                      </a:lnTo>
                      <a:lnTo>
                        <a:pt x="0" y="51"/>
                      </a:lnTo>
                      <a:lnTo>
                        <a:pt x="0" y="0"/>
                      </a:lnTo>
                      <a:lnTo>
                        <a:pt x="46" y="0"/>
                      </a:lnTo>
                      <a:lnTo>
                        <a:pt x="46" y="51"/>
                      </a:lnTo>
                      <a:lnTo>
                        <a:pt x="97" y="51"/>
                      </a:lnTo>
                      <a:lnTo>
                        <a:pt x="97" y="0"/>
                      </a:lnTo>
                      <a:lnTo>
                        <a:pt x="153" y="0"/>
                      </a:lnTo>
                      <a:lnTo>
                        <a:pt x="153" y="51"/>
                      </a:lnTo>
                      <a:lnTo>
                        <a:pt x="97" y="51"/>
                      </a:lnTo>
                      <a:lnTo>
                        <a:pt x="97" y="97"/>
                      </a:lnTo>
                      <a:lnTo>
                        <a:pt x="153" y="97"/>
                      </a:lnTo>
                      <a:lnTo>
                        <a:pt x="153" y="148"/>
                      </a:lnTo>
                      <a:lnTo>
                        <a:pt x="153" y="148"/>
                      </a:lnTo>
                      <a:close/>
                    </a:path>
                  </a:pathLst>
                </a:custGeom>
                <a:solidFill>
                  <a:srgbClr val="00FF00"/>
                </a:solidFill>
                <a:ln w="9525">
                  <a:solidFill>
                    <a:schemeClr val="tx1"/>
                  </a:solidFill>
                  <a:round/>
                  <a:headEnd/>
                  <a:tailEnd/>
                </a:ln>
              </p:spPr>
              <p:txBody>
                <a:bodyPr/>
                <a:lstStyle/>
                <a:p>
                  <a:endParaRPr lang="en-US" sz="1350"/>
                </a:p>
              </p:txBody>
            </p:sp>
          </p:grpSp>
          <p:grpSp>
            <p:nvGrpSpPr>
              <p:cNvPr id="261465" name="Group 457"/>
              <p:cNvGrpSpPr>
                <a:grpSpLocks/>
              </p:cNvGrpSpPr>
              <p:nvPr/>
            </p:nvGrpSpPr>
            <p:grpSpPr bwMode="auto">
              <a:xfrm>
                <a:off x="3546" y="2668"/>
                <a:ext cx="823" cy="1188"/>
                <a:chOff x="3489" y="1865"/>
                <a:chExt cx="845" cy="1219"/>
              </a:xfrm>
            </p:grpSpPr>
            <p:sp>
              <p:nvSpPr>
                <p:cNvPr id="261578" name="Freeform 458"/>
                <p:cNvSpPr>
                  <a:spLocks/>
                </p:cNvSpPr>
                <p:nvPr/>
              </p:nvSpPr>
              <p:spPr bwMode="auto">
                <a:xfrm>
                  <a:off x="3489" y="1865"/>
                  <a:ext cx="845" cy="1162"/>
                </a:xfrm>
                <a:custGeom>
                  <a:avLst/>
                  <a:gdLst/>
                  <a:ahLst/>
                  <a:cxnLst>
                    <a:cxn ang="0">
                      <a:pos x="227" y="22"/>
                    </a:cxn>
                    <a:cxn ang="0">
                      <a:pos x="244" y="0"/>
                    </a:cxn>
                    <a:cxn ang="0">
                      <a:pos x="437" y="22"/>
                    </a:cxn>
                    <a:cxn ang="0">
                      <a:pos x="488" y="22"/>
                    </a:cxn>
                    <a:cxn ang="0">
                      <a:pos x="590" y="74"/>
                    </a:cxn>
                    <a:cxn ang="0">
                      <a:pos x="641" y="119"/>
                    </a:cxn>
                    <a:cxn ang="0">
                      <a:pos x="743" y="215"/>
                    </a:cxn>
                    <a:cxn ang="0">
                      <a:pos x="822" y="414"/>
                    </a:cxn>
                    <a:cxn ang="0">
                      <a:pos x="800" y="533"/>
                    </a:cxn>
                    <a:cxn ang="0">
                      <a:pos x="749" y="663"/>
                    </a:cxn>
                    <a:cxn ang="0">
                      <a:pos x="675" y="709"/>
                    </a:cxn>
                    <a:cxn ang="0">
                      <a:pos x="652" y="805"/>
                    </a:cxn>
                    <a:cxn ang="0">
                      <a:pos x="601" y="856"/>
                    </a:cxn>
                    <a:cxn ang="0">
                      <a:pos x="590" y="947"/>
                    </a:cxn>
                    <a:cxn ang="0">
                      <a:pos x="567" y="935"/>
                    </a:cxn>
                    <a:cxn ang="0">
                      <a:pos x="562" y="896"/>
                    </a:cxn>
                    <a:cxn ang="0">
                      <a:pos x="539" y="952"/>
                    </a:cxn>
                    <a:cxn ang="0">
                      <a:pos x="533" y="969"/>
                    </a:cxn>
                    <a:cxn ang="0">
                      <a:pos x="482" y="969"/>
                    </a:cxn>
                    <a:cxn ang="0">
                      <a:pos x="380" y="1020"/>
                    </a:cxn>
                    <a:cxn ang="0">
                      <a:pos x="431" y="952"/>
                    </a:cxn>
                    <a:cxn ang="0">
                      <a:pos x="357" y="969"/>
                    </a:cxn>
                    <a:cxn ang="0">
                      <a:pos x="335" y="1020"/>
                    </a:cxn>
                    <a:cxn ang="0">
                      <a:pos x="335" y="1066"/>
                    </a:cxn>
                    <a:cxn ang="0">
                      <a:pos x="284" y="1066"/>
                    </a:cxn>
                    <a:cxn ang="0">
                      <a:pos x="335" y="1043"/>
                    </a:cxn>
                    <a:cxn ang="0">
                      <a:pos x="284" y="1162"/>
                    </a:cxn>
                    <a:cxn ang="0">
                      <a:pos x="261" y="1139"/>
                    </a:cxn>
                    <a:cxn ang="0">
                      <a:pos x="284" y="1100"/>
                    </a:cxn>
                    <a:cxn ang="0">
                      <a:pos x="255" y="1066"/>
                    </a:cxn>
                    <a:cxn ang="0">
                      <a:pos x="187" y="1020"/>
                    </a:cxn>
                    <a:cxn ang="0">
                      <a:pos x="227" y="1111"/>
                    </a:cxn>
                    <a:cxn ang="0">
                      <a:pos x="176" y="1094"/>
                    </a:cxn>
                    <a:cxn ang="0">
                      <a:pos x="97" y="1043"/>
                    </a:cxn>
                    <a:cxn ang="0">
                      <a:pos x="23" y="1066"/>
                    </a:cxn>
                    <a:cxn ang="0">
                      <a:pos x="17" y="1020"/>
                    </a:cxn>
                    <a:cxn ang="0">
                      <a:pos x="0" y="1015"/>
                    </a:cxn>
                    <a:cxn ang="0">
                      <a:pos x="6" y="998"/>
                    </a:cxn>
                    <a:cxn ang="0">
                      <a:pos x="68" y="964"/>
                    </a:cxn>
                    <a:cxn ang="0">
                      <a:pos x="91" y="907"/>
                    </a:cxn>
                    <a:cxn ang="0">
                      <a:pos x="148" y="884"/>
                    </a:cxn>
                    <a:cxn ang="0">
                      <a:pos x="170" y="833"/>
                    </a:cxn>
                    <a:cxn ang="0">
                      <a:pos x="295" y="811"/>
                    </a:cxn>
                    <a:cxn ang="0">
                      <a:pos x="340" y="714"/>
                    </a:cxn>
                    <a:cxn ang="0">
                      <a:pos x="448" y="692"/>
                    </a:cxn>
                    <a:cxn ang="0">
                      <a:pos x="516" y="618"/>
                    </a:cxn>
                    <a:cxn ang="0">
                      <a:pos x="505" y="589"/>
                    </a:cxn>
                    <a:cxn ang="0">
                      <a:pos x="431" y="510"/>
                    </a:cxn>
                    <a:cxn ang="0">
                      <a:pos x="380" y="391"/>
                    </a:cxn>
                    <a:cxn ang="0">
                      <a:pos x="392" y="340"/>
                    </a:cxn>
                    <a:cxn ang="0">
                      <a:pos x="374" y="289"/>
                    </a:cxn>
                    <a:cxn ang="0">
                      <a:pos x="363" y="261"/>
                    </a:cxn>
                    <a:cxn ang="0">
                      <a:pos x="363" y="232"/>
                    </a:cxn>
                    <a:cxn ang="0">
                      <a:pos x="352" y="215"/>
                    </a:cxn>
                    <a:cxn ang="0">
                      <a:pos x="318" y="159"/>
                    </a:cxn>
                    <a:cxn ang="0">
                      <a:pos x="301" y="79"/>
                    </a:cxn>
                    <a:cxn ang="0">
                      <a:pos x="244" y="40"/>
                    </a:cxn>
                  </a:cxnLst>
                  <a:rect l="0" t="0" r="r" b="b"/>
                  <a:pathLst>
                    <a:path w="845" h="1162">
                      <a:moveTo>
                        <a:pt x="221" y="34"/>
                      </a:moveTo>
                      <a:lnTo>
                        <a:pt x="221" y="22"/>
                      </a:lnTo>
                      <a:lnTo>
                        <a:pt x="227" y="22"/>
                      </a:lnTo>
                      <a:lnTo>
                        <a:pt x="227" y="17"/>
                      </a:lnTo>
                      <a:lnTo>
                        <a:pt x="244" y="17"/>
                      </a:lnTo>
                      <a:lnTo>
                        <a:pt x="244" y="0"/>
                      </a:lnTo>
                      <a:lnTo>
                        <a:pt x="386" y="0"/>
                      </a:lnTo>
                      <a:lnTo>
                        <a:pt x="386" y="22"/>
                      </a:lnTo>
                      <a:lnTo>
                        <a:pt x="437" y="22"/>
                      </a:lnTo>
                      <a:lnTo>
                        <a:pt x="437" y="0"/>
                      </a:lnTo>
                      <a:lnTo>
                        <a:pt x="488" y="0"/>
                      </a:lnTo>
                      <a:lnTo>
                        <a:pt x="488" y="22"/>
                      </a:lnTo>
                      <a:lnTo>
                        <a:pt x="539" y="22"/>
                      </a:lnTo>
                      <a:lnTo>
                        <a:pt x="539" y="74"/>
                      </a:lnTo>
                      <a:lnTo>
                        <a:pt x="590" y="74"/>
                      </a:lnTo>
                      <a:lnTo>
                        <a:pt x="590" y="96"/>
                      </a:lnTo>
                      <a:lnTo>
                        <a:pt x="641" y="96"/>
                      </a:lnTo>
                      <a:lnTo>
                        <a:pt x="641" y="119"/>
                      </a:lnTo>
                      <a:lnTo>
                        <a:pt x="788" y="119"/>
                      </a:lnTo>
                      <a:lnTo>
                        <a:pt x="788" y="215"/>
                      </a:lnTo>
                      <a:lnTo>
                        <a:pt x="743" y="215"/>
                      </a:lnTo>
                      <a:lnTo>
                        <a:pt x="743" y="266"/>
                      </a:lnTo>
                      <a:lnTo>
                        <a:pt x="822" y="266"/>
                      </a:lnTo>
                      <a:lnTo>
                        <a:pt x="822" y="414"/>
                      </a:lnTo>
                      <a:lnTo>
                        <a:pt x="845" y="414"/>
                      </a:lnTo>
                      <a:lnTo>
                        <a:pt x="845" y="533"/>
                      </a:lnTo>
                      <a:lnTo>
                        <a:pt x="800" y="533"/>
                      </a:lnTo>
                      <a:lnTo>
                        <a:pt x="800" y="589"/>
                      </a:lnTo>
                      <a:lnTo>
                        <a:pt x="749" y="589"/>
                      </a:lnTo>
                      <a:lnTo>
                        <a:pt x="749" y="663"/>
                      </a:lnTo>
                      <a:lnTo>
                        <a:pt x="698" y="663"/>
                      </a:lnTo>
                      <a:lnTo>
                        <a:pt x="698" y="709"/>
                      </a:lnTo>
                      <a:lnTo>
                        <a:pt x="675" y="709"/>
                      </a:lnTo>
                      <a:lnTo>
                        <a:pt x="675" y="788"/>
                      </a:lnTo>
                      <a:lnTo>
                        <a:pt x="652" y="788"/>
                      </a:lnTo>
                      <a:lnTo>
                        <a:pt x="652" y="805"/>
                      </a:lnTo>
                      <a:lnTo>
                        <a:pt x="579" y="805"/>
                      </a:lnTo>
                      <a:lnTo>
                        <a:pt x="579" y="856"/>
                      </a:lnTo>
                      <a:lnTo>
                        <a:pt x="601" y="856"/>
                      </a:lnTo>
                      <a:lnTo>
                        <a:pt x="601" y="952"/>
                      </a:lnTo>
                      <a:lnTo>
                        <a:pt x="590" y="952"/>
                      </a:lnTo>
                      <a:lnTo>
                        <a:pt x="590" y="947"/>
                      </a:lnTo>
                      <a:lnTo>
                        <a:pt x="579" y="947"/>
                      </a:lnTo>
                      <a:lnTo>
                        <a:pt x="579" y="935"/>
                      </a:lnTo>
                      <a:lnTo>
                        <a:pt x="567" y="935"/>
                      </a:lnTo>
                      <a:lnTo>
                        <a:pt x="567" y="918"/>
                      </a:lnTo>
                      <a:lnTo>
                        <a:pt x="562" y="918"/>
                      </a:lnTo>
                      <a:lnTo>
                        <a:pt x="562" y="896"/>
                      </a:lnTo>
                      <a:lnTo>
                        <a:pt x="550" y="884"/>
                      </a:lnTo>
                      <a:lnTo>
                        <a:pt x="539" y="879"/>
                      </a:lnTo>
                      <a:lnTo>
                        <a:pt x="539" y="952"/>
                      </a:lnTo>
                      <a:lnTo>
                        <a:pt x="482" y="952"/>
                      </a:lnTo>
                      <a:lnTo>
                        <a:pt x="482" y="969"/>
                      </a:lnTo>
                      <a:lnTo>
                        <a:pt x="533" y="969"/>
                      </a:lnTo>
                      <a:lnTo>
                        <a:pt x="533" y="1020"/>
                      </a:lnTo>
                      <a:lnTo>
                        <a:pt x="482" y="1020"/>
                      </a:lnTo>
                      <a:lnTo>
                        <a:pt x="482" y="969"/>
                      </a:lnTo>
                      <a:lnTo>
                        <a:pt x="431" y="969"/>
                      </a:lnTo>
                      <a:lnTo>
                        <a:pt x="431" y="1020"/>
                      </a:lnTo>
                      <a:lnTo>
                        <a:pt x="380" y="1020"/>
                      </a:lnTo>
                      <a:lnTo>
                        <a:pt x="380" y="969"/>
                      </a:lnTo>
                      <a:lnTo>
                        <a:pt x="431" y="969"/>
                      </a:lnTo>
                      <a:lnTo>
                        <a:pt x="431" y="952"/>
                      </a:lnTo>
                      <a:lnTo>
                        <a:pt x="380" y="952"/>
                      </a:lnTo>
                      <a:lnTo>
                        <a:pt x="380" y="969"/>
                      </a:lnTo>
                      <a:lnTo>
                        <a:pt x="357" y="969"/>
                      </a:lnTo>
                      <a:lnTo>
                        <a:pt x="357" y="998"/>
                      </a:lnTo>
                      <a:lnTo>
                        <a:pt x="335" y="998"/>
                      </a:lnTo>
                      <a:lnTo>
                        <a:pt x="335" y="1020"/>
                      </a:lnTo>
                      <a:lnTo>
                        <a:pt x="380" y="1020"/>
                      </a:lnTo>
                      <a:lnTo>
                        <a:pt x="380" y="1066"/>
                      </a:lnTo>
                      <a:lnTo>
                        <a:pt x="335" y="1066"/>
                      </a:lnTo>
                      <a:lnTo>
                        <a:pt x="335" y="1020"/>
                      </a:lnTo>
                      <a:lnTo>
                        <a:pt x="284" y="1020"/>
                      </a:lnTo>
                      <a:lnTo>
                        <a:pt x="284" y="1066"/>
                      </a:lnTo>
                      <a:lnTo>
                        <a:pt x="318" y="1066"/>
                      </a:lnTo>
                      <a:lnTo>
                        <a:pt x="318" y="1043"/>
                      </a:lnTo>
                      <a:lnTo>
                        <a:pt x="335" y="1043"/>
                      </a:lnTo>
                      <a:lnTo>
                        <a:pt x="335" y="1117"/>
                      </a:lnTo>
                      <a:lnTo>
                        <a:pt x="284" y="1117"/>
                      </a:lnTo>
                      <a:lnTo>
                        <a:pt x="284" y="1162"/>
                      </a:lnTo>
                      <a:lnTo>
                        <a:pt x="250" y="1162"/>
                      </a:lnTo>
                      <a:lnTo>
                        <a:pt x="250" y="1139"/>
                      </a:lnTo>
                      <a:lnTo>
                        <a:pt x="261" y="1139"/>
                      </a:lnTo>
                      <a:lnTo>
                        <a:pt x="261" y="1117"/>
                      </a:lnTo>
                      <a:lnTo>
                        <a:pt x="284" y="1117"/>
                      </a:lnTo>
                      <a:lnTo>
                        <a:pt x="284" y="1100"/>
                      </a:lnTo>
                      <a:lnTo>
                        <a:pt x="278" y="1088"/>
                      </a:lnTo>
                      <a:lnTo>
                        <a:pt x="255" y="1088"/>
                      </a:lnTo>
                      <a:lnTo>
                        <a:pt x="255" y="1066"/>
                      </a:lnTo>
                      <a:lnTo>
                        <a:pt x="227" y="1066"/>
                      </a:lnTo>
                      <a:lnTo>
                        <a:pt x="227" y="1020"/>
                      </a:lnTo>
                      <a:lnTo>
                        <a:pt x="187" y="1020"/>
                      </a:lnTo>
                      <a:lnTo>
                        <a:pt x="204" y="1066"/>
                      </a:lnTo>
                      <a:lnTo>
                        <a:pt x="227" y="1066"/>
                      </a:lnTo>
                      <a:lnTo>
                        <a:pt x="227" y="1111"/>
                      </a:lnTo>
                      <a:lnTo>
                        <a:pt x="187" y="1111"/>
                      </a:lnTo>
                      <a:lnTo>
                        <a:pt x="187" y="1094"/>
                      </a:lnTo>
                      <a:lnTo>
                        <a:pt x="176" y="1094"/>
                      </a:lnTo>
                      <a:lnTo>
                        <a:pt x="176" y="1077"/>
                      </a:lnTo>
                      <a:lnTo>
                        <a:pt x="97" y="1077"/>
                      </a:lnTo>
                      <a:lnTo>
                        <a:pt x="97" y="1043"/>
                      </a:lnTo>
                      <a:lnTo>
                        <a:pt x="74" y="1043"/>
                      </a:lnTo>
                      <a:lnTo>
                        <a:pt x="74" y="1066"/>
                      </a:lnTo>
                      <a:lnTo>
                        <a:pt x="23" y="1066"/>
                      </a:lnTo>
                      <a:lnTo>
                        <a:pt x="23" y="1032"/>
                      </a:lnTo>
                      <a:lnTo>
                        <a:pt x="17" y="1032"/>
                      </a:lnTo>
                      <a:lnTo>
                        <a:pt x="17" y="1020"/>
                      </a:lnTo>
                      <a:lnTo>
                        <a:pt x="0" y="1020"/>
                      </a:lnTo>
                      <a:lnTo>
                        <a:pt x="0" y="1015"/>
                      </a:lnTo>
                      <a:lnTo>
                        <a:pt x="0" y="1015"/>
                      </a:lnTo>
                      <a:lnTo>
                        <a:pt x="0" y="1009"/>
                      </a:lnTo>
                      <a:lnTo>
                        <a:pt x="6" y="1009"/>
                      </a:lnTo>
                      <a:lnTo>
                        <a:pt x="6" y="998"/>
                      </a:lnTo>
                      <a:lnTo>
                        <a:pt x="23" y="998"/>
                      </a:lnTo>
                      <a:lnTo>
                        <a:pt x="23" y="964"/>
                      </a:lnTo>
                      <a:lnTo>
                        <a:pt x="68" y="964"/>
                      </a:lnTo>
                      <a:lnTo>
                        <a:pt x="68" y="935"/>
                      </a:lnTo>
                      <a:lnTo>
                        <a:pt x="91" y="935"/>
                      </a:lnTo>
                      <a:lnTo>
                        <a:pt x="91" y="907"/>
                      </a:lnTo>
                      <a:lnTo>
                        <a:pt x="119" y="907"/>
                      </a:lnTo>
                      <a:lnTo>
                        <a:pt x="119" y="884"/>
                      </a:lnTo>
                      <a:lnTo>
                        <a:pt x="148" y="884"/>
                      </a:lnTo>
                      <a:lnTo>
                        <a:pt x="148" y="862"/>
                      </a:lnTo>
                      <a:lnTo>
                        <a:pt x="170" y="862"/>
                      </a:lnTo>
                      <a:lnTo>
                        <a:pt x="170" y="833"/>
                      </a:lnTo>
                      <a:lnTo>
                        <a:pt x="193" y="833"/>
                      </a:lnTo>
                      <a:lnTo>
                        <a:pt x="193" y="811"/>
                      </a:lnTo>
                      <a:lnTo>
                        <a:pt x="295" y="811"/>
                      </a:lnTo>
                      <a:lnTo>
                        <a:pt x="295" y="765"/>
                      </a:lnTo>
                      <a:lnTo>
                        <a:pt x="340" y="765"/>
                      </a:lnTo>
                      <a:lnTo>
                        <a:pt x="340" y="714"/>
                      </a:lnTo>
                      <a:lnTo>
                        <a:pt x="397" y="714"/>
                      </a:lnTo>
                      <a:lnTo>
                        <a:pt x="397" y="692"/>
                      </a:lnTo>
                      <a:lnTo>
                        <a:pt x="448" y="692"/>
                      </a:lnTo>
                      <a:lnTo>
                        <a:pt x="448" y="663"/>
                      </a:lnTo>
                      <a:lnTo>
                        <a:pt x="516" y="663"/>
                      </a:lnTo>
                      <a:lnTo>
                        <a:pt x="516" y="618"/>
                      </a:lnTo>
                      <a:lnTo>
                        <a:pt x="528" y="618"/>
                      </a:lnTo>
                      <a:lnTo>
                        <a:pt x="528" y="612"/>
                      </a:lnTo>
                      <a:lnTo>
                        <a:pt x="505" y="589"/>
                      </a:lnTo>
                      <a:lnTo>
                        <a:pt x="482" y="572"/>
                      </a:lnTo>
                      <a:lnTo>
                        <a:pt x="460" y="544"/>
                      </a:lnTo>
                      <a:lnTo>
                        <a:pt x="431" y="510"/>
                      </a:lnTo>
                      <a:lnTo>
                        <a:pt x="403" y="465"/>
                      </a:lnTo>
                      <a:lnTo>
                        <a:pt x="386" y="414"/>
                      </a:lnTo>
                      <a:lnTo>
                        <a:pt x="380" y="391"/>
                      </a:lnTo>
                      <a:lnTo>
                        <a:pt x="380" y="374"/>
                      </a:lnTo>
                      <a:lnTo>
                        <a:pt x="386" y="357"/>
                      </a:lnTo>
                      <a:lnTo>
                        <a:pt x="392" y="340"/>
                      </a:lnTo>
                      <a:lnTo>
                        <a:pt x="392" y="329"/>
                      </a:lnTo>
                      <a:lnTo>
                        <a:pt x="380" y="300"/>
                      </a:lnTo>
                      <a:lnTo>
                        <a:pt x="374" y="289"/>
                      </a:lnTo>
                      <a:lnTo>
                        <a:pt x="363" y="278"/>
                      </a:lnTo>
                      <a:lnTo>
                        <a:pt x="357" y="266"/>
                      </a:lnTo>
                      <a:lnTo>
                        <a:pt x="363" y="261"/>
                      </a:lnTo>
                      <a:lnTo>
                        <a:pt x="369" y="255"/>
                      </a:lnTo>
                      <a:lnTo>
                        <a:pt x="374" y="244"/>
                      </a:lnTo>
                      <a:lnTo>
                        <a:pt x="363" y="232"/>
                      </a:lnTo>
                      <a:lnTo>
                        <a:pt x="357" y="232"/>
                      </a:lnTo>
                      <a:lnTo>
                        <a:pt x="357" y="227"/>
                      </a:lnTo>
                      <a:lnTo>
                        <a:pt x="352" y="215"/>
                      </a:lnTo>
                      <a:lnTo>
                        <a:pt x="340" y="193"/>
                      </a:lnTo>
                      <a:lnTo>
                        <a:pt x="323" y="164"/>
                      </a:lnTo>
                      <a:lnTo>
                        <a:pt x="318" y="159"/>
                      </a:lnTo>
                      <a:lnTo>
                        <a:pt x="312" y="136"/>
                      </a:lnTo>
                      <a:lnTo>
                        <a:pt x="306" y="108"/>
                      </a:lnTo>
                      <a:lnTo>
                        <a:pt x="301" y="79"/>
                      </a:lnTo>
                      <a:lnTo>
                        <a:pt x="289" y="62"/>
                      </a:lnTo>
                      <a:lnTo>
                        <a:pt x="272" y="51"/>
                      </a:lnTo>
                      <a:lnTo>
                        <a:pt x="244" y="40"/>
                      </a:lnTo>
                      <a:lnTo>
                        <a:pt x="221" y="34"/>
                      </a:lnTo>
                      <a:lnTo>
                        <a:pt x="221" y="34"/>
                      </a:lnTo>
                    </a:path>
                  </a:pathLst>
                </a:custGeom>
                <a:solidFill>
                  <a:srgbClr val="00FF00"/>
                </a:solidFill>
                <a:ln w="9525">
                  <a:solidFill>
                    <a:srgbClr val="000000"/>
                  </a:solidFill>
                  <a:prstDash val="solid"/>
                  <a:round/>
                  <a:headEnd/>
                  <a:tailEnd/>
                </a:ln>
              </p:spPr>
              <p:txBody>
                <a:bodyPr/>
                <a:lstStyle/>
                <a:p>
                  <a:endParaRPr lang="en-US" sz="1350"/>
                </a:p>
              </p:txBody>
            </p:sp>
            <p:sp>
              <p:nvSpPr>
                <p:cNvPr id="261579" name="Freeform 459"/>
                <p:cNvSpPr>
                  <a:spLocks/>
                </p:cNvSpPr>
                <p:nvPr/>
              </p:nvSpPr>
              <p:spPr bwMode="auto">
                <a:xfrm>
                  <a:off x="3773" y="2885"/>
                  <a:ext cx="249" cy="199"/>
                </a:xfrm>
                <a:custGeom>
                  <a:avLst/>
                  <a:gdLst/>
                  <a:ahLst/>
                  <a:cxnLst>
                    <a:cxn ang="0">
                      <a:pos x="147" y="0"/>
                    </a:cxn>
                    <a:cxn ang="0">
                      <a:pos x="198" y="0"/>
                    </a:cxn>
                    <a:cxn ang="0">
                      <a:pos x="198" y="46"/>
                    </a:cxn>
                    <a:cxn ang="0">
                      <a:pos x="249" y="46"/>
                    </a:cxn>
                    <a:cxn ang="0">
                      <a:pos x="249" y="97"/>
                    </a:cxn>
                    <a:cxn ang="0">
                      <a:pos x="198" y="97"/>
                    </a:cxn>
                    <a:cxn ang="0">
                      <a:pos x="198" y="46"/>
                    </a:cxn>
                    <a:cxn ang="0">
                      <a:pos x="147" y="46"/>
                    </a:cxn>
                    <a:cxn ang="0">
                      <a:pos x="147" y="102"/>
                    </a:cxn>
                    <a:cxn ang="0">
                      <a:pos x="170" y="102"/>
                    </a:cxn>
                    <a:cxn ang="0">
                      <a:pos x="170" y="148"/>
                    </a:cxn>
                    <a:cxn ang="0">
                      <a:pos x="147" y="148"/>
                    </a:cxn>
                    <a:cxn ang="0">
                      <a:pos x="147" y="97"/>
                    </a:cxn>
                    <a:cxn ang="0">
                      <a:pos x="96" y="97"/>
                    </a:cxn>
                    <a:cxn ang="0">
                      <a:pos x="96" y="148"/>
                    </a:cxn>
                    <a:cxn ang="0">
                      <a:pos x="51" y="148"/>
                    </a:cxn>
                    <a:cxn ang="0">
                      <a:pos x="51" y="199"/>
                    </a:cxn>
                    <a:cxn ang="0">
                      <a:pos x="0" y="199"/>
                    </a:cxn>
                    <a:cxn ang="0">
                      <a:pos x="0" y="170"/>
                    </a:cxn>
                    <a:cxn ang="0">
                      <a:pos x="28" y="170"/>
                    </a:cxn>
                    <a:cxn ang="0">
                      <a:pos x="28" y="148"/>
                    </a:cxn>
                    <a:cxn ang="0">
                      <a:pos x="51" y="148"/>
                    </a:cxn>
                    <a:cxn ang="0">
                      <a:pos x="51" y="97"/>
                    </a:cxn>
                    <a:cxn ang="0">
                      <a:pos x="96" y="97"/>
                    </a:cxn>
                    <a:cxn ang="0">
                      <a:pos x="96" y="46"/>
                    </a:cxn>
                    <a:cxn ang="0">
                      <a:pos x="147" y="46"/>
                    </a:cxn>
                    <a:cxn ang="0">
                      <a:pos x="147" y="0"/>
                    </a:cxn>
                    <a:cxn ang="0">
                      <a:pos x="147" y="0"/>
                    </a:cxn>
                  </a:cxnLst>
                  <a:rect l="0" t="0" r="r" b="b"/>
                  <a:pathLst>
                    <a:path w="249" h="199">
                      <a:moveTo>
                        <a:pt x="147" y="0"/>
                      </a:moveTo>
                      <a:lnTo>
                        <a:pt x="198" y="0"/>
                      </a:lnTo>
                      <a:lnTo>
                        <a:pt x="198" y="46"/>
                      </a:lnTo>
                      <a:lnTo>
                        <a:pt x="249" y="46"/>
                      </a:lnTo>
                      <a:lnTo>
                        <a:pt x="249" y="97"/>
                      </a:lnTo>
                      <a:lnTo>
                        <a:pt x="198" y="97"/>
                      </a:lnTo>
                      <a:lnTo>
                        <a:pt x="198" y="46"/>
                      </a:lnTo>
                      <a:lnTo>
                        <a:pt x="147" y="46"/>
                      </a:lnTo>
                      <a:lnTo>
                        <a:pt x="147" y="102"/>
                      </a:lnTo>
                      <a:lnTo>
                        <a:pt x="170" y="102"/>
                      </a:lnTo>
                      <a:lnTo>
                        <a:pt x="170" y="148"/>
                      </a:lnTo>
                      <a:lnTo>
                        <a:pt x="147" y="148"/>
                      </a:lnTo>
                      <a:lnTo>
                        <a:pt x="147" y="97"/>
                      </a:lnTo>
                      <a:lnTo>
                        <a:pt x="96" y="97"/>
                      </a:lnTo>
                      <a:lnTo>
                        <a:pt x="96" y="148"/>
                      </a:lnTo>
                      <a:lnTo>
                        <a:pt x="51" y="148"/>
                      </a:lnTo>
                      <a:lnTo>
                        <a:pt x="51" y="199"/>
                      </a:lnTo>
                      <a:lnTo>
                        <a:pt x="0" y="199"/>
                      </a:lnTo>
                      <a:lnTo>
                        <a:pt x="0" y="170"/>
                      </a:lnTo>
                      <a:lnTo>
                        <a:pt x="28" y="170"/>
                      </a:lnTo>
                      <a:lnTo>
                        <a:pt x="28" y="148"/>
                      </a:lnTo>
                      <a:lnTo>
                        <a:pt x="51" y="148"/>
                      </a:lnTo>
                      <a:lnTo>
                        <a:pt x="51" y="97"/>
                      </a:lnTo>
                      <a:lnTo>
                        <a:pt x="96" y="97"/>
                      </a:lnTo>
                      <a:lnTo>
                        <a:pt x="96" y="46"/>
                      </a:lnTo>
                      <a:lnTo>
                        <a:pt x="147" y="46"/>
                      </a:lnTo>
                      <a:lnTo>
                        <a:pt x="147" y="0"/>
                      </a:lnTo>
                      <a:lnTo>
                        <a:pt x="147" y="0"/>
                      </a:lnTo>
                    </a:path>
                  </a:pathLst>
                </a:custGeom>
                <a:solidFill>
                  <a:srgbClr val="00FF00"/>
                </a:solidFill>
                <a:ln w="9525">
                  <a:solidFill>
                    <a:srgbClr val="000000"/>
                  </a:solidFill>
                  <a:prstDash val="solid"/>
                  <a:round/>
                  <a:headEnd/>
                  <a:tailEnd/>
                </a:ln>
              </p:spPr>
              <p:txBody>
                <a:bodyPr/>
                <a:lstStyle/>
                <a:p>
                  <a:endParaRPr lang="en-US" sz="1350"/>
                </a:p>
              </p:txBody>
            </p:sp>
          </p:grpSp>
        </p:grpSp>
        <p:sp>
          <p:nvSpPr>
            <p:cNvPr id="261580" name="Text Box 460"/>
            <p:cNvSpPr txBox="1">
              <a:spLocks noChangeArrowheads="1"/>
            </p:cNvSpPr>
            <p:nvPr/>
          </p:nvSpPr>
          <p:spPr bwMode="auto">
            <a:xfrm>
              <a:off x="3962" y="2885"/>
              <a:ext cx="374" cy="310"/>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Arvin-Edison WSD</a:t>
              </a:r>
            </a:p>
          </p:txBody>
        </p:sp>
      </p:grpSp>
      <p:grpSp>
        <p:nvGrpSpPr>
          <p:cNvPr id="261468" name="Group 461"/>
          <p:cNvGrpSpPr>
            <a:grpSpLocks/>
          </p:cNvGrpSpPr>
          <p:nvPr/>
        </p:nvGrpSpPr>
        <p:grpSpPr bwMode="auto">
          <a:xfrm>
            <a:off x="2962275" y="1857375"/>
            <a:ext cx="921544" cy="1209675"/>
            <a:chOff x="1862" y="1884"/>
            <a:chExt cx="774" cy="1016"/>
          </a:xfrm>
        </p:grpSpPr>
        <p:sp>
          <p:nvSpPr>
            <p:cNvPr id="261582" name="Freeform 462"/>
            <p:cNvSpPr>
              <a:spLocks/>
            </p:cNvSpPr>
            <p:nvPr/>
          </p:nvSpPr>
          <p:spPr bwMode="auto">
            <a:xfrm>
              <a:off x="1862" y="1884"/>
              <a:ext cx="774" cy="1016"/>
            </a:xfrm>
            <a:custGeom>
              <a:avLst/>
              <a:gdLst/>
              <a:ahLst/>
              <a:cxnLst>
                <a:cxn ang="0">
                  <a:pos x="130" y="23"/>
                </a:cxn>
                <a:cxn ang="0">
                  <a:pos x="181" y="91"/>
                </a:cxn>
                <a:cxn ang="0">
                  <a:pos x="232" y="125"/>
                </a:cxn>
                <a:cxn ang="0">
                  <a:pos x="238" y="142"/>
                </a:cxn>
                <a:cxn ang="0">
                  <a:pos x="244" y="198"/>
                </a:cxn>
                <a:cxn ang="0">
                  <a:pos x="187" y="187"/>
                </a:cxn>
                <a:cxn ang="0">
                  <a:pos x="142" y="210"/>
                </a:cxn>
                <a:cxn ang="0">
                  <a:pos x="136" y="261"/>
                </a:cxn>
                <a:cxn ang="0">
                  <a:pos x="159" y="306"/>
                </a:cxn>
                <a:cxn ang="0">
                  <a:pos x="204" y="352"/>
                </a:cxn>
                <a:cxn ang="0">
                  <a:pos x="232" y="386"/>
                </a:cxn>
                <a:cxn ang="0">
                  <a:pos x="266" y="442"/>
                </a:cxn>
                <a:cxn ang="0">
                  <a:pos x="283" y="459"/>
                </a:cxn>
                <a:cxn ang="0">
                  <a:pos x="340" y="465"/>
                </a:cxn>
                <a:cxn ang="0">
                  <a:pos x="363" y="493"/>
                </a:cxn>
                <a:cxn ang="0">
                  <a:pos x="317" y="516"/>
                </a:cxn>
                <a:cxn ang="0">
                  <a:pos x="374" y="539"/>
                </a:cxn>
                <a:cxn ang="0">
                  <a:pos x="408" y="578"/>
                </a:cxn>
                <a:cxn ang="0">
                  <a:pos x="448" y="629"/>
                </a:cxn>
                <a:cxn ang="0">
                  <a:pos x="487" y="675"/>
                </a:cxn>
                <a:cxn ang="0">
                  <a:pos x="527" y="709"/>
                </a:cxn>
                <a:cxn ang="0">
                  <a:pos x="572" y="743"/>
                </a:cxn>
                <a:cxn ang="0">
                  <a:pos x="623" y="782"/>
                </a:cxn>
                <a:cxn ang="0">
                  <a:pos x="669" y="816"/>
                </a:cxn>
                <a:cxn ang="0">
                  <a:pos x="754" y="890"/>
                </a:cxn>
                <a:cxn ang="0">
                  <a:pos x="776" y="924"/>
                </a:cxn>
                <a:cxn ang="0">
                  <a:pos x="788" y="970"/>
                </a:cxn>
                <a:cxn ang="0">
                  <a:pos x="788" y="1004"/>
                </a:cxn>
                <a:cxn ang="0">
                  <a:pos x="794" y="1043"/>
                </a:cxn>
                <a:cxn ang="0">
                  <a:pos x="748" y="1004"/>
                </a:cxn>
                <a:cxn ang="0">
                  <a:pos x="674" y="958"/>
                </a:cxn>
                <a:cxn ang="0">
                  <a:pos x="623" y="936"/>
                </a:cxn>
                <a:cxn ang="0">
                  <a:pos x="533" y="879"/>
                </a:cxn>
                <a:cxn ang="0">
                  <a:pos x="465" y="851"/>
                </a:cxn>
                <a:cxn ang="0">
                  <a:pos x="312" y="714"/>
                </a:cxn>
                <a:cxn ang="0">
                  <a:pos x="255" y="680"/>
                </a:cxn>
                <a:cxn ang="0">
                  <a:pos x="187" y="607"/>
                </a:cxn>
                <a:cxn ang="0">
                  <a:pos x="136" y="544"/>
                </a:cxn>
                <a:cxn ang="0">
                  <a:pos x="107" y="499"/>
                </a:cxn>
                <a:cxn ang="0">
                  <a:pos x="90" y="442"/>
                </a:cxn>
                <a:cxn ang="0">
                  <a:pos x="79" y="363"/>
                </a:cxn>
                <a:cxn ang="0">
                  <a:pos x="73" y="323"/>
                </a:cxn>
                <a:cxn ang="0">
                  <a:pos x="62" y="284"/>
                </a:cxn>
                <a:cxn ang="0">
                  <a:pos x="56" y="233"/>
                </a:cxn>
                <a:cxn ang="0">
                  <a:pos x="39" y="159"/>
                </a:cxn>
                <a:cxn ang="0">
                  <a:pos x="28" y="119"/>
                </a:cxn>
                <a:cxn ang="0">
                  <a:pos x="22" y="85"/>
                </a:cxn>
                <a:cxn ang="0">
                  <a:pos x="0" y="0"/>
                </a:cxn>
              </a:cxnLst>
              <a:rect l="0" t="0" r="r" b="b"/>
              <a:pathLst>
                <a:path w="794" h="1043">
                  <a:moveTo>
                    <a:pt x="0" y="0"/>
                  </a:moveTo>
                  <a:lnTo>
                    <a:pt x="107" y="0"/>
                  </a:lnTo>
                  <a:lnTo>
                    <a:pt x="130" y="23"/>
                  </a:lnTo>
                  <a:lnTo>
                    <a:pt x="147" y="45"/>
                  </a:lnTo>
                  <a:lnTo>
                    <a:pt x="164" y="68"/>
                  </a:lnTo>
                  <a:lnTo>
                    <a:pt x="181" y="91"/>
                  </a:lnTo>
                  <a:lnTo>
                    <a:pt x="204" y="108"/>
                  </a:lnTo>
                  <a:lnTo>
                    <a:pt x="221" y="119"/>
                  </a:lnTo>
                  <a:lnTo>
                    <a:pt x="232" y="125"/>
                  </a:lnTo>
                  <a:lnTo>
                    <a:pt x="238" y="130"/>
                  </a:lnTo>
                  <a:lnTo>
                    <a:pt x="238" y="136"/>
                  </a:lnTo>
                  <a:lnTo>
                    <a:pt x="238" y="142"/>
                  </a:lnTo>
                  <a:lnTo>
                    <a:pt x="249" y="159"/>
                  </a:lnTo>
                  <a:lnTo>
                    <a:pt x="249" y="170"/>
                  </a:lnTo>
                  <a:lnTo>
                    <a:pt x="244" y="198"/>
                  </a:lnTo>
                  <a:lnTo>
                    <a:pt x="227" y="193"/>
                  </a:lnTo>
                  <a:lnTo>
                    <a:pt x="204" y="187"/>
                  </a:lnTo>
                  <a:lnTo>
                    <a:pt x="187" y="187"/>
                  </a:lnTo>
                  <a:lnTo>
                    <a:pt x="170" y="181"/>
                  </a:lnTo>
                  <a:lnTo>
                    <a:pt x="153" y="187"/>
                  </a:lnTo>
                  <a:lnTo>
                    <a:pt x="142" y="210"/>
                  </a:lnTo>
                  <a:lnTo>
                    <a:pt x="130" y="227"/>
                  </a:lnTo>
                  <a:lnTo>
                    <a:pt x="130" y="238"/>
                  </a:lnTo>
                  <a:lnTo>
                    <a:pt x="136" y="261"/>
                  </a:lnTo>
                  <a:lnTo>
                    <a:pt x="142" y="284"/>
                  </a:lnTo>
                  <a:lnTo>
                    <a:pt x="153" y="295"/>
                  </a:lnTo>
                  <a:lnTo>
                    <a:pt x="159" y="306"/>
                  </a:lnTo>
                  <a:lnTo>
                    <a:pt x="170" y="323"/>
                  </a:lnTo>
                  <a:lnTo>
                    <a:pt x="181" y="335"/>
                  </a:lnTo>
                  <a:lnTo>
                    <a:pt x="204" y="352"/>
                  </a:lnTo>
                  <a:lnTo>
                    <a:pt x="215" y="369"/>
                  </a:lnTo>
                  <a:lnTo>
                    <a:pt x="221" y="380"/>
                  </a:lnTo>
                  <a:lnTo>
                    <a:pt x="232" y="386"/>
                  </a:lnTo>
                  <a:lnTo>
                    <a:pt x="249" y="403"/>
                  </a:lnTo>
                  <a:lnTo>
                    <a:pt x="255" y="414"/>
                  </a:lnTo>
                  <a:lnTo>
                    <a:pt x="266" y="442"/>
                  </a:lnTo>
                  <a:lnTo>
                    <a:pt x="272" y="465"/>
                  </a:lnTo>
                  <a:lnTo>
                    <a:pt x="283" y="482"/>
                  </a:lnTo>
                  <a:lnTo>
                    <a:pt x="283" y="459"/>
                  </a:lnTo>
                  <a:lnTo>
                    <a:pt x="312" y="459"/>
                  </a:lnTo>
                  <a:lnTo>
                    <a:pt x="312" y="465"/>
                  </a:lnTo>
                  <a:lnTo>
                    <a:pt x="340" y="465"/>
                  </a:lnTo>
                  <a:lnTo>
                    <a:pt x="340" y="437"/>
                  </a:lnTo>
                  <a:lnTo>
                    <a:pt x="363" y="437"/>
                  </a:lnTo>
                  <a:lnTo>
                    <a:pt x="363" y="493"/>
                  </a:lnTo>
                  <a:lnTo>
                    <a:pt x="295" y="493"/>
                  </a:lnTo>
                  <a:lnTo>
                    <a:pt x="306" y="510"/>
                  </a:lnTo>
                  <a:lnTo>
                    <a:pt x="317" y="516"/>
                  </a:lnTo>
                  <a:lnTo>
                    <a:pt x="334" y="522"/>
                  </a:lnTo>
                  <a:lnTo>
                    <a:pt x="357" y="527"/>
                  </a:lnTo>
                  <a:lnTo>
                    <a:pt x="374" y="539"/>
                  </a:lnTo>
                  <a:lnTo>
                    <a:pt x="391" y="556"/>
                  </a:lnTo>
                  <a:lnTo>
                    <a:pt x="397" y="567"/>
                  </a:lnTo>
                  <a:lnTo>
                    <a:pt x="408" y="578"/>
                  </a:lnTo>
                  <a:lnTo>
                    <a:pt x="419" y="595"/>
                  </a:lnTo>
                  <a:lnTo>
                    <a:pt x="431" y="612"/>
                  </a:lnTo>
                  <a:lnTo>
                    <a:pt x="448" y="629"/>
                  </a:lnTo>
                  <a:lnTo>
                    <a:pt x="465" y="646"/>
                  </a:lnTo>
                  <a:lnTo>
                    <a:pt x="476" y="658"/>
                  </a:lnTo>
                  <a:lnTo>
                    <a:pt x="487" y="675"/>
                  </a:lnTo>
                  <a:lnTo>
                    <a:pt x="499" y="692"/>
                  </a:lnTo>
                  <a:lnTo>
                    <a:pt x="510" y="703"/>
                  </a:lnTo>
                  <a:lnTo>
                    <a:pt x="527" y="709"/>
                  </a:lnTo>
                  <a:lnTo>
                    <a:pt x="544" y="726"/>
                  </a:lnTo>
                  <a:lnTo>
                    <a:pt x="561" y="737"/>
                  </a:lnTo>
                  <a:lnTo>
                    <a:pt x="572" y="743"/>
                  </a:lnTo>
                  <a:lnTo>
                    <a:pt x="601" y="754"/>
                  </a:lnTo>
                  <a:lnTo>
                    <a:pt x="618" y="771"/>
                  </a:lnTo>
                  <a:lnTo>
                    <a:pt x="623" y="782"/>
                  </a:lnTo>
                  <a:lnTo>
                    <a:pt x="629" y="788"/>
                  </a:lnTo>
                  <a:lnTo>
                    <a:pt x="652" y="799"/>
                  </a:lnTo>
                  <a:lnTo>
                    <a:pt x="669" y="816"/>
                  </a:lnTo>
                  <a:lnTo>
                    <a:pt x="708" y="845"/>
                  </a:lnTo>
                  <a:lnTo>
                    <a:pt x="731" y="868"/>
                  </a:lnTo>
                  <a:lnTo>
                    <a:pt x="754" y="890"/>
                  </a:lnTo>
                  <a:lnTo>
                    <a:pt x="759" y="902"/>
                  </a:lnTo>
                  <a:lnTo>
                    <a:pt x="771" y="913"/>
                  </a:lnTo>
                  <a:lnTo>
                    <a:pt x="776" y="924"/>
                  </a:lnTo>
                  <a:lnTo>
                    <a:pt x="782" y="930"/>
                  </a:lnTo>
                  <a:lnTo>
                    <a:pt x="782" y="953"/>
                  </a:lnTo>
                  <a:lnTo>
                    <a:pt x="788" y="970"/>
                  </a:lnTo>
                  <a:lnTo>
                    <a:pt x="788" y="975"/>
                  </a:lnTo>
                  <a:lnTo>
                    <a:pt x="788" y="987"/>
                  </a:lnTo>
                  <a:lnTo>
                    <a:pt x="788" y="1004"/>
                  </a:lnTo>
                  <a:lnTo>
                    <a:pt x="788" y="1021"/>
                  </a:lnTo>
                  <a:lnTo>
                    <a:pt x="794" y="1032"/>
                  </a:lnTo>
                  <a:lnTo>
                    <a:pt x="794" y="1043"/>
                  </a:lnTo>
                  <a:lnTo>
                    <a:pt x="771" y="1021"/>
                  </a:lnTo>
                  <a:lnTo>
                    <a:pt x="759" y="1009"/>
                  </a:lnTo>
                  <a:lnTo>
                    <a:pt x="748" y="1004"/>
                  </a:lnTo>
                  <a:lnTo>
                    <a:pt x="720" y="987"/>
                  </a:lnTo>
                  <a:lnTo>
                    <a:pt x="691" y="970"/>
                  </a:lnTo>
                  <a:lnTo>
                    <a:pt x="674" y="958"/>
                  </a:lnTo>
                  <a:lnTo>
                    <a:pt x="657" y="953"/>
                  </a:lnTo>
                  <a:lnTo>
                    <a:pt x="640" y="947"/>
                  </a:lnTo>
                  <a:lnTo>
                    <a:pt x="623" y="936"/>
                  </a:lnTo>
                  <a:lnTo>
                    <a:pt x="584" y="907"/>
                  </a:lnTo>
                  <a:lnTo>
                    <a:pt x="544" y="885"/>
                  </a:lnTo>
                  <a:lnTo>
                    <a:pt x="533" y="879"/>
                  </a:lnTo>
                  <a:lnTo>
                    <a:pt x="516" y="873"/>
                  </a:lnTo>
                  <a:lnTo>
                    <a:pt x="493" y="868"/>
                  </a:lnTo>
                  <a:lnTo>
                    <a:pt x="465" y="851"/>
                  </a:lnTo>
                  <a:lnTo>
                    <a:pt x="391" y="805"/>
                  </a:lnTo>
                  <a:lnTo>
                    <a:pt x="334" y="737"/>
                  </a:lnTo>
                  <a:lnTo>
                    <a:pt x="312" y="714"/>
                  </a:lnTo>
                  <a:lnTo>
                    <a:pt x="289" y="697"/>
                  </a:lnTo>
                  <a:lnTo>
                    <a:pt x="266" y="686"/>
                  </a:lnTo>
                  <a:lnTo>
                    <a:pt x="255" y="680"/>
                  </a:lnTo>
                  <a:lnTo>
                    <a:pt x="232" y="658"/>
                  </a:lnTo>
                  <a:lnTo>
                    <a:pt x="210" y="624"/>
                  </a:lnTo>
                  <a:lnTo>
                    <a:pt x="187" y="607"/>
                  </a:lnTo>
                  <a:lnTo>
                    <a:pt x="176" y="584"/>
                  </a:lnTo>
                  <a:lnTo>
                    <a:pt x="153" y="561"/>
                  </a:lnTo>
                  <a:lnTo>
                    <a:pt x="136" y="544"/>
                  </a:lnTo>
                  <a:lnTo>
                    <a:pt x="119" y="522"/>
                  </a:lnTo>
                  <a:lnTo>
                    <a:pt x="113" y="510"/>
                  </a:lnTo>
                  <a:lnTo>
                    <a:pt x="107" y="499"/>
                  </a:lnTo>
                  <a:lnTo>
                    <a:pt x="107" y="482"/>
                  </a:lnTo>
                  <a:lnTo>
                    <a:pt x="102" y="465"/>
                  </a:lnTo>
                  <a:lnTo>
                    <a:pt x="90" y="442"/>
                  </a:lnTo>
                  <a:lnTo>
                    <a:pt x="85" y="420"/>
                  </a:lnTo>
                  <a:lnTo>
                    <a:pt x="85" y="380"/>
                  </a:lnTo>
                  <a:lnTo>
                    <a:pt x="79" y="363"/>
                  </a:lnTo>
                  <a:lnTo>
                    <a:pt x="79" y="352"/>
                  </a:lnTo>
                  <a:lnTo>
                    <a:pt x="73" y="340"/>
                  </a:lnTo>
                  <a:lnTo>
                    <a:pt x="73" y="323"/>
                  </a:lnTo>
                  <a:lnTo>
                    <a:pt x="73" y="312"/>
                  </a:lnTo>
                  <a:lnTo>
                    <a:pt x="73" y="301"/>
                  </a:lnTo>
                  <a:lnTo>
                    <a:pt x="62" y="284"/>
                  </a:lnTo>
                  <a:lnTo>
                    <a:pt x="56" y="278"/>
                  </a:lnTo>
                  <a:lnTo>
                    <a:pt x="56" y="255"/>
                  </a:lnTo>
                  <a:lnTo>
                    <a:pt x="56" y="233"/>
                  </a:lnTo>
                  <a:lnTo>
                    <a:pt x="56" y="204"/>
                  </a:lnTo>
                  <a:lnTo>
                    <a:pt x="51" y="181"/>
                  </a:lnTo>
                  <a:lnTo>
                    <a:pt x="39" y="159"/>
                  </a:lnTo>
                  <a:lnTo>
                    <a:pt x="34" y="142"/>
                  </a:lnTo>
                  <a:lnTo>
                    <a:pt x="34" y="136"/>
                  </a:lnTo>
                  <a:lnTo>
                    <a:pt x="28" y="119"/>
                  </a:lnTo>
                  <a:lnTo>
                    <a:pt x="28" y="113"/>
                  </a:lnTo>
                  <a:lnTo>
                    <a:pt x="28" y="96"/>
                  </a:lnTo>
                  <a:lnTo>
                    <a:pt x="22" y="85"/>
                  </a:lnTo>
                  <a:lnTo>
                    <a:pt x="22" y="74"/>
                  </a:lnTo>
                  <a:lnTo>
                    <a:pt x="5" y="23"/>
                  </a:lnTo>
                  <a:lnTo>
                    <a:pt x="0" y="0"/>
                  </a:lnTo>
                  <a:lnTo>
                    <a:pt x="0" y="0"/>
                  </a:lnTo>
                </a:path>
              </a:pathLst>
            </a:custGeom>
            <a:solidFill>
              <a:srgbClr val="008000"/>
            </a:solidFill>
            <a:ln w="9525">
              <a:solidFill>
                <a:srgbClr val="000000"/>
              </a:solidFill>
              <a:prstDash val="solid"/>
              <a:round/>
              <a:headEnd/>
              <a:tailEnd/>
            </a:ln>
          </p:spPr>
          <p:txBody>
            <a:bodyPr/>
            <a:lstStyle/>
            <a:p>
              <a:endParaRPr lang="en-US" sz="1350"/>
            </a:p>
          </p:txBody>
        </p:sp>
        <p:sp>
          <p:nvSpPr>
            <p:cNvPr id="261583" name="Text Box 463"/>
            <p:cNvSpPr txBox="1">
              <a:spLocks noChangeArrowheads="1"/>
            </p:cNvSpPr>
            <p:nvPr/>
          </p:nvSpPr>
          <p:spPr bwMode="auto">
            <a:xfrm rot="2700000">
              <a:off x="1912" y="2336"/>
              <a:ext cx="468" cy="233"/>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Buena Vista WSD</a:t>
              </a:r>
            </a:p>
          </p:txBody>
        </p:sp>
      </p:grpSp>
      <p:grpSp>
        <p:nvGrpSpPr>
          <p:cNvPr id="261471" name="Group 464"/>
          <p:cNvGrpSpPr>
            <a:grpSpLocks/>
          </p:cNvGrpSpPr>
          <p:nvPr/>
        </p:nvGrpSpPr>
        <p:grpSpPr bwMode="auto">
          <a:xfrm>
            <a:off x="4338638" y="2940844"/>
            <a:ext cx="1250156" cy="900113"/>
            <a:chOff x="3008" y="2788"/>
            <a:chExt cx="1050" cy="756"/>
          </a:xfrm>
        </p:grpSpPr>
        <p:sp>
          <p:nvSpPr>
            <p:cNvPr id="261585" name="Freeform 465"/>
            <p:cNvSpPr>
              <a:spLocks/>
            </p:cNvSpPr>
            <p:nvPr/>
          </p:nvSpPr>
          <p:spPr bwMode="auto">
            <a:xfrm>
              <a:off x="3008" y="2788"/>
              <a:ext cx="1050" cy="756"/>
            </a:xfrm>
            <a:custGeom>
              <a:avLst/>
              <a:gdLst/>
              <a:ahLst/>
              <a:cxnLst>
                <a:cxn ang="0">
                  <a:pos x="295" y="102"/>
                </a:cxn>
                <a:cxn ang="0">
                  <a:pos x="596" y="153"/>
                </a:cxn>
                <a:cxn ang="0">
                  <a:pos x="641" y="136"/>
                </a:cxn>
                <a:cxn ang="0">
                  <a:pos x="743" y="147"/>
                </a:cxn>
                <a:cxn ang="0">
                  <a:pos x="754" y="226"/>
                </a:cxn>
                <a:cxn ang="0">
                  <a:pos x="788" y="249"/>
                </a:cxn>
                <a:cxn ang="0">
                  <a:pos x="873" y="39"/>
                </a:cxn>
                <a:cxn ang="0">
                  <a:pos x="907" y="102"/>
                </a:cxn>
                <a:cxn ang="0">
                  <a:pos x="924" y="130"/>
                </a:cxn>
                <a:cxn ang="0">
                  <a:pos x="913" y="153"/>
                </a:cxn>
                <a:cxn ang="0">
                  <a:pos x="942" y="204"/>
                </a:cxn>
                <a:cxn ang="0">
                  <a:pos x="924" y="243"/>
                </a:cxn>
                <a:cxn ang="0">
                  <a:pos x="879" y="209"/>
                </a:cxn>
                <a:cxn ang="0">
                  <a:pos x="890" y="243"/>
                </a:cxn>
                <a:cxn ang="0">
                  <a:pos x="873" y="272"/>
                </a:cxn>
                <a:cxn ang="0">
                  <a:pos x="868" y="300"/>
                </a:cxn>
                <a:cxn ang="0">
                  <a:pos x="868" y="311"/>
                </a:cxn>
                <a:cxn ang="0">
                  <a:pos x="873" y="311"/>
                </a:cxn>
                <a:cxn ang="0">
                  <a:pos x="907" y="300"/>
                </a:cxn>
                <a:cxn ang="0">
                  <a:pos x="919" y="283"/>
                </a:cxn>
                <a:cxn ang="0">
                  <a:pos x="981" y="385"/>
                </a:cxn>
                <a:cxn ang="0">
                  <a:pos x="1061" y="470"/>
                </a:cxn>
                <a:cxn ang="0">
                  <a:pos x="1066" y="493"/>
                </a:cxn>
                <a:cxn ang="0">
                  <a:pos x="998" y="567"/>
                </a:cxn>
                <a:cxn ang="0">
                  <a:pos x="890" y="589"/>
                </a:cxn>
                <a:cxn ang="0">
                  <a:pos x="845" y="686"/>
                </a:cxn>
                <a:cxn ang="0">
                  <a:pos x="692" y="640"/>
                </a:cxn>
                <a:cxn ang="0">
                  <a:pos x="630" y="691"/>
                </a:cxn>
                <a:cxn ang="0">
                  <a:pos x="567" y="754"/>
                </a:cxn>
                <a:cxn ang="0">
                  <a:pos x="528" y="776"/>
                </a:cxn>
                <a:cxn ang="0">
                  <a:pos x="443" y="759"/>
                </a:cxn>
                <a:cxn ang="0">
                  <a:pos x="386" y="725"/>
                </a:cxn>
                <a:cxn ang="0">
                  <a:pos x="244" y="635"/>
                </a:cxn>
                <a:cxn ang="0">
                  <a:pos x="182" y="635"/>
                </a:cxn>
                <a:cxn ang="0">
                  <a:pos x="131" y="635"/>
                </a:cxn>
                <a:cxn ang="0">
                  <a:pos x="0" y="640"/>
                </a:cxn>
                <a:cxn ang="0">
                  <a:pos x="97" y="550"/>
                </a:cxn>
                <a:cxn ang="0">
                  <a:pos x="346" y="595"/>
                </a:cxn>
                <a:cxn ang="0">
                  <a:pos x="255" y="498"/>
                </a:cxn>
                <a:cxn ang="0">
                  <a:pos x="176" y="510"/>
                </a:cxn>
                <a:cxn ang="0">
                  <a:pos x="148" y="476"/>
                </a:cxn>
                <a:cxn ang="0">
                  <a:pos x="51" y="464"/>
                </a:cxn>
                <a:cxn ang="0">
                  <a:pos x="46" y="408"/>
                </a:cxn>
                <a:cxn ang="0">
                  <a:pos x="68" y="300"/>
                </a:cxn>
                <a:cxn ang="0">
                  <a:pos x="142" y="255"/>
                </a:cxn>
                <a:cxn ang="0">
                  <a:pos x="244" y="124"/>
                </a:cxn>
              </a:cxnLst>
              <a:rect l="0" t="0" r="r" b="b"/>
              <a:pathLst>
                <a:path w="1078" h="776">
                  <a:moveTo>
                    <a:pt x="244" y="124"/>
                  </a:moveTo>
                  <a:lnTo>
                    <a:pt x="295" y="124"/>
                  </a:lnTo>
                  <a:lnTo>
                    <a:pt x="295" y="102"/>
                  </a:lnTo>
                  <a:lnTo>
                    <a:pt x="488" y="102"/>
                  </a:lnTo>
                  <a:lnTo>
                    <a:pt x="488" y="153"/>
                  </a:lnTo>
                  <a:lnTo>
                    <a:pt x="596" y="153"/>
                  </a:lnTo>
                  <a:lnTo>
                    <a:pt x="596" y="102"/>
                  </a:lnTo>
                  <a:lnTo>
                    <a:pt x="641" y="102"/>
                  </a:lnTo>
                  <a:lnTo>
                    <a:pt x="641" y="136"/>
                  </a:lnTo>
                  <a:lnTo>
                    <a:pt x="715" y="136"/>
                  </a:lnTo>
                  <a:lnTo>
                    <a:pt x="715" y="147"/>
                  </a:lnTo>
                  <a:lnTo>
                    <a:pt x="743" y="147"/>
                  </a:lnTo>
                  <a:lnTo>
                    <a:pt x="743" y="198"/>
                  </a:lnTo>
                  <a:lnTo>
                    <a:pt x="754" y="198"/>
                  </a:lnTo>
                  <a:lnTo>
                    <a:pt x="754" y="226"/>
                  </a:lnTo>
                  <a:lnTo>
                    <a:pt x="743" y="226"/>
                  </a:lnTo>
                  <a:lnTo>
                    <a:pt x="743" y="249"/>
                  </a:lnTo>
                  <a:lnTo>
                    <a:pt x="788" y="249"/>
                  </a:lnTo>
                  <a:lnTo>
                    <a:pt x="788" y="0"/>
                  </a:lnTo>
                  <a:lnTo>
                    <a:pt x="862" y="0"/>
                  </a:lnTo>
                  <a:lnTo>
                    <a:pt x="873" y="39"/>
                  </a:lnTo>
                  <a:lnTo>
                    <a:pt x="902" y="85"/>
                  </a:lnTo>
                  <a:lnTo>
                    <a:pt x="907" y="96"/>
                  </a:lnTo>
                  <a:lnTo>
                    <a:pt x="907" y="102"/>
                  </a:lnTo>
                  <a:lnTo>
                    <a:pt x="913" y="107"/>
                  </a:lnTo>
                  <a:lnTo>
                    <a:pt x="924" y="124"/>
                  </a:lnTo>
                  <a:lnTo>
                    <a:pt x="924" y="130"/>
                  </a:lnTo>
                  <a:lnTo>
                    <a:pt x="913" y="136"/>
                  </a:lnTo>
                  <a:lnTo>
                    <a:pt x="907" y="147"/>
                  </a:lnTo>
                  <a:lnTo>
                    <a:pt x="913" y="153"/>
                  </a:lnTo>
                  <a:lnTo>
                    <a:pt x="924" y="164"/>
                  </a:lnTo>
                  <a:lnTo>
                    <a:pt x="930" y="175"/>
                  </a:lnTo>
                  <a:lnTo>
                    <a:pt x="942" y="204"/>
                  </a:lnTo>
                  <a:lnTo>
                    <a:pt x="942" y="215"/>
                  </a:lnTo>
                  <a:lnTo>
                    <a:pt x="936" y="232"/>
                  </a:lnTo>
                  <a:lnTo>
                    <a:pt x="924" y="243"/>
                  </a:lnTo>
                  <a:lnTo>
                    <a:pt x="907" y="243"/>
                  </a:lnTo>
                  <a:lnTo>
                    <a:pt x="907" y="209"/>
                  </a:lnTo>
                  <a:lnTo>
                    <a:pt x="879" y="209"/>
                  </a:lnTo>
                  <a:lnTo>
                    <a:pt x="879" y="221"/>
                  </a:lnTo>
                  <a:lnTo>
                    <a:pt x="890" y="221"/>
                  </a:lnTo>
                  <a:lnTo>
                    <a:pt x="890" y="243"/>
                  </a:lnTo>
                  <a:lnTo>
                    <a:pt x="868" y="243"/>
                  </a:lnTo>
                  <a:lnTo>
                    <a:pt x="868" y="272"/>
                  </a:lnTo>
                  <a:lnTo>
                    <a:pt x="873" y="272"/>
                  </a:lnTo>
                  <a:lnTo>
                    <a:pt x="873" y="283"/>
                  </a:lnTo>
                  <a:lnTo>
                    <a:pt x="868" y="283"/>
                  </a:lnTo>
                  <a:lnTo>
                    <a:pt x="868" y="300"/>
                  </a:lnTo>
                  <a:lnTo>
                    <a:pt x="856" y="300"/>
                  </a:lnTo>
                  <a:lnTo>
                    <a:pt x="856" y="311"/>
                  </a:lnTo>
                  <a:lnTo>
                    <a:pt x="868" y="311"/>
                  </a:lnTo>
                  <a:lnTo>
                    <a:pt x="868" y="300"/>
                  </a:lnTo>
                  <a:lnTo>
                    <a:pt x="873" y="300"/>
                  </a:lnTo>
                  <a:lnTo>
                    <a:pt x="873" y="311"/>
                  </a:lnTo>
                  <a:lnTo>
                    <a:pt x="890" y="311"/>
                  </a:lnTo>
                  <a:lnTo>
                    <a:pt x="890" y="300"/>
                  </a:lnTo>
                  <a:lnTo>
                    <a:pt x="907" y="300"/>
                  </a:lnTo>
                  <a:lnTo>
                    <a:pt x="907" y="294"/>
                  </a:lnTo>
                  <a:lnTo>
                    <a:pt x="919" y="294"/>
                  </a:lnTo>
                  <a:lnTo>
                    <a:pt x="919" y="283"/>
                  </a:lnTo>
                  <a:lnTo>
                    <a:pt x="936" y="283"/>
                  </a:lnTo>
                  <a:lnTo>
                    <a:pt x="953" y="334"/>
                  </a:lnTo>
                  <a:lnTo>
                    <a:pt x="981" y="385"/>
                  </a:lnTo>
                  <a:lnTo>
                    <a:pt x="1010" y="419"/>
                  </a:lnTo>
                  <a:lnTo>
                    <a:pt x="1038" y="447"/>
                  </a:lnTo>
                  <a:lnTo>
                    <a:pt x="1061" y="470"/>
                  </a:lnTo>
                  <a:lnTo>
                    <a:pt x="1078" y="487"/>
                  </a:lnTo>
                  <a:lnTo>
                    <a:pt x="1078" y="493"/>
                  </a:lnTo>
                  <a:lnTo>
                    <a:pt x="1066" y="493"/>
                  </a:lnTo>
                  <a:lnTo>
                    <a:pt x="1066" y="538"/>
                  </a:lnTo>
                  <a:lnTo>
                    <a:pt x="998" y="538"/>
                  </a:lnTo>
                  <a:lnTo>
                    <a:pt x="998" y="567"/>
                  </a:lnTo>
                  <a:lnTo>
                    <a:pt x="947" y="567"/>
                  </a:lnTo>
                  <a:lnTo>
                    <a:pt x="947" y="589"/>
                  </a:lnTo>
                  <a:lnTo>
                    <a:pt x="890" y="589"/>
                  </a:lnTo>
                  <a:lnTo>
                    <a:pt x="890" y="640"/>
                  </a:lnTo>
                  <a:lnTo>
                    <a:pt x="845" y="640"/>
                  </a:lnTo>
                  <a:lnTo>
                    <a:pt x="845" y="686"/>
                  </a:lnTo>
                  <a:lnTo>
                    <a:pt x="743" y="686"/>
                  </a:lnTo>
                  <a:lnTo>
                    <a:pt x="743" y="640"/>
                  </a:lnTo>
                  <a:lnTo>
                    <a:pt x="692" y="640"/>
                  </a:lnTo>
                  <a:lnTo>
                    <a:pt x="692" y="686"/>
                  </a:lnTo>
                  <a:lnTo>
                    <a:pt x="635" y="686"/>
                  </a:lnTo>
                  <a:lnTo>
                    <a:pt x="630" y="691"/>
                  </a:lnTo>
                  <a:lnTo>
                    <a:pt x="613" y="708"/>
                  </a:lnTo>
                  <a:lnTo>
                    <a:pt x="584" y="742"/>
                  </a:lnTo>
                  <a:lnTo>
                    <a:pt x="567" y="754"/>
                  </a:lnTo>
                  <a:lnTo>
                    <a:pt x="550" y="759"/>
                  </a:lnTo>
                  <a:lnTo>
                    <a:pt x="539" y="771"/>
                  </a:lnTo>
                  <a:lnTo>
                    <a:pt x="528" y="776"/>
                  </a:lnTo>
                  <a:lnTo>
                    <a:pt x="482" y="776"/>
                  </a:lnTo>
                  <a:lnTo>
                    <a:pt x="454" y="771"/>
                  </a:lnTo>
                  <a:lnTo>
                    <a:pt x="443" y="759"/>
                  </a:lnTo>
                  <a:lnTo>
                    <a:pt x="431" y="748"/>
                  </a:lnTo>
                  <a:lnTo>
                    <a:pt x="403" y="742"/>
                  </a:lnTo>
                  <a:lnTo>
                    <a:pt x="386" y="725"/>
                  </a:lnTo>
                  <a:lnTo>
                    <a:pt x="369" y="703"/>
                  </a:lnTo>
                  <a:lnTo>
                    <a:pt x="346" y="686"/>
                  </a:lnTo>
                  <a:lnTo>
                    <a:pt x="244" y="635"/>
                  </a:lnTo>
                  <a:lnTo>
                    <a:pt x="221" y="635"/>
                  </a:lnTo>
                  <a:lnTo>
                    <a:pt x="199" y="635"/>
                  </a:lnTo>
                  <a:lnTo>
                    <a:pt x="182" y="635"/>
                  </a:lnTo>
                  <a:lnTo>
                    <a:pt x="165" y="635"/>
                  </a:lnTo>
                  <a:lnTo>
                    <a:pt x="148" y="635"/>
                  </a:lnTo>
                  <a:lnTo>
                    <a:pt x="131" y="635"/>
                  </a:lnTo>
                  <a:lnTo>
                    <a:pt x="63" y="635"/>
                  </a:lnTo>
                  <a:lnTo>
                    <a:pt x="29" y="640"/>
                  </a:lnTo>
                  <a:lnTo>
                    <a:pt x="0" y="640"/>
                  </a:lnTo>
                  <a:lnTo>
                    <a:pt x="0" y="498"/>
                  </a:lnTo>
                  <a:lnTo>
                    <a:pt x="97" y="498"/>
                  </a:lnTo>
                  <a:lnTo>
                    <a:pt x="97" y="550"/>
                  </a:lnTo>
                  <a:lnTo>
                    <a:pt x="250" y="550"/>
                  </a:lnTo>
                  <a:lnTo>
                    <a:pt x="250" y="595"/>
                  </a:lnTo>
                  <a:lnTo>
                    <a:pt x="346" y="595"/>
                  </a:lnTo>
                  <a:lnTo>
                    <a:pt x="346" y="544"/>
                  </a:lnTo>
                  <a:lnTo>
                    <a:pt x="301" y="544"/>
                  </a:lnTo>
                  <a:lnTo>
                    <a:pt x="255" y="498"/>
                  </a:lnTo>
                  <a:lnTo>
                    <a:pt x="199" y="498"/>
                  </a:lnTo>
                  <a:lnTo>
                    <a:pt x="199" y="510"/>
                  </a:lnTo>
                  <a:lnTo>
                    <a:pt x="176" y="510"/>
                  </a:lnTo>
                  <a:lnTo>
                    <a:pt x="176" y="498"/>
                  </a:lnTo>
                  <a:lnTo>
                    <a:pt x="148" y="498"/>
                  </a:lnTo>
                  <a:lnTo>
                    <a:pt x="148" y="476"/>
                  </a:lnTo>
                  <a:lnTo>
                    <a:pt x="136" y="476"/>
                  </a:lnTo>
                  <a:lnTo>
                    <a:pt x="97" y="476"/>
                  </a:lnTo>
                  <a:lnTo>
                    <a:pt x="51" y="464"/>
                  </a:lnTo>
                  <a:lnTo>
                    <a:pt x="0" y="476"/>
                  </a:lnTo>
                  <a:lnTo>
                    <a:pt x="0" y="408"/>
                  </a:lnTo>
                  <a:lnTo>
                    <a:pt x="46" y="408"/>
                  </a:lnTo>
                  <a:lnTo>
                    <a:pt x="46" y="351"/>
                  </a:lnTo>
                  <a:lnTo>
                    <a:pt x="68" y="351"/>
                  </a:lnTo>
                  <a:lnTo>
                    <a:pt x="68" y="300"/>
                  </a:lnTo>
                  <a:lnTo>
                    <a:pt x="91" y="300"/>
                  </a:lnTo>
                  <a:lnTo>
                    <a:pt x="91" y="255"/>
                  </a:lnTo>
                  <a:lnTo>
                    <a:pt x="142" y="255"/>
                  </a:lnTo>
                  <a:lnTo>
                    <a:pt x="142" y="153"/>
                  </a:lnTo>
                  <a:lnTo>
                    <a:pt x="244" y="153"/>
                  </a:lnTo>
                  <a:lnTo>
                    <a:pt x="244" y="124"/>
                  </a:lnTo>
                  <a:lnTo>
                    <a:pt x="244" y="124"/>
                  </a:lnTo>
                </a:path>
              </a:pathLst>
            </a:custGeom>
            <a:solidFill>
              <a:srgbClr val="FF6600"/>
            </a:solidFill>
            <a:ln w="9525">
              <a:solidFill>
                <a:srgbClr val="000000"/>
              </a:solidFill>
              <a:prstDash val="solid"/>
              <a:round/>
              <a:headEnd/>
              <a:tailEnd/>
            </a:ln>
          </p:spPr>
          <p:txBody>
            <a:bodyPr/>
            <a:lstStyle/>
            <a:p>
              <a:endParaRPr lang="en-US" sz="1350"/>
            </a:p>
          </p:txBody>
        </p:sp>
        <p:sp>
          <p:nvSpPr>
            <p:cNvPr id="261586" name="Text Box 466"/>
            <p:cNvSpPr txBox="1">
              <a:spLocks noChangeArrowheads="1"/>
            </p:cNvSpPr>
            <p:nvPr/>
          </p:nvSpPr>
          <p:spPr bwMode="auto">
            <a:xfrm>
              <a:off x="3255" y="3097"/>
              <a:ext cx="514" cy="233"/>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Kern Delta WD</a:t>
              </a:r>
            </a:p>
          </p:txBody>
        </p:sp>
      </p:grpSp>
      <p:grpSp>
        <p:nvGrpSpPr>
          <p:cNvPr id="261480" name="Group 467"/>
          <p:cNvGrpSpPr>
            <a:grpSpLocks/>
          </p:cNvGrpSpPr>
          <p:nvPr/>
        </p:nvGrpSpPr>
        <p:grpSpPr bwMode="auto">
          <a:xfrm>
            <a:off x="4367213" y="1550194"/>
            <a:ext cx="533400" cy="1026319"/>
            <a:chOff x="3024" y="1620"/>
            <a:chExt cx="448" cy="862"/>
          </a:xfrm>
        </p:grpSpPr>
        <p:sp>
          <p:nvSpPr>
            <p:cNvPr id="261588" name="Freeform 468"/>
            <p:cNvSpPr>
              <a:spLocks/>
            </p:cNvSpPr>
            <p:nvPr/>
          </p:nvSpPr>
          <p:spPr bwMode="auto">
            <a:xfrm>
              <a:off x="3024" y="1620"/>
              <a:ext cx="448" cy="862"/>
            </a:xfrm>
            <a:custGeom>
              <a:avLst/>
              <a:gdLst/>
              <a:ahLst/>
              <a:cxnLst>
                <a:cxn ang="0">
                  <a:pos x="385" y="312"/>
                </a:cxn>
                <a:cxn ang="0">
                  <a:pos x="362" y="363"/>
                </a:cxn>
                <a:cxn ang="0">
                  <a:pos x="334" y="414"/>
                </a:cxn>
                <a:cxn ang="0">
                  <a:pos x="283" y="510"/>
                </a:cxn>
                <a:cxn ang="0">
                  <a:pos x="306" y="561"/>
                </a:cxn>
                <a:cxn ang="0">
                  <a:pos x="283" y="589"/>
                </a:cxn>
                <a:cxn ang="0">
                  <a:pos x="334" y="612"/>
                </a:cxn>
                <a:cxn ang="0">
                  <a:pos x="351" y="657"/>
                </a:cxn>
                <a:cxn ang="0">
                  <a:pos x="334" y="680"/>
                </a:cxn>
                <a:cxn ang="0">
                  <a:pos x="362" y="686"/>
                </a:cxn>
                <a:cxn ang="0">
                  <a:pos x="385" y="737"/>
                </a:cxn>
                <a:cxn ang="0">
                  <a:pos x="436" y="759"/>
                </a:cxn>
                <a:cxn ang="0">
                  <a:pos x="459" y="833"/>
                </a:cxn>
                <a:cxn ang="0">
                  <a:pos x="408" y="856"/>
                </a:cxn>
                <a:cxn ang="0">
                  <a:pos x="379" y="856"/>
                </a:cxn>
                <a:cxn ang="0">
                  <a:pos x="306" y="833"/>
                </a:cxn>
                <a:cxn ang="0">
                  <a:pos x="317" y="822"/>
                </a:cxn>
                <a:cxn ang="0">
                  <a:pos x="294" y="782"/>
                </a:cxn>
                <a:cxn ang="0">
                  <a:pos x="209" y="669"/>
                </a:cxn>
                <a:cxn ang="0">
                  <a:pos x="187" y="663"/>
                </a:cxn>
                <a:cxn ang="0">
                  <a:pos x="147" y="652"/>
                </a:cxn>
                <a:cxn ang="0">
                  <a:pos x="85" y="584"/>
                </a:cxn>
                <a:cxn ang="0">
                  <a:pos x="0" y="368"/>
                </a:cxn>
                <a:cxn ang="0">
                  <a:pos x="5" y="266"/>
                </a:cxn>
                <a:cxn ang="0">
                  <a:pos x="34" y="317"/>
                </a:cxn>
                <a:cxn ang="0">
                  <a:pos x="130" y="113"/>
                </a:cxn>
                <a:cxn ang="0">
                  <a:pos x="181" y="91"/>
                </a:cxn>
                <a:cxn ang="0">
                  <a:pos x="204" y="62"/>
                </a:cxn>
                <a:cxn ang="0">
                  <a:pos x="232" y="0"/>
                </a:cxn>
                <a:cxn ang="0">
                  <a:pos x="243" y="11"/>
                </a:cxn>
                <a:cxn ang="0">
                  <a:pos x="283" y="62"/>
                </a:cxn>
                <a:cxn ang="0">
                  <a:pos x="334" y="136"/>
                </a:cxn>
                <a:cxn ang="0">
                  <a:pos x="357" y="62"/>
                </a:cxn>
                <a:cxn ang="0">
                  <a:pos x="385" y="215"/>
                </a:cxn>
                <a:cxn ang="0">
                  <a:pos x="334" y="312"/>
                </a:cxn>
              </a:cxnLst>
              <a:rect l="0" t="0" r="r" b="b"/>
              <a:pathLst>
                <a:path w="459" h="884">
                  <a:moveTo>
                    <a:pt x="334" y="312"/>
                  </a:moveTo>
                  <a:lnTo>
                    <a:pt x="385" y="312"/>
                  </a:lnTo>
                  <a:lnTo>
                    <a:pt x="385" y="363"/>
                  </a:lnTo>
                  <a:lnTo>
                    <a:pt x="362" y="363"/>
                  </a:lnTo>
                  <a:lnTo>
                    <a:pt x="362" y="414"/>
                  </a:lnTo>
                  <a:lnTo>
                    <a:pt x="334" y="414"/>
                  </a:lnTo>
                  <a:lnTo>
                    <a:pt x="334" y="510"/>
                  </a:lnTo>
                  <a:lnTo>
                    <a:pt x="283" y="510"/>
                  </a:lnTo>
                  <a:lnTo>
                    <a:pt x="294" y="561"/>
                  </a:lnTo>
                  <a:lnTo>
                    <a:pt x="306" y="561"/>
                  </a:lnTo>
                  <a:lnTo>
                    <a:pt x="306" y="589"/>
                  </a:lnTo>
                  <a:lnTo>
                    <a:pt x="283" y="589"/>
                  </a:lnTo>
                  <a:lnTo>
                    <a:pt x="283" y="612"/>
                  </a:lnTo>
                  <a:lnTo>
                    <a:pt x="334" y="612"/>
                  </a:lnTo>
                  <a:lnTo>
                    <a:pt x="334" y="657"/>
                  </a:lnTo>
                  <a:lnTo>
                    <a:pt x="351" y="657"/>
                  </a:lnTo>
                  <a:lnTo>
                    <a:pt x="351" y="680"/>
                  </a:lnTo>
                  <a:lnTo>
                    <a:pt x="334" y="680"/>
                  </a:lnTo>
                  <a:lnTo>
                    <a:pt x="334" y="686"/>
                  </a:lnTo>
                  <a:lnTo>
                    <a:pt x="362" y="686"/>
                  </a:lnTo>
                  <a:lnTo>
                    <a:pt x="362" y="737"/>
                  </a:lnTo>
                  <a:lnTo>
                    <a:pt x="385" y="737"/>
                  </a:lnTo>
                  <a:lnTo>
                    <a:pt x="385" y="759"/>
                  </a:lnTo>
                  <a:lnTo>
                    <a:pt x="436" y="759"/>
                  </a:lnTo>
                  <a:lnTo>
                    <a:pt x="436" y="833"/>
                  </a:lnTo>
                  <a:lnTo>
                    <a:pt x="459" y="833"/>
                  </a:lnTo>
                  <a:lnTo>
                    <a:pt x="459" y="856"/>
                  </a:lnTo>
                  <a:lnTo>
                    <a:pt x="408" y="856"/>
                  </a:lnTo>
                  <a:lnTo>
                    <a:pt x="408" y="884"/>
                  </a:lnTo>
                  <a:lnTo>
                    <a:pt x="379" y="856"/>
                  </a:lnTo>
                  <a:lnTo>
                    <a:pt x="306" y="856"/>
                  </a:lnTo>
                  <a:lnTo>
                    <a:pt x="306" y="833"/>
                  </a:lnTo>
                  <a:lnTo>
                    <a:pt x="323" y="833"/>
                  </a:lnTo>
                  <a:lnTo>
                    <a:pt x="317" y="822"/>
                  </a:lnTo>
                  <a:lnTo>
                    <a:pt x="306" y="810"/>
                  </a:lnTo>
                  <a:lnTo>
                    <a:pt x="294" y="782"/>
                  </a:lnTo>
                  <a:lnTo>
                    <a:pt x="277" y="754"/>
                  </a:lnTo>
                  <a:lnTo>
                    <a:pt x="209" y="669"/>
                  </a:lnTo>
                  <a:lnTo>
                    <a:pt x="198" y="663"/>
                  </a:lnTo>
                  <a:lnTo>
                    <a:pt x="187" y="663"/>
                  </a:lnTo>
                  <a:lnTo>
                    <a:pt x="158" y="663"/>
                  </a:lnTo>
                  <a:lnTo>
                    <a:pt x="147" y="652"/>
                  </a:lnTo>
                  <a:lnTo>
                    <a:pt x="141" y="652"/>
                  </a:lnTo>
                  <a:lnTo>
                    <a:pt x="85" y="584"/>
                  </a:lnTo>
                  <a:lnTo>
                    <a:pt x="34" y="368"/>
                  </a:lnTo>
                  <a:lnTo>
                    <a:pt x="0" y="368"/>
                  </a:lnTo>
                  <a:lnTo>
                    <a:pt x="5" y="346"/>
                  </a:lnTo>
                  <a:lnTo>
                    <a:pt x="5" y="266"/>
                  </a:lnTo>
                  <a:lnTo>
                    <a:pt x="34" y="266"/>
                  </a:lnTo>
                  <a:lnTo>
                    <a:pt x="34" y="317"/>
                  </a:lnTo>
                  <a:lnTo>
                    <a:pt x="130" y="317"/>
                  </a:lnTo>
                  <a:lnTo>
                    <a:pt x="130" y="113"/>
                  </a:lnTo>
                  <a:lnTo>
                    <a:pt x="181" y="113"/>
                  </a:lnTo>
                  <a:lnTo>
                    <a:pt x="181" y="91"/>
                  </a:lnTo>
                  <a:lnTo>
                    <a:pt x="204" y="91"/>
                  </a:lnTo>
                  <a:lnTo>
                    <a:pt x="204" y="62"/>
                  </a:lnTo>
                  <a:lnTo>
                    <a:pt x="232" y="62"/>
                  </a:lnTo>
                  <a:lnTo>
                    <a:pt x="232" y="0"/>
                  </a:lnTo>
                  <a:lnTo>
                    <a:pt x="243" y="0"/>
                  </a:lnTo>
                  <a:lnTo>
                    <a:pt x="243" y="11"/>
                  </a:lnTo>
                  <a:lnTo>
                    <a:pt x="283" y="11"/>
                  </a:lnTo>
                  <a:lnTo>
                    <a:pt x="283" y="62"/>
                  </a:lnTo>
                  <a:lnTo>
                    <a:pt x="334" y="62"/>
                  </a:lnTo>
                  <a:lnTo>
                    <a:pt x="334" y="136"/>
                  </a:lnTo>
                  <a:lnTo>
                    <a:pt x="357" y="136"/>
                  </a:lnTo>
                  <a:lnTo>
                    <a:pt x="357" y="62"/>
                  </a:lnTo>
                  <a:lnTo>
                    <a:pt x="385" y="62"/>
                  </a:lnTo>
                  <a:lnTo>
                    <a:pt x="385" y="215"/>
                  </a:lnTo>
                  <a:lnTo>
                    <a:pt x="334" y="215"/>
                  </a:lnTo>
                  <a:lnTo>
                    <a:pt x="334" y="312"/>
                  </a:lnTo>
                  <a:lnTo>
                    <a:pt x="334" y="312"/>
                  </a:lnTo>
                </a:path>
              </a:pathLst>
            </a:custGeom>
            <a:solidFill>
              <a:srgbClr val="000066"/>
            </a:solidFill>
            <a:ln w="9525">
              <a:solidFill>
                <a:srgbClr val="000000"/>
              </a:solidFill>
              <a:prstDash val="solid"/>
              <a:round/>
              <a:headEnd/>
              <a:tailEnd/>
            </a:ln>
          </p:spPr>
          <p:txBody>
            <a:bodyPr/>
            <a:lstStyle/>
            <a:p>
              <a:endParaRPr lang="en-US" sz="1350"/>
            </a:p>
          </p:txBody>
        </p:sp>
        <p:sp>
          <p:nvSpPr>
            <p:cNvPr id="261589" name="Text Box 469"/>
            <p:cNvSpPr txBox="1">
              <a:spLocks noChangeArrowheads="1"/>
            </p:cNvSpPr>
            <p:nvPr/>
          </p:nvSpPr>
          <p:spPr bwMode="auto">
            <a:xfrm>
              <a:off x="3066" y="1907"/>
              <a:ext cx="341" cy="233"/>
            </a:xfrm>
            <a:prstGeom prst="rect">
              <a:avLst/>
            </a:prstGeom>
            <a:noFill/>
            <a:ln w="9525">
              <a:noFill/>
              <a:miter lim="800000"/>
              <a:headEnd/>
              <a:tailEnd/>
            </a:ln>
            <a:effectLst/>
          </p:spPr>
          <p:txBody>
            <a:bodyPr>
              <a:spAutoFit/>
            </a:bodyPr>
            <a:lstStyle/>
            <a:p>
              <a:pPr algn="ctr">
                <a:spcBef>
                  <a:spcPct val="50000"/>
                </a:spcBef>
              </a:pPr>
              <a:r>
                <a:rPr lang="en-US" sz="600" b="1">
                  <a:solidFill>
                    <a:schemeClr val="bg1"/>
                  </a:solidFill>
                  <a:latin typeface="Arial Narrow" pitchFamily="34" charset="0"/>
                </a:rPr>
                <a:t>Cawelo WD</a:t>
              </a:r>
            </a:p>
          </p:txBody>
        </p:sp>
      </p:grpSp>
      <p:grpSp>
        <p:nvGrpSpPr>
          <p:cNvPr id="261515" name="Group 470"/>
          <p:cNvGrpSpPr>
            <a:grpSpLocks/>
          </p:cNvGrpSpPr>
          <p:nvPr/>
        </p:nvGrpSpPr>
        <p:grpSpPr bwMode="auto">
          <a:xfrm>
            <a:off x="3824288" y="1571625"/>
            <a:ext cx="914400" cy="1176338"/>
            <a:chOff x="2580" y="1640"/>
            <a:chExt cx="768" cy="988"/>
          </a:xfrm>
        </p:grpSpPr>
        <p:sp>
          <p:nvSpPr>
            <p:cNvPr id="261591" name="Freeform 471"/>
            <p:cNvSpPr>
              <a:spLocks/>
            </p:cNvSpPr>
            <p:nvPr/>
          </p:nvSpPr>
          <p:spPr bwMode="auto">
            <a:xfrm>
              <a:off x="2580" y="1640"/>
              <a:ext cx="768" cy="988"/>
            </a:xfrm>
            <a:custGeom>
              <a:avLst/>
              <a:gdLst/>
              <a:ahLst/>
              <a:cxnLst>
                <a:cxn ang="0">
                  <a:pos x="771" y="873"/>
                </a:cxn>
                <a:cxn ang="0">
                  <a:pos x="771" y="816"/>
                </a:cxn>
                <a:cxn ang="0">
                  <a:pos x="782" y="805"/>
                </a:cxn>
                <a:cxn ang="0">
                  <a:pos x="760" y="765"/>
                </a:cxn>
                <a:cxn ang="0">
                  <a:pos x="674" y="652"/>
                </a:cxn>
                <a:cxn ang="0">
                  <a:pos x="652" y="646"/>
                </a:cxn>
                <a:cxn ang="0">
                  <a:pos x="618" y="635"/>
                </a:cxn>
                <a:cxn ang="0">
                  <a:pos x="550" y="567"/>
                </a:cxn>
                <a:cxn ang="0">
                  <a:pos x="465" y="351"/>
                </a:cxn>
                <a:cxn ang="0">
                  <a:pos x="470" y="249"/>
                </a:cxn>
                <a:cxn ang="0">
                  <a:pos x="499" y="147"/>
                </a:cxn>
                <a:cxn ang="0">
                  <a:pos x="397" y="96"/>
                </a:cxn>
                <a:cxn ang="0">
                  <a:pos x="346" y="45"/>
                </a:cxn>
                <a:cxn ang="0">
                  <a:pos x="300" y="0"/>
                </a:cxn>
                <a:cxn ang="0">
                  <a:pos x="102" y="22"/>
                </a:cxn>
                <a:cxn ang="0">
                  <a:pos x="51" y="0"/>
                </a:cxn>
                <a:cxn ang="0">
                  <a:pos x="5" y="45"/>
                </a:cxn>
                <a:cxn ang="0">
                  <a:pos x="198" y="96"/>
                </a:cxn>
                <a:cxn ang="0">
                  <a:pos x="153" y="124"/>
                </a:cxn>
                <a:cxn ang="0">
                  <a:pos x="125" y="147"/>
                </a:cxn>
                <a:cxn ang="0">
                  <a:pos x="51" y="198"/>
                </a:cxn>
                <a:cxn ang="0">
                  <a:pos x="0" y="249"/>
                </a:cxn>
                <a:cxn ang="0">
                  <a:pos x="102" y="198"/>
                </a:cxn>
                <a:cxn ang="0">
                  <a:pos x="125" y="249"/>
                </a:cxn>
                <a:cxn ang="0">
                  <a:pos x="153" y="323"/>
                </a:cxn>
                <a:cxn ang="0">
                  <a:pos x="164" y="323"/>
                </a:cxn>
                <a:cxn ang="0">
                  <a:pos x="181" y="351"/>
                </a:cxn>
                <a:cxn ang="0">
                  <a:pos x="198" y="402"/>
                </a:cxn>
                <a:cxn ang="0">
                  <a:pos x="249" y="447"/>
                </a:cxn>
                <a:cxn ang="0">
                  <a:pos x="323" y="510"/>
                </a:cxn>
                <a:cxn ang="0">
                  <a:pos x="374" y="561"/>
                </a:cxn>
                <a:cxn ang="0">
                  <a:pos x="397" y="595"/>
                </a:cxn>
                <a:cxn ang="0">
                  <a:pos x="425" y="720"/>
                </a:cxn>
                <a:cxn ang="0">
                  <a:pos x="459" y="742"/>
                </a:cxn>
                <a:cxn ang="0">
                  <a:pos x="470" y="754"/>
                </a:cxn>
                <a:cxn ang="0">
                  <a:pos x="402" y="771"/>
                </a:cxn>
                <a:cxn ang="0">
                  <a:pos x="425" y="844"/>
                </a:cxn>
                <a:cxn ang="0">
                  <a:pos x="453" y="963"/>
                </a:cxn>
                <a:cxn ang="0">
                  <a:pos x="527" y="1014"/>
                </a:cxn>
                <a:cxn ang="0">
                  <a:pos x="572" y="969"/>
                </a:cxn>
                <a:cxn ang="0">
                  <a:pos x="555" y="952"/>
                </a:cxn>
                <a:cxn ang="0">
                  <a:pos x="584" y="941"/>
                </a:cxn>
                <a:cxn ang="0">
                  <a:pos x="606" y="952"/>
                </a:cxn>
                <a:cxn ang="0">
                  <a:pos x="629" y="941"/>
                </a:cxn>
                <a:cxn ang="0">
                  <a:pos x="726" y="992"/>
                </a:cxn>
                <a:cxn ang="0">
                  <a:pos x="731" y="895"/>
                </a:cxn>
                <a:cxn ang="0">
                  <a:pos x="726" y="884"/>
                </a:cxn>
                <a:cxn ang="0">
                  <a:pos x="743" y="867"/>
                </a:cxn>
                <a:cxn ang="0">
                  <a:pos x="743" y="873"/>
                </a:cxn>
              </a:cxnLst>
              <a:rect l="0" t="0" r="r" b="b"/>
              <a:pathLst>
                <a:path w="788" h="1014">
                  <a:moveTo>
                    <a:pt x="743" y="873"/>
                  </a:moveTo>
                  <a:lnTo>
                    <a:pt x="771" y="873"/>
                  </a:lnTo>
                  <a:lnTo>
                    <a:pt x="771" y="839"/>
                  </a:lnTo>
                  <a:lnTo>
                    <a:pt x="771" y="816"/>
                  </a:lnTo>
                  <a:lnTo>
                    <a:pt x="788" y="816"/>
                  </a:lnTo>
                  <a:lnTo>
                    <a:pt x="782" y="805"/>
                  </a:lnTo>
                  <a:lnTo>
                    <a:pt x="771" y="788"/>
                  </a:lnTo>
                  <a:lnTo>
                    <a:pt x="760" y="765"/>
                  </a:lnTo>
                  <a:lnTo>
                    <a:pt x="743" y="737"/>
                  </a:lnTo>
                  <a:lnTo>
                    <a:pt x="674" y="652"/>
                  </a:lnTo>
                  <a:lnTo>
                    <a:pt x="663" y="646"/>
                  </a:lnTo>
                  <a:lnTo>
                    <a:pt x="652" y="646"/>
                  </a:lnTo>
                  <a:lnTo>
                    <a:pt x="623" y="646"/>
                  </a:lnTo>
                  <a:lnTo>
                    <a:pt x="618" y="635"/>
                  </a:lnTo>
                  <a:lnTo>
                    <a:pt x="606" y="635"/>
                  </a:lnTo>
                  <a:lnTo>
                    <a:pt x="550" y="567"/>
                  </a:lnTo>
                  <a:lnTo>
                    <a:pt x="499" y="351"/>
                  </a:lnTo>
                  <a:lnTo>
                    <a:pt x="465" y="351"/>
                  </a:lnTo>
                  <a:lnTo>
                    <a:pt x="470" y="328"/>
                  </a:lnTo>
                  <a:lnTo>
                    <a:pt x="470" y="249"/>
                  </a:lnTo>
                  <a:lnTo>
                    <a:pt x="499" y="249"/>
                  </a:lnTo>
                  <a:lnTo>
                    <a:pt x="499" y="147"/>
                  </a:lnTo>
                  <a:lnTo>
                    <a:pt x="397" y="147"/>
                  </a:lnTo>
                  <a:lnTo>
                    <a:pt x="397" y="96"/>
                  </a:lnTo>
                  <a:lnTo>
                    <a:pt x="346" y="96"/>
                  </a:lnTo>
                  <a:lnTo>
                    <a:pt x="346" y="45"/>
                  </a:lnTo>
                  <a:lnTo>
                    <a:pt x="300" y="45"/>
                  </a:lnTo>
                  <a:lnTo>
                    <a:pt x="300" y="0"/>
                  </a:lnTo>
                  <a:lnTo>
                    <a:pt x="102" y="0"/>
                  </a:lnTo>
                  <a:lnTo>
                    <a:pt x="102" y="22"/>
                  </a:lnTo>
                  <a:lnTo>
                    <a:pt x="51" y="22"/>
                  </a:lnTo>
                  <a:lnTo>
                    <a:pt x="51" y="0"/>
                  </a:lnTo>
                  <a:lnTo>
                    <a:pt x="5" y="0"/>
                  </a:lnTo>
                  <a:lnTo>
                    <a:pt x="5" y="45"/>
                  </a:lnTo>
                  <a:lnTo>
                    <a:pt x="198" y="45"/>
                  </a:lnTo>
                  <a:lnTo>
                    <a:pt x="198" y="96"/>
                  </a:lnTo>
                  <a:lnTo>
                    <a:pt x="153" y="96"/>
                  </a:lnTo>
                  <a:lnTo>
                    <a:pt x="153" y="124"/>
                  </a:lnTo>
                  <a:lnTo>
                    <a:pt x="125" y="124"/>
                  </a:lnTo>
                  <a:lnTo>
                    <a:pt x="125" y="147"/>
                  </a:lnTo>
                  <a:lnTo>
                    <a:pt x="51" y="147"/>
                  </a:lnTo>
                  <a:lnTo>
                    <a:pt x="51" y="198"/>
                  </a:lnTo>
                  <a:lnTo>
                    <a:pt x="0" y="198"/>
                  </a:lnTo>
                  <a:lnTo>
                    <a:pt x="0" y="249"/>
                  </a:lnTo>
                  <a:lnTo>
                    <a:pt x="102" y="249"/>
                  </a:lnTo>
                  <a:lnTo>
                    <a:pt x="102" y="198"/>
                  </a:lnTo>
                  <a:lnTo>
                    <a:pt x="125" y="198"/>
                  </a:lnTo>
                  <a:lnTo>
                    <a:pt x="125" y="249"/>
                  </a:lnTo>
                  <a:lnTo>
                    <a:pt x="153" y="249"/>
                  </a:lnTo>
                  <a:lnTo>
                    <a:pt x="153" y="323"/>
                  </a:lnTo>
                  <a:lnTo>
                    <a:pt x="164" y="323"/>
                  </a:lnTo>
                  <a:lnTo>
                    <a:pt x="164" y="323"/>
                  </a:lnTo>
                  <a:lnTo>
                    <a:pt x="181" y="323"/>
                  </a:lnTo>
                  <a:lnTo>
                    <a:pt x="181" y="351"/>
                  </a:lnTo>
                  <a:lnTo>
                    <a:pt x="198" y="351"/>
                  </a:lnTo>
                  <a:lnTo>
                    <a:pt x="198" y="402"/>
                  </a:lnTo>
                  <a:lnTo>
                    <a:pt x="249" y="402"/>
                  </a:lnTo>
                  <a:lnTo>
                    <a:pt x="249" y="447"/>
                  </a:lnTo>
                  <a:lnTo>
                    <a:pt x="289" y="447"/>
                  </a:lnTo>
                  <a:lnTo>
                    <a:pt x="323" y="510"/>
                  </a:lnTo>
                  <a:lnTo>
                    <a:pt x="346" y="538"/>
                  </a:lnTo>
                  <a:lnTo>
                    <a:pt x="374" y="561"/>
                  </a:lnTo>
                  <a:lnTo>
                    <a:pt x="374" y="595"/>
                  </a:lnTo>
                  <a:lnTo>
                    <a:pt x="397" y="595"/>
                  </a:lnTo>
                  <a:lnTo>
                    <a:pt x="397" y="720"/>
                  </a:lnTo>
                  <a:lnTo>
                    <a:pt x="425" y="720"/>
                  </a:lnTo>
                  <a:lnTo>
                    <a:pt x="425" y="742"/>
                  </a:lnTo>
                  <a:lnTo>
                    <a:pt x="459" y="742"/>
                  </a:lnTo>
                  <a:lnTo>
                    <a:pt x="459" y="754"/>
                  </a:lnTo>
                  <a:lnTo>
                    <a:pt x="470" y="754"/>
                  </a:lnTo>
                  <a:lnTo>
                    <a:pt x="470" y="771"/>
                  </a:lnTo>
                  <a:lnTo>
                    <a:pt x="402" y="771"/>
                  </a:lnTo>
                  <a:lnTo>
                    <a:pt x="402" y="844"/>
                  </a:lnTo>
                  <a:lnTo>
                    <a:pt x="425" y="844"/>
                  </a:lnTo>
                  <a:lnTo>
                    <a:pt x="425" y="963"/>
                  </a:lnTo>
                  <a:lnTo>
                    <a:pt x="453" y="963"/>
                  </a:lnTo>
                  <a:lnTo>
                    <a:pt x="453" y="1014"/>
                  </a:lnTo>
                  <a:lnTo>
                    <a:pt x="527" y="1014"/>
                  </a:lnTo>
                  <a:lnTo>
                    <a:pt x="527" y="969"/>
                  </a:lnTo>
                  <a:lnTo>
                    <a:pt x="572" y="969"/>
                  </a:lnTo>
                  <a:lnTo>
                    <a:pt x="572" y="952"/>
                  </a:lnTo>
                  <a:lnTo>
                    <a:pt x="555" y="952"/>
                  </a:lnTo>
                  <a:lnTo>
                    <a:pt x="555" y="941"/>
                  </a:lnTo>
                  <a:lnTo>
                    <a:pt x="584" y="941"/>
                  </a:lnTo>
                  <a:lnTo>
                    <a:pt x="584" y="952"/>
                  </a:lnTo>
                  <a:lnTo>
                    <a:pt x="606" y="952"/>
                  </a:lnTo>
                  <a:lnTo>
                    <a:pt x="606" y="941"/>
                  </a:lnTo>
                  <a:lnTo>
                    <a:pt x="629" y="941"/>
                  </a:lnTo>
                  <a:lnTo>
                    <a:pt x="629" y="992"/>
                  </a:lnTo>
                  <a:lnTo>
                    <a:pt x="726" y="992"/>
                  </a:lnTo>
                  <a:lnTo>
                    <a:pt x="726" y="895"/>
                  </a:lnTo>
                  <a:lnTo>
                    <a:pt x="731" y="895"/>
                  </a:lnTo>
                  <a:lnTo>
                    <a:pt x="731" y="884"/>
                  </a:lnTo>
                  <a:lnTo>
                    <a:pt x="726" y="884"/>
                  </a:lnTo>
                  <a:lnTo>
                    <a:pt x="726" y="867"/>
                  </a:lnTo>
                  <a:lnTo>
                    <a:pt x="743" y="867"/>
                  </a:lnTo>
                  <a:lnTo>
                    <a:pt x="743" y="873"/>
                  </a:lnTo>
                  <a:lnTo>
                    <a:pt x="743" y="873"/>
                  </a:lnTo>
                </a:path>
              </a:pathLst>
            </a:custGeom>
            <a:solidFill>
              <a:srgbClr val="660033"/>
            </a:solidFill>
            <a:ln w="9525">
              <a:solidFill>
                <a:srgbClr val="000000"/>
              </a:solidFill>
              <a:prstDash val="solid"/>
              <a:round/>
              <a:headEnd/>
              <a:tailEnd/>
            </a:ln>
          </p:spPr>
          <p:txBody>
            <a:bodyPr/>
            <a:lstStyle/>
            <a:p>
              <a:endParaRPr lang="en-US" sz="1350"/>
            </a:p>
          </p:txBody>
        </p:sp>
        <p:sp>
          <p:nvSpPr>
            <p:cNvPr id="261592" name="Text Box 472"/>
            <p:cNvSpPr txBox="1">
              <a:spLocks noChangeArrowheads="1"/>
            </p:cNvSpPr>
            <p:nvPr/>
          </p:nvSpPr>
          <p:spPr bwMode="auto">
            <a:xfrm>
              <a:off x="2736" y="1749"/>
              <a:ext cx="341" cy="310"/>
            </a:xfrm>
            <a:prstGeom prst="rect">
              <a:avLst/>
            </a:prstGeom>
            <a:noFill/>
            <a:ln w="9525">
              <a:noFill/>
              <a:miter lim="800000"/>
              <a:headEnd/>
              <a:tailEnd/>
            </a:ln>
            <a:effectLst/>
          </p:spPr>
          <p:txBody>
            <a:bodyPr>
              <a:spAutoFit/>
            </a:bodyPr>
            <a:lstStyle/>
            <a:p>
              <a:pPr algn="ctr">
                <a:spcBef>
                  <a:spcPct val="50000"/>
                </a:spcBef>
              </a:pPr>
              <a:r>
                <a:rPr lang="en-US" sz="600" b="1">
                  <a:solidFill>
                    <a:schemeClr val="bg1"/>
                  </a:solidFill>
                  <a:latin typeface="Arial Narrow" pitchFamily="34" charset="0"/>
                </a:rPr>
                <a:t>North Kern WSD</a:t>
              </a:r>
            </a:p>
          </p:txBody>
        </p:sp>
      </p:grpSp>
      <p:grpSp>
        <p:nvGrpSpPr>
          <p:cNvPr id="261518" name="Group 473"/>
          <p:cNvGrpSpPr>
            <a:grpSpLocks/>
          </p:cNvGrpSpPr>
          <p:nvPr/>
        </p:nvGrpSpPr>
        <p:grpSpPr bwMode="auto">
          <a:xfrm>
            <a:off x="3873103" y="3680222"/>
            <a:ext cx="2118122" cy="828675"/>
            <a:chOff x="2605" y="3385"/>
            <a:chExt cx="1779" cy="696"/>
          </a:xfrm>
        </p:grpSpPr>
        <p:sp>
          <p:nvSpPr>
            <p:cNvPr id="261594" name="Freeform 474"/>
            <p:cNvSpPr>
              <a:spLocks/>
            </p:cNvSpPr>
            <p:nvPr/>
          </p:nvSpPr>
          <p:spPr bwMode="auto">
            <a:xfrm>
              <a:off x="2605" y="3385"/>
              <a:ext cx="1779" cy="696"/>
            </a:xfrm>
            <a:custGeom>
              <a:avLst/>
              <a:gdLst/>
              <a:ahLst/>
              <a:cxnLst>
                <a:cxn ang="0">
                  <a:pos x="1066" y="147"/>
                </a:cxn>
                <a:cxn ang="0">
                  <a:pos x="1015" y="204"/>
                </a:cxn>
                <a:cxn ang="0">
                  <a:pos x="953" y="249"/>
                </a:cxn>
                <a:cxn ang="0">
                  <a:pos x="964" y="272"/>
                </a:cxn>
                <a:cxn ang="0">
                  <a:pos x="1021" y="283"/>
                </a:cxn>
                <a:cxn ang="0">
                  <a:pos x="1123" y="334"/>
                </a:cxn>
                <a:cxn ang="0">
                  <a:pos x="1174" y="306"/>
                </a:cxn>
                <a:cxn ang="0">
                  <a:pos x="1174" y="306"/>
                </a:cxn>
                <a:cxn ang="0">
                  <a:pos x="1231" y="334"/>
                </a:cxn>
                <a:cxn ang="0">
                  <a:pos x="1276" y="283"/>
                </a:cxn>
                <a:cxn ang="0">
                  <a:pos x="1231" y="260"/>
                </a:cxn>
                <a:cxn ang="0">
                  <a:pos x="1304" y="209"/>
                </a:cxn>
                <a:cxn ang="0">
                  <a:pos x="1373" y="209"/>
                </a:cxn>
                <a:cxn ang="0">
                  <a:pos x="1486" y="119"/>
                </a:cxn>
                <a:cxn ang="0">
                  <a:pos x="1514" y="158"/>
                </a:cxn>
                <a:cxn ang="0">
                  <a:pos x="1537" y="187"/>
                </a:cxn>
                <a:cxn ang="0">
                  <a:pos x="1554" y="198"/>
                </a:cxn>
                <a:cxn ang="0">
                  <a:pos x="1594" y="340"/>
                </a:cxn>
                <a:cxn ang="0">
                  <a:pos x="1713" y="385"/>
                </a:cxn>
                <a:cxn ang="0">
                  <a:pos x="1820" y="328"/>
                </a:cxn>
                <a:cxn ang="0">
                  <a:pos x="1820" y="430"/>
                </a:cxn>
                <a:cxn ang="0">
                  <a:pos x="1696" y="476"/>
                </a:cxn>
                <a:cxn ang="0">
                  <a:pos x="1582" y="567"/>
                </a:cxn>
                <a:cxn ang="0">
                  <a:pos x="1503" y="663"/>
                </a:cxn>
                <a:cxn ang="0">
                  <a:pos x="1134" y="714"/>
                </a:cxn>
                <a:cxn ang="0">
                  <a:pos x="1044" y="561"/>
                </a:cxn>
                <a:cxn ang="0">
                  <a:pos x="1004" y="561"/>
                </a:cxn>
                <a:cxn ang="0">
                  <a:pos x="1180" y="498"/>
                </a:cxn>
                <a:cxn ang="0">
                  <a:pos x="1100" y="464"/>
                </a:cxn>
                <a:cxn ang="0">
                  <a:pos x="1044" y="413"/>
                </a:cxn>
                <a:cxn ang="0">
                  <a:pos x="896" y="419"/>
                </a:cxn>
                <a:cxn ang="0">
                  <a:pos x="721" y="408"/>
                </a:cxn>
                <a:cxn ang="0">
                  <a:pos x="647" y="487"/>
                </a:cxn>
                <a:cxn ang="0">
                  <a:pos x="664" y="453"/>
                </a:cxn>
                <a:cxn ang="0">
                  <a:pos x="613" y="379"/>
                </a:cxn>
                <a:cxn ang="0">
                  <a:pos x="573" y="351"/>
                </a:cxn>
                <a:cxn ang="0">
                  <a:pos x="471" y="362"/>
                </a:cxn>
                <a:cxn ang="0">
                  <a:pos x="392" y="430"/>
                </a:cxn>
                <a:cxn ang="0">
                  <a:pos x="278" y="385"/>
                </a:cxn>
                <a:cxn ang="0">
                  <a:pos x="205" y="430"/>
                </a:cxn>
                <a:cxn ang="0">
                  <a:pos x="176" y="408"/>
                </a:cxn>
                <a:cxn ang="0">
                  <a:pos x="176" y="328"/>
                </a:cxn>
                <a:cxn ang="0">
                  <a:pos x="80" y="266"/>
                </a:cxn>
                <a:cxn ang="0">
                  <a:pos x="0" y="204"/>
                </a:cxn>
                <a:cxn ang="0">
                  <a:pos x="80" y="85"/>
                </a:cxn>
                <a:cxn ang="0">
                  <a:pos x="426" y="17"/>
                </a:cxn>
                <a:cxn ang="0">
                  <a:pos x="528" y="0"/>
                </a:cxn>
                <a:cxn ang="0">
                  <a:pos x="641" y="0"/>
                </a:cxn>
                <a:cxn ang="0">
                  <a:pos x="789" y="96"/>
                </a:cxn>
                <a:cxn ang="0">
                  <a:pos x="851" y="136"/>
                </a:cxn>
                <a:cxn ang="0">
                  <a:pos x="947" y="124"/>
                </a:cxn>
                <a:cxn ang="0">
                  <a:pos x="1027" y="56"/>
                </a:cxn>
                <a:cxn ang="0">
                  <a:pos x="1140" y="5"/>
                </a:cxn>
                <a:cxn ang="0">
                  <a:pos x="1089" y="102"/>
                </a:cxn>
              </a:cxnLst>
              <a:rect l="0" t="0" r="r" b="b"/>
              <a:pathLst>
                <a:path w="1826" h="714">
                  <a:moveTo>
                    <a:pt x="1089" y="102"/>
                  </a:moveTo>
                  <a:lnTo>
                    <a:pt x="1089" y="124"/>
                  </a:lnTo>
                  <a:lnTo>
                    <a:pt x="1066" y="124"/>
                  </a:lnTo>
                  <a:lnTo>
                    <a:pt x="1066" y="147"/>
                  </a:lnTo>
                  <a:lnTo>
                    <a:pt x="1038" y="147"/>
                  </a:lnTo>
                  <a:lnTo>
                    <a:pt x="1038" y="170"/>
                  </a:lnTo>
                  <a:lnTo>
                    <a:pt x="1015" y="170"/>
                  </a:lnTo>
                  <a:lnTo>
                    <a:pt x="1015" y="204"/>
                  </a:lnTo>
                  <a:lnTo>
                    <a:pt x="970" y="204"/>
                  </a:lnTo>
                  <a:lnTo>
                    <a:pt x="970" y="238"/>
                  </a:lnTo>
                  <a:lnTo>
                    <a:pt x="953" y="238"/>
                  </a:lnTo>
                  <a:lnTo>
                    <a:pt x="953" y="249"/>
                  </a:lnTo>
                  <a:lnTo>
                    <a:pt x="947" y="249"/>
                  </a:lnTo>
                  <a:lnTo>
                    <a:pt x="947" y="260"/>
                  </a:lnTo>
                  <a:lnTo>
                    <a:pt x="964" y="260"/>
                  </a:lnTo>
                  <a:lnTo>
                    <a:pt x="964" y="272"/>
                  </a:lnTo>
                  <a:lnTo>
                    <a:pt x="970" y="272"/>
                  </a:lnTo>
                  <a:lnTo>
                    <a:pt x="970" y="306"/>
                  </a:lnTo>
                  <a:lnTo>
                    <a:pt x="1021" y="306"/>
                  </a:lnTo>
                  <a:lnTo>
                    <a:pt x="1021" y="283"/>
                  </a:lnTo>
                  <a:lnTo>
                    <a:pt x="1044" y="283"/>
                  </a:lnTo>
                  <a:lnTo>
                    <a:pt x="1044" y="317"/>
                  </a:lnTo>
                  <a:lnTo>
                    <a:pt x="1123" y="317"/>
                  </a:lnTo>
                  <a:lnTo>
                    <a:pt x="1123" y="334"/>
                  </a:lnTo>
                  <a:lnTo>
                    <a:pt x="1134" y="334"/>
                  </a:lnTo>
                  <a:lnTo>
                    <a:pt x="1134" y="351"/>
                  </a:lnTo>
                  <a:lnTo>
                    <a:pt x="1174" y="351"/>
                  </a:lnTo>
                  <a:lnTo>
                    <a:pt x="1174" y="306"/>
                  </a:lnTo>
                  <a:lnTo>
                    <a:pt x="1151" y="306"/>
                  </a:lnTo>
                  <a:lnTo>
                    <a:pt x="1134" y="260"/>
                  </a:lnTo>
                  <a:lnTo>
                    <a:pt x="1174" y="260"/>
                  </a:lnTo>
                  <a:lnTo>
                    <a:pt x="1174" y="306"/>
                  </a:lnTo>
                  <a:lnTo>
                    <a:pt x="1202" y="306"/>
                  </a:lnTo>
                  <a:lnTo>
                    <a:pt x="1202" y="328"/>
                  </a:lnTo>
                  <a:lnTo>
                    <a:pt x="1219" y="328"/>
                  </a:lnTo>
                  <a:lnTo>
                    <a:pt x="1231" y="334"/>
                  </a:lnTo>
                  <a:lnTo>
                    <a:pt x="1231" y="340"/>
                  </a:lnTo>
                  <a:lnTo>
                    <a:pt x="1231" y="357"/>
                  </a:lnTo>
                  <a:lnTo>
                    <a:pt x="1276" y="357"/>
                  </a:lnTo>
                  <a:lnTo>
                    <a:pt x="1276" y="283"/>
                  </a:lnTo>
                  <a:lnTo>
                    <a:pt x="1265" y="283"/>
                  </a:lnTo>
                  <a:lnTo>
                    <a:pt x="1265" y="306"/>
                  </a:lnTo>
                  <a:lnTo>
                    <a:pt x="1231" y="306"/>
                  </a:lnTo>
                  <a:lnTo>
                    <a:pt x="1231" y="260"/>
                  </a:lnTo>
                  <a:lnTo>
                    <a:pt x="1276" y="260"/>
                  </a:lnTo>
                  <a:lnTo>
                    <a:pt x="1276" y="238"/>
                  </a:lnTo>
                  <a:lnTo>
                    <a:pt x="1304" y="238"/>
                  </a:lnTo>
                  <a:lnTo>
                    <a:pt x="1304" y="209"/>
                  </a:lnTo>
                  <a:lnTo>
                    <a:pt x="1327" y="209"/>
                  </a:lnTo>
                  <a:lnTo>
                    <a:pt x="1327" y="192"/>
                  </a:lnTo>
                  <a:lnTo>
                    <a:pt x="1373" y="192"/>
                  </a:lnTo>
                  <a:lnTo>
                    <a:pt x="1373" y="209"/>
                  </a:lnTo>
                  <a:lnTo>
                    <a:pt x="1429" y="209"/>
                  </a:lnTo>
                  <a:lnTo>
                    <a:pt x="1429" y="192"/>
                  </a:lnTo>
                  <a:lnTo>
                    <a:pt x="1486" y="192"/>
                  </a:lnTo>
                  <a:lnTo>
                    <a:pt x="1486" y="119"/>
                  </a:lnTo>
                  <a:lnTo>
                    <a:pt x="1497" y="124"/>
                  </a:lnTo>
                  <a:lnTo>
                    <a:pt x="1509" y="136"/>
                  </a:lnTo>
                  <a:lnTo>
                    <a:pt x="1509" y="158"/>
                  </a:lnTo>
                  <a:lnTo>
                    <a:pt x="1514" y="158"/>
                  </a:lnTo>
                  <a:lnTo>
                    <a:pt x="1514" y="175"/>
                  </a:lnTo>
                  <a:lnTo>
                    <a:pt x="1526" y="175"/>
                  </a:lnTo>
                  <a:lnTo>
                    <a:pt x="1526" y="187"/>
                  </a:lnTo>
                  <a:lnTo>
                    <a:pt x="1537" y="187"/>
                  </a:lnTo>
                  <a:lnTo>
                    <a:pt x="1537" y="192"/>
                  </a:lnTo>
                  <a:lnTo>
                    <a:pt x="1548" y="192"/>
                  </a:lnTo>
                  <a:lnTo>
                    <a:pt x="1548" y="198"/>
                  </a:lnTo>
                  <a:lnTo>
                    <a:pt x="1554" y="198"/>
                  </a:lnTo>
                  <a:lnTo>
                    <a:pt x="1554" y="289"/>
                  </a:lnTo>
                  <a:lnTo>
                    <a:pt x="1571" y="289"/>
                  </a:lnTo>
                  <a:lnTo>
                    <a:pt x="1571" y="340"/>
                  </a:lnTo>
                  <a:lnTo>
                    <a:pt x="1594" y="340"/>
                  </a:lnTo>
                  <a:lnTo>
                    <a:pt x="1594" y="368"/>
                  </a:lnTo>
                  <a:lnTo>
                    <a:pt x="1622" y="368"/>
                  </a:lnTo>
                  <a:lnTo>
                    <a:pt x="1622" y="385"/>
                  </a:lnTo>
                  <a:lnTo>
                    <a:pt x="1713" y="385"/>
                  </a:lnTo>
                  <a:lnTo>
                    <a:pt x="1713" y="368"/>
                  </a:lnTo>
                  <a:lnTo>
                    <a:pt x="1741" y="368"/>
                  </a:lnTo>
                  <a:lnTo>
                    <a:pt x="1741" y="328"/>
                  </a:lnTo>
                  <a:lnTo>
                    <a:pt x="1820" y="328"/>
                  </a:lnTo>
                  <a:lnTo>
                    <a:pt x="1820" y="351"/>
                  </a:lnTo>
                  <a:lnTo>
                    <a:pt x="1826" y="351"/>
                  </a:lnTo>
                  <a:lnTo>
                    <a:pt x="1826" y="430"/>
                  </a:lnTo>
                  <a:lnTo>
                    <a:pt x="1820" y="430"/>
                  </a:lnTo>
                  <a:lnTo>
                    <a:pt x="1820" y="447"/>
                  </a:lnTo>
                  <a:lnTo>
                    <a:pt x="1741" y="447"/>
                  </a:lnTo>
                  <a:lnTo>
                    <a:pt x="1741" y="476"/>
                  </a:lnTo>
                  <a:lnTo>
                    <a:pt x="1696" y="476"/>
                  </a:lnTo>
                  <a:lnTo>
                    <a:pt x="1696" y="498"/>
                  </a:lnTo>
                  <a:lnTo>
                    <a:pt x="1650" y="498"/>
                  </a:lnTo>
                  <a:lnTo>
                    <a:pt x="1650" y="567"/>
                  </a:lnTo>
                  <a:lnTo>
                    <a:pt x="1582" y="567"/>
                  </a:lnTo>
                  <a:lnTo>
                    <a:pt x="1582" y="521"/>
                  </a:lnTo>
                  <a:lnTo>
                    <a:pt x="1526" y="521"/>
                  </a:lnTo>
                  <a:lnTo>
                    <a:pt x="1526" y="663"/>
                  </a:lnTo>
                  <a:lnTo>
                    <a:pt x="1503" y="663"/>
                  </a:lnTo>
                  <a:lnTo>
                    <a:pt x="1503" y="691"/>
                  </a:lnTo>
                  <a:lnTo>
                    <a:pt x="1480" y="691"/>
                  </a:lnTo>
                  <a:lnTo>
                    <a:pt x="1480" y="714"/>
                  </a:lnTo>
                  <a:lnTo>
                    <a:pt x="1134" y="714"/>
                  </a:lnTo>
                  <a:lnTo>
                    <a:pt x="1134" y="686"/>
                  </a:lnTo>
                  <a:lnTo>
                    <a:pt x="1083" y="686"/>
                  </a:lnTo>
                  <a:lnTo>
                    <a:pt x="1083" y="561"/>
                  </a:lnTo>
                  <a:lnTo>
                    <a:pt x="1044" y="561"/>
                  </a:lnTo>
                  <a:lnTo>
                    <a:pt x="1044" y="589"/>
                  </a:lnTo>
                  <a:lnTo>
                    <a:pt x="1010" y="589"/>
                  </a:lnTo>
                  <a:lnTo>
                    <a:pt x="1010" y="561"/>
                  </a:lnTo>
                  <a:lnTo>
                    <a:pt x="1004" y="561"/>
                  </a:lnTo>
                  <a:lnTo>
                    <a:pt x="1004" y="527"/>
                  </a:lnTo>
                  <a:lnTo>
                    <a:pt x="1151" y="527"/>
                  </a:lnTo>
                  <a:lnTo>
                    <a:pt x="1151" y="498"/>
                  </a:lnTo>
                  <a:lnTo>
                    <a:pt x="1180" y="498"/>
                  </a:lnTo>
                  <a:lnTo>
                    <a:pt x="1180" y="476"/>
                  </a:lnTo>
                  <a:lnTo>
                    <a:pt x="1117" y="476"/>
                  </a:lnTo>
                  <a:lnTo>
                    <a:pt x="1117" y="464"/>
                  </a:lnTo>
                  <a:lnTo>
                    <a:pt x="1100" y="464"/>
                  </a:lnTo>
                  <a:lnTo>
                    <a:pt x="1100" y="436"/>
                  </a:lnTo>
                  <a:lnTo>
                    <a:pt x="1072" y="436"/>
                  </a:lnTo>
                  <a:lnTo>
                    <a:pt x="1072" y="413"/>
                  </a:lnTo>
                  <a:lnTo>
                    <a:pt x="1044" y="413"/>
                  </a:lnTo>
                  <a:lnTo>
                    <a:pt x="1044" y="402"/>
                  </a:lnTo>
                  <a:lnTo>
                    <a:pt x="908" y="402"/>
                  </a:lnTo>
                  <a:lnTo>
                    <a:pt x="908" y="419"/>
                  </a:lnTo>
                  <a:lnTo>
                    <a:pt x="896" y="419"/>
                  </a:lnTo>
                  <a:lnTo>
                    <a:pt x="896" y="436"/>
                  </a:lnTo>
                  <a:lnTo>
                    <a:pt x="777" y="436"/>
                  </a:lnTo>
                  <a:lnTo>
                    <a:pt x="777" y="408"/>
                  </a:lnTo>
                  <a:lnTo>
                    <a:pt x="721" y="408"/>
                  </a:lnTo>
                  <a:lnTo>
                    <a:pt x="721" y="481"/>
                  </a:lnTo>
                  <a:lnTo>
                    <a:pt x="692" y="481"/>
                  </a:lnTo>
                  <a:lnTo>
                    <a:pt x="692" y="487"/>
                  </a:lnTo>
                  <a:lnTo>
                    <a:pt x="647" y="487"/>
                  </a:lnTo>
                  <a:lnTo>
                    <a:pt x="647" y="476"/>
                  </a:lnTo>
                  <a:lnTo>
                    <a:pt x="658" y="476"/>
                  </a:lnTo>
                  <a:lnTo>
                    <a:pt x="658" y="453"/>
                  </a:lnTo>
                  <a:lnTo>
                    <a:pt x="664" y="453"/>
                  </a:lnTo>
                  <a:lnTo>
                    <a:pt x="664" y="430"/>
                  </a:lnTo>
                  <a:lnTo>
                    <a:pt x="647" y="430"/>
                  </a:lnTo>
                  <a:lnTo>
                    <a:pt x="647" y="379"/>
                  </a:lnTo>
                  <a:lnTo>
                    <a:pt x="613" y="379"/>
                  </a:lnTo>
                  <a:lnTo>
                    <a:pt x="613" y="374"/>
                  </a:lnTo>
                  <a:lnTo>
                    <a:pt x="584" y="374"/>
                  </a:lnTo>
                  <a:lnTo>
                    <a:pt x="584" y="351"/>
                  </a:lnTo>
                  <a:lnTo>
                    <a:pt x="573" y="351"/>
                  </a:lnTo>
                  <a:lnTo>
                    <a:pt x="573" y="328"/>
                  </a:lnTo>
                  <a:lnTo>
                    <a:pt x="528" y="328"/>
                  </a:lnTo>
                  <a:lnTo>
                    <a:pt x="528" y="362"/>
                  </a:lnTo>
                  <a:lnTo>
                    <a:pt x="471" y="362"/>
                  </a:lnTo>
                  <a:lnTo>
                    <a:pt x="471" y="385"/>
                  </a:lnTo>
                  <a:lnTo>
                    <a:pt x="426" y="385"/>
                  </a:lnTo>
                  <a:lnTo>
                    <a:pt x="426" y="430"/>
                  </a:lnTo>
                  <a:lnTo>
                    <a:pt x="392" y="430"/>
                  </a:lnTo>
                  <a:lnTo>
                    <a:pt x="392" y="408"/>
                  </a:lnTo>
                  <a:lnTo>
                    <a:pt x="329" y="408"/>
                  </a:lnTo>
                  <a:lnTo>
                    <a:pt x="329" y="385"/>
                  </a:lnTo>
                  <a:lnTo>
                    <a:pt x="278" y="385"/>
                  </a:lnTo>
                  <a:lnTo>
                    <a:pt x="278" y="362"/>
                  </a:lnTo>
                  <a:lnTo>
                    <a:pt x="227" y="362"/>
                  </a:lnTo>
                  <a:lnTo>
                    <a:pt x="227" y="430"/>
                  </a:lnTo>
                  <a:lnTo>
                    <a:pt x="205" y="430"/>
                  </a:lnTo>
                  <a:lnTo>
                    <a:pt x="205" y="419"/>
                  </a:lnTo>
                  <a:lnTo>
                    <a:pt x="210" y="419"/>
                  </a:lnTo>
                  <a:lnTo>
                    <a:pt x="210" y="408"/>
                  </a:lnTo>
                  <a:lnTo>
                    <a:pt x="176" y="408"/>
                  </a:lnTo>
                  <a:lnTo>
                    <a:pt x="176" y="362"/>
                  </a:lnTo>
                  <a:lnTo>
                    <a:pt x="154" y="362"/>
                  </a:lnTo>
                  <a:lnTo>
                    <a:pt x="154" y="328"/>
                  </a:lnTo>
                  <a:lnTo>
                    <a:pt x="176" y="328"/>
                  </a:lnTo>
                  <a:lnTo>
                    <a:pt x="176" y="311"/>
                  </a:lnTo>
                  <a:lnTo>
                    <a:pt x="125" y="311"/>
                  </a:lnTo>
                  <a:lnTo>
                    <a:pt x="125" y="266"/>
                  </a:lnTo>
                  <a:lnTo>
                    <a:pt x="80" y="266"/>
                  </a:lnTo>
                  <a:lnTo>
                    <a:pt x="80" y="215"/>
                  </a:lnTo>
                  <a:lnTo>
                    <a:pt x="52" y="215"/>
                  </a:lnTo>
                  <a:lnTo>
                    <a:pt x="52" y="204"/>
                  </a:lnTo>
                  <a:lnTo>
                    <a:pt x="0" y="204"/>
                  </a:lnTo>
                  <a:lnTo>
                    <a:pt x="0" y="107"/>
                  </a:lnTo>
                  <a:lnTo>
                    <a:pt x="52" y="107"/>
                  </a:lnTo>
                  <a:lnTo>
                    <a:pt x="52" y="79"/>
                  </a:lnTo>
                  <a:lnTo>
                    <a:pt x="80" y="85"/>
                  </a:lnTo>
                  <a:lnTo>
                    <a:pt x="80" y="56"/>
                  </a:lnTo>
                  <a:lnTo>
                    <a:pt x="397" y="56"/>
                  </a:lnTo>
                  <a:lnTo>
                    <a:pt x="397" y="17"/>
                  </a:lnTo>
                  <a:lnTo>
                    <a:pt x="426" y="17"/>
                  </a:lnTo>
                  <a:lnTo>
                    <a:pt x="426" y="5"/>
                  </a:lnTo>
                  <a:lnTo>
                    <a:pt x="448" y="0"/>
                  </a:lnTo>
                  <a:lnTo>
                    <a:pt x="460" y="0"/>
                  </a:lnTo>
                  <a:lnTo>
                    <a:pt x="528" y="0"/>
                  </a:lnTo>
                  <a:lnTo>
                    <a:pt x="545" y="0"/>
                  </a:lnTo>
                  <a:lnTo>
                    <a:pt x="579" y="0"/>
                  </a:lnTo>
                  <a:lnTo>
                    <a:pt x="596" y="0"/>
                  </a:lnTo>
                  <a:lnTo>
                    <a:pt x="641" y="0"/>
                  </a:lnTo>
                  <a:lnTo>
                    <a:pt x="709" y="34"/>
                  </a:lnTo>
                  <a:lnTo>
                    <a:pt x="743" y="51"/>
                  </a:lnTo>
                  <a:lnTo>
                    <a:pt x="766" y="68"/>
                  </a:lnTo>
                  <a:lnTo>
                    <a:pt x="789" y="96"/>
                  </a:lnTo>
                  <a:lnTo>
                    <a:pt x="800" y="107"/>
                  </a:lnTo>
                  <a:lnTo>
                    <a:pt x="828" y="113"/>
                  </a:lnTo>
                  <a:lnTo>
                    <a:pt x="840" y="124"/>
                  </a:lnTo>
                  <a:lnTo>
                    <a:pt x="851" y="136"/>
                  </a:lnTo>
                  <a:lnTo>
                    <a:pt x="862" y="136"/>
                  </a:lnTo>
                  <a:lnTo>
                    <a:pt x="879" y="141"/>
                  </a:lnTo>
                  <a:lnTo>
                    <a:pt x="925" y="141"/>
                  </a:lnTo>
                  <a:lnTo>
                    <a:pt x="947" y="124"/>
                  </a:lnTo>
                  <a:lnTo>
                    <a:pt x="970" y="113"/>
                  </a:lnTo>
                  <a:lnTo>
                    <a:pt x="981" y="107"/>
                  </a:lnTo>
                  <a:lnTo>
                    <a:pt x="1010" y="73"/>
                  </a:lnTo>
                  <a:lnTo>
                    <a:pt x="1027" y="56"/>
                  </a:lnTo>
                  <a:lnTo>
                    <a:pt x="1032" y="51"/>
                  </a:lnTo>
                  <a:lnTo>
                    <a:pt x="1089" y="51"/>
                  </a:lnTo>
                  <a:lnTo>
                    <a:pt x="1089" y="5"/>
                  </a:lnTo>
                  <a:lnTo>
                    <a:pt x="1140" y="5"/>
                  </a:lnTo>
                  <a:lnTo>
                    <a:pt x="1140" y="73"/>
                  </a:lnTo>
                  <a:lnTo>
                    <a:pt x="1117" y="73"/>
                  </a:lnTo>
                  <a:lnTo>
                    <a:pt x="1117" y="102"/>
                  </a:lnTo>
                  <a:lnTo>
                    <a:pt x="1089" y="102"/>
                  </a:lnTo>
                  <a:lnTo>
                    <a:pt x="1089" y="102"/>
                  </a:lnTo>
                </a:path>
              </a:pathLst>
            </a:custGeom>
            <a:solidFill>
              <a:srgbClr val="808000"/>
            </a:solidFill>
            <a:ln w="9525">
              <a:solidFill>
                <a:srgbClr val="000000"/>
              </a:solidFill>
              <a:prstDash val="solid"/>
              <a:round/>
              <a:headEnd/>
              <a:tailEnd/>
            </a:ln>
          </p:spPr>
          <p:txBody>
            <a:bodyPr/>
            <a:lstStyle/>
            <a:p>
              <a:endParaRPr lang="en-US" sz="1350"/>
            </a:p>
          </p:txBody>
        </p:sp>
        <p:sp>
          <p:nvSpPr>
            <p:cNvPr id="261595" name="Text Box 475"/>
            <p:cNvSpPr txBox="1">
              <a:spLocks noChangeArrowheads="1"/>
            </p:cNvSpPr>
            <p:nvPr/>
          </p:nvSpPr>
          <p:spPr bwMode="auto">
            <a:xfrm>
              <a:off x="2812" y="3470"/>
              <a:ext cx="668" cy="233"/>
            </a:xfrm>
            <a:prstGeom prst="rect">
              <a:avLst/>
            </a:prstGeom>
            <a:noFill/>
            <a:ln w="9525">
              <a:noFill/>
              <a:miter lim="800000"/>
              <a:headEnd/>
              <a:tailEnd/>
            </a:ln>
            <a:effectLst/>
          </p:spPr>
          <p:txBody>
            <a:bodyPr wrap="square">
              <a:spAutoFit/>
            </a:bodyPr>
            <a:lstStyle/>
            <a:p>
              <a:pPr algn="ctr">
                <a:spcBef>
                  <a:spcPct val="50000"/>
                </a:spcBef>
              </a:pPr>
              <a:r>
                <a:rPr lang="en-US" sz="600" b="1" dirty="0">
                  <a:latin typeface="Arial Narrow" pitchFamily="34" charset="0"/>
                </a:rPr>
                <a:t>Wheeler Ridge-Maricopa WSD</a:t>
              </a:r>
            </a:p>
          </p:txBody>
        </p:sp>
      </p:grpSp>
      <p:sp>
        <p:nvSpPr>
          <p:cNvPr id="261596" name="Freeform 476"/>
          <p:cNvSpPr>
            <a:spLocks/>
          </p:cNvSpPr>
          <p:nvPr/>
        </p:nvSpPr>
        <p:spPr bwMode="auto">
          <a:xfrm>
            <a:off x="4224337" y="2921794"/>
            <a:ext cx="328613" cy="190500"/>
          </a:xfrm>
          <a:custGeom>
            <a:avLst/>
            <a:gdLst/>
            <a:ahLst/>
            <a:cxnLst>
              <a:cxn ang="0">
                <a:pos x="0" y="147"/>
              </a:cxn>
              <a:cxn ang="0">
                <a:pos x="22" y="147"/>
              </a:cxn>
              <a:cxn ang="0">
                <a:pos x="22" y="136"/>
              </a:cxn>
              <a:cxn ang="0">
                <a:pos x="39" y="136"/>
              </a:cxn>
              <a:cxn ang="0">
                <a:pos x="39" y="124"/>
              </a:cxn>
              <a:cxn ang="0">
                <a:pos x="51" y="124"/>
              </a:cxn>
              <a:cxn ang="0">
                <a:pos x="51" y="113"/>
              </a:cxn>
              <a:cxn ang="0">
                <a:pos x="79" y="113"/>
              </a:cxn>
              <a:cxn ang="0">
                <a:pos x="79" y="102"/>
              </a:cxn>
              <a:cxn ang="0">
                <a:pos x="90" y="102"/>
              </a:cxn>
              <a:cxn ang="0">
                <a:pos x="90" y="90"/>
              </a:cxn>
              <a:cxn ang="0">
                <a:pos x="119" y="90"/>
              </a:cxn>
              <a:cxn ang="0">
                <a:pos x="119" y="73"/>
              </a:cxn>
              <a:cxn ang="0">
                <a:pos x="136" y="73"/>
              </a:cxn>
              <a:cxn ang="0">
                <a:pos x="136" y="62"/>
              </a:cxn>
              <a:cxn ang="0">
                <a:pos x="147" y="62"/>
              </a:cxn>
              <a:cxn ang="0">
                <a:pos x="147" y="51"/>
              </a:cxn>
              <a:cxn ang="0">
                <a:pos x="198" y="51"/>
              </a:cxn>
              <a:cxn ang="0">
                <a:pos x="198" y="28"/>
              </a:cxn>
              <a:cxn ang="0">
                <a:pos x="221" y="28"/>
              </a:cxn>
              <a:cxn ang="0">
                <a:pos x="221" y="17"/>
              </a:cxn>
              <a:cxn ang="0">
                <a:pos x="232" y="17"/>
              </a:cxn>
              <a:cxn ang="0">
                <a:pos x="232" y="0"/>
              </a:cxn>
              <a:cxn ang="0">
                <a:pos x="283" y="0"/>
              </a:cxn>
              <a:cxn ang="0">
                <a:pos x="283" y="17"/>
              </a:cxn>
              <a:cxn ang="0">
                <a:pos x="266" y="17"/>
              </a:cxn>
              <a:cxn ang="0">
                <a:pos x="266" y="22"/>
              </a:cxn>
              <a:cxn ang="0">
                <a:pos x="260" y="28"/>
              </a:cxn>
              <a:cxn ang="0">
                <a:pos x="260" y="28"/>
              </a:cxn>
              <a:cxn ang="0">
                <a:pos x="260" y="34"/>
              </a:cxn>
              <a:cxn ang="0">
                <a:pos x="260" y="39"/>
              </a:cxn>
              <a:cxn ang="0">
                <a:pos x="255" y="39"/>
              </a:cxn>
              <a:cxn ang="0">
                <a:pos x="249" y="39"/>
              </a:cxn>
              <a:cxn ang="0">
                <a:pos x="249" y="45"/>
              </a:cxn>
              <a:cxn ang="0">
                <a:pos x="249" y="51"/>
              </a:cxn>
              <a:cxn ang="0">
                <a:pos x="232" y="51"/>
              </a:cxn>
              <a:cxn ang="0">
                <a:pos x="232" y="73"/>
              </a:cxn>
              <a:cxn ang="0">
                <a:pos x="192" y="85"/>
              </a:cxn>
              <a:cxn ang="0">
                <a:pos x="113" y="119"/>
              </a:cxn>
              <a:cxn ang="0">
                <a:pos x="45" y="158"/>
              </a:cxn>
              <a:cxn ang="0">
                <a:pos x="34" y="158"/>
              </a:cxn>
              <a:cxn ang="0">
                <a:pos x="28" y="164"/>
              </a:cxn>
              <a:cxn ang="0">
                <a:pos x="11" y="164"/>
              </a:cxn>
              <a:cxn ang="0">
                <a:pos x="0" y="147"/>
              </a:cxn>
              <a:cxn ang="0">
                <a:pos x="0" y="147"/>
              </a:cxn>
            </a:cxnLst>
            <a:rect l="0" t="0" r="r" b="b"/>
            <a:pathLst>
              <a:path w="283" h="164">
                <a:moveTo>
                  <a:pt x="0" y="147"/>
                </a:moveTo>
                <a:lnTo>
                  <a:pt x="22" y="147"/>
                </a:lnTo>
                <a:lnTo>
                  <a:pt x="22" y="136"/>
                </a:lnTo>
                <a:lnTo>
                  <a:pt x="39" y="136"/>
                </a:lnTo>
                <a:lnTo>
                  <a:pt x="39" y="124"/>
                </a:lnTo>
                <a:lnTo>
                  <a:pt x="51" y="124"/>
                </a:lnTo>
                <a:lnTo>
                  <a:pt x="51" y="113"/>
                </a:lnTo>
                <a:lnTo>
                  <a:pt x="79" y="113"/>
                </a:lnTo>
                <a:lnTo>
                  <a:pt x="79" y="102"/>
                </a:lnTo>
                <a:lnTo>
                  <a:pt x="90" y="102"/>
                </a:lnTo>
                <a:lnTo>
                  <a:pt x="90" y="90"/>
                </a:lnTo>
                <a:lnTo>
                  <a:pt x="119" y="90"/>
                </a:lnTo>
                <a:lnTo>
                  <a:pt x="119" y="73"/>
                </a:lnTo>
                <a:lnTo>
                  <a:pt x="136" y="73"/>
                </a:lnTo>
                <a:lnTo>
                  <a:pt x="136" y="62"/>
                </a:lnTo>
                <a:lnTo>
                  <a:pt x="147" y="62"/>
                </a:lnTo>
                <a:lnTo>
                  <a:pt x="147" y="51"/>
                </a:lnTo>
                <a:lnTo>
                  <a:pt x="198" y="51"/>
                </a:lnTo>
                <a:lnTo>
                  <a:pt x="198" y="28"/>
                </a:lnTo>
                <a:lnTo>
                  <a:pt x="221" y="28"/>
                </a:lnTo>
                <a:lnTo>
                  <a:pt x="221" y="17"/>
                </a:lnTo>
                <a:lnTo>
                  <a:pt x="232" y="17"/>
                </a:lnTo>
                <a:lnTo>
                  <a:pt x="232" y="0"/>
                </a:lnTo>
                <a:lnTo>
                  <a:pt x="283" y="0"/>
                </a:lnTo>
                <a:lnTo>
                  <a:pt x="283" y="17"/>
                </a:lnTo>
                <a:lnTo>
                  <a:pt x="266" y="17"/>
                </a:lnTo>
                <a:lnTo>
                  <a:pt x="266" y="22"/>
                </a:lnTo>
                <a:lnTo>
                  <a:pt x="260" y="28"/>
                </a:lnTo>
                <a:lnTo>
                  <a:pt x="260" y="28"/>
                </a:lnTo>
                <a:lnTo>
                  <a:pt x="260" y="34"/>
                </a:lnTo>
                <a:lnTo>
                  <a:pt x="260" y="39"/>
                </a:lnTo>
                <a:lnTo>
                  <a:pt x="255" y="39"/>
                </a:lnTo>
                <a:lnTo>
                  <a:pt x="249" y="39"/>
                </a:lnTo>
                <a:lnTo>
                  <a:pt x="249" y="45"/>
                </a:lnTo>
                <a:lnTo>
                  <a:pt x="249" y="51"/>
                </a:lnTo>
                <a:lnTo>
                  <a:pt x="232" y="51"/>
                </a:lnTo>
                <a:lnTo>
                  <a:pt x="232" y="73"/>
                </a:lnTo>
                <a:lnTo>
                  <a:pt x="192" y="85"/>
                </a:lnTo>
                <a:lnTo>
                  <a:pt x="113" y="119"/>
                </a:lnTo>
                <a:lnTo>
                  <a:pt x="45" y="158"/>
                </a:lnTo>
                <a:lnTo>
                  <a:pt x="34" y="158"/>
                </a:lnTo>
                <a:lnTo>
                  <a:pt x="28" y="164"/>
                </a:lnTo>
                <a:lnTo>
                  <a:pt x="11" y="164"/>
                </a:lnTo>
                <a:lnTo>
                  <a:pt x="0" y="147"/>
                </a:lnTo>
                <a:lnTo>
                  <a:pt x="0" y="147"/>
                </a:lnTo>
              </a:path>
            </a:pathLst>
          </a:custGeom>
          <a:solidFill>
            <a:srgbClr val="FF0000"/>
          </a:solidFill>
          <a:ln w="9525">
            <a:solidFill>
              <a:schemeClr val="tx1"/>
            </a:solidFill>
            <a:prstDash val="solid"/>
            <a:round/>
            <a:headEnd/>
            <a:tailEnd/>
          </a:ln>
        </p:spPr>
        <p:txBody>
          <a:bodyPr/>
          <a:lstStyle/>
          <a:p>
            <a:endParaRPr lang="en-US" sz="1350"/>
          </a:p>
        </p:txBody>
      </p:sp>
      <p:sp>
        <p:nvSpPr>
          <p:cNvPr id="261597" name="Text Box 477"/>
          <p:cNvSpPr txBox="1">
            <a:spLocks noChangeArrowheads="1"/>
          </p:cNvSpPr>
          <p:nvPr/>
        </p:nvSpPr>
        <p:spPr bwMode="auto">
          <a:xfrm>
            <a:off x="5991225" y="3679031"/>
            <a:ext cx="2124075"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Wheeler Ridge-Maricopa (proposed) </a:t>
            </a:r>
          </a:p>
        </p:txBody>
      </p:sp>
      <p:sp>
        <p:nvSpPr>
          <p:cNvPr id="261598" name="Text Box 478"/>
          <p:cNvSpPr txBox="1">
            <a:spLocks noChangeArrowheads="1"/>
          </p:cNvSpPr>
          <p:nvPr/>
        </p:nvSpPr>
        <p:spPr bwMode="auto">
          <a:xfrm>
            <a:off x="5983250" y="935831"/>
            <a:ext cx="2124075" cy="253916"/>
          </a:xfrm>
          <a:prstGeom prst="rect">
            <a:avLst/>
          </a:prstGeom>
          <a:noFill/>
          <a:ln w="9525">
            <a:noFill/>
            <a:miter lim="800000"/>
            <a:headEnd/>
            <a:tailEnd/>
          </a:ln>
          <a:effectLst/>
        </p:spPr>
        <p:txBody>
          <a:bodyPr>
            <a:spAutoFit/>
          </a:bodyPr>
          <a:lstStyle/>
          <a:p>
            <a:pPr>
              <a:spcBef>
                <a:spcPct val="50000"/>
              </a:spcBef>
            </a:pPr>
            <a:r>
              <a:rPr lang="en-US" sz="1050" b="1" dirty="0">
                <a:latin typeface="Arial Narrow" pitchFamily="34" charset="0"/>
              </a:rPr>
              <a:t>City of Bakersfield 2,800 Acres</a:t>
            </a:r>
          </a:p>
        </p:txBody>
      </p:sp>
      <p:sp>
        <p:nvSpPr>
          <p:cNvPr id="261599" name="Text Box 479"/>
          <p:cNvSpPr txBox="1">
            <a:spLocks noChangeArrowheads="1"/>
          </p:cNvSpPr>
          <p:nvPr/>
        </p:nvSpPr>
        <p:spPr bwMode="auto">
          <a:xfrm>
            <a:off x="5986462" y="1164431"/>
            <a:ext cx="1785938" cy="253916"/>
          </a:xfrm>
          <a:prstGeom prst="rect">
            <a:avLst/>
          </a:prstGeom>
          <a:noFill/>
          <a:ln w="9525">
            <a:noFill/>
            <a:miter lim="800000"/>
            <a:headEnd/>
            <a:tailEnd/>
          </a:ln>
          <a:effectLst/>
        </p:spPr>
        <p:txBody>
          <a:bodyPr>
            <a:spAutoFit/>
          </a:bodyPr>
          <a:lstStyle/>
          <a:p>
            <a:pPr>
              <a:spcBef>
                <a:spcPct val="50000"/>
              </a:spcBef>
            </a:pPr>
            <a:r>
              <a:rPr lang="en-US" sz="1050" b="1" dirty="0">
                <a:latin typeface="Arial Narrow" pitchFamily="34" charset="0"/>
              </a:rPr>
              <a:t>Berrenda Mesa Banking</a:t>
            </a:r>
          </a:p>
        </p:txBody>
      </p:sp>
      <p:sp>
        <p:nvSpPr>
          <p:cNvPr id="261600" name="Text Box 480"/>
          <p:cNvSpPr txBox="1">
            <a:spLocks noChangeArrowheads="1"/>
          </p:cNvSpPr>
          <p:nvPr/>
        </p:nvSpPr>
        <p:spPr bwMode="auto">
          <a:xfrm>
            <a:off x="5986462" y="1393031"/>
            <a:ext cx="1557338" cy="253916"/>
          </a:xfrm>
          <a:prstGeom prst="rect">
            <a:avLst/>
          </a:prstGeom>
          <a:noFill/>
          <a:ln w="9525">
            <a:noFill/>
            <a:miter lim="800000"/>
            <a:headEnd/>
            <a:tailEnd/>
          </a:ln>
          <a:effectLst/>
        </p:spPr>
        <p:txBody>
          <a:bodyPr>
            <a:spAutoFit/>
          </a:bodyPr>
          <a:lstStyle/>
          <a:p>
            <a:pPr>
              <a:spcBef>
                <a:spcPct val="50000"/>
              </a:spcBef>
            </a:pPr>
            <a:r>
              <a:rPr lang="en-US" sz="1050" b="1" dirty="0">
                <a:latin typeface="Arial Narrow" pitchFamily="34" charset="0"/>
              </a:rPr>
              <a:t>Pioneer Banking</a:t>
            </a:r>
          </a:p>
        </p:txBody>
      </p:sp>
      <p:sp>
        <p:nvSpPr>
          <p:cNvPr id="261601" name="Text Box 481"/>
          <p:cNvSpPr txBox="1">
            <a:spLocks noChangeArrowheads="1"/>
          </p:cNvSpPr>
          <p:nvPr/>
        </p:nvSpPr>
        <p:spPr bwMode="auto">
          <a:xfrm>
            <a:off x="5986462" y="1621631"/>
            <a:ext cx="1785938"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Kern Water Bank</a:t>
            </a:r>
          </a:p>
        </p:txBody>
      </p:sp>
      <p:sp>
        <p:nvSpPr>
          <p:cNvPr id="261602" name="Text Box 482"/>
          <p:cNvSpPr txBox="1">
            <a:spLocks noChangeArrowheads="1"/>
          </p:cNvSpPr>
          <p:nvPr/>
        </p:nvSpPr>
        <p:spPr bwMode="auto">
          <a:xfrm>
            <a:off x="5986462" y="1850231"/>
            <a:ext cx="1900238" cy="253916"/>
          </a:xfrm>
          <a:prstGeom prst="rect">
            <a:avLst/>
          </a:prstGeom>
          <a:noFill/>
          <a:ln w="9525">
            <a:noFill/>
            <a:miter lim="800000"/>
            <a:headEnd/>
            <a:tailEnd/>
          </a:ln>
          <a:effectLst/>
        </p:spPr>
        <p:txBody>
          <a:bodyPr>
            <a:spAutoFit/>
          </a:bodyPr>
          <a:lstStyle/>
          <a:p>
            <a:pPr>
              <a:spcBef>
                <a:spcPct val="50000"/>
              </a:spcBef>
            </a:pPr>
            <a:r>
              <a:rPr lang="en-US" sz="1050" b="1" dirty="0">
                <a:latin typeface="Arial Narrow" pitchFamily="34" charset="0"/>
              </a:rPr>
              <a:t>Semitropic/MWD/et al Banking</a:t>
            </a:r>
          </a:p>
        </p:txBody>
      </p:sp>
      <p:sp>
        <p:nvSpPr>
          <p:cNvPr id="261603" name="Text Box 483"/>
          <p:cNvSpPr txBox="1">
            <a:spLocks noChangeArrowheads="1"/>
          </p:cNvSpPr>
          <p:nvPr/>
        </p:nvSpPr>
        <p:spPr bwMode="auto">
          <a:xfrm>
            <a:off x="5986462" y="2078831"/>
            <a:ext cx="1785938" cy="253916"/>
          </a:xfrm>
          <a:prstGeom prst="rect">
            <a:avLst/>
          </a:prstGeom>
          <a:noFill/>
          <a:ln w="9525">
            <a:noFill/>
            <a:miter lim="800000"/>
            <a:headEnd/>
            <a:tailEnd/>
          </a:ln>
          <a:effectLst/>
        </p:spPr>
        <p:txBody>
          <a:bodyPr>
            <a:spAutoFit/>
          </a:bodyPr>
          <a:lstStyle/>
          <a:p>
            <a:pPr>
              <a:spcBef>
                <a:spcPct val="50000"/>
              </a:spcBef>
            </a:pPr>
            <a:r>
              <a:rPr lang="en-US" sz="1050" b="1" dirty="0">
                <a:latin typeface="Arial Narrow" pitchFamily="34" charset="0"/>
              </a:rPr>
              <a:t>Arvin-Edison/MWD Banking</a:t>
            </a:r>
          </a:p>
        </p:txBody>
      </p:sp>
      <p:sp>
        <p:nvSpPr>
          <p:cNvPr id="261604" name="Text Box 484"/>
          <p:cNvSpPr txBox="1">
            <a:spLocks noChangeArrowheads="1"/>
          </p:cNvSpPr>
          <p:nvPr/>
        </p:nvSpPr>
        <p:spPr bwMode="auto">
          <a:xfrm>
            <a:off x="5986462" y="2993231"/>
            <a:ext cx="1557338"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Kern Delta/MWD Banking</a:t>
            </a:r>
          </a:p>
        </p:txBody>
      </p:sp>
      <p:sp>
        <p:nvSpPr>
          <p:cNvPr id="261605" name="Text Box 485"/>
          <p:cNvSpPr txBox="1">
            <a:spLocks noChangeArrowheads="1"/>
          </p:cNvSpPr>
          <p:nvPr/>
        </p:nvSpPr>
        <p:spPr bwMode="auto">
          <a:xfrm>
            <a:off x="5988844" y="3221831"/>
            <a:ext cx="2088356" cy="253916"/>
          </a:xfrm>
          <a:prstGeom prst="rect">
            <a:avLst/>
          </a:prstGeom>
          <a:noFill/>
          <a:ln w="9525">
            <a:noFill/>
            <a:miter lim="800000"/>
            <a:headEnd/>
            <a:tailEnd/>
          </a:ln>
          <a:effectLst/>
        </p:spPr>
        <p:txBody>
          <a:bodyPr wrap="square">
            <a:spAutoFit/>
          </a:bodyPr>
          <a:lstStyle/>
          <a:p>
            <a:pPr>
              <a:spcBef>
                <a:spcPct val="50000"/>
              </a:spcBef>
            </a:pPr>
            <a:r>
              <a:rPr lang="en-US" sz="1050" b="1" dirty="0" err="1">
                <a:latin typeface="Arial Narrow" pitchFamily="34" charset="0"/>
              </a:rPr>
              <a:t>Cawelo</a:t>
            </a:r>
            <a:r>
              <a:rPr lang="en-US" sz="1050" b="1" dirty="0">
                <a:latin typeface="Arial Narrow" pitchFamily="34" charset="0"/>
              </a:rPr>
              <a:t>/Dudley Ridge Banking</a:t>
            </a:r>
          </a:p>
        </p:txBody>
      </p:sp>
      <p:sp>
        <p:nvSpPr>
          <p:cNvPr id="261606" name="Text Box 486"/>
          <p:cNvSpPr txBox="1">
            <a:spLocks noChangeArrowheads="1"/>
          </p:cNvSpPr>
          <p:nvPr/>
        </p:nvSpPr>
        <p:spPr bwMode="auto">
          <a:xfrm>
            <a:off x="5988844" y="3450431"/>
            <a:ext cx="1840706"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North Kern Banking (proposed)</a:t>
            </a:r>
          </a:p>
        </p:txBody>
      </p:sp>
      <p:sp>
        <p:nvSpPr>
          <p:cNvPr id="261607" name="Text Box 487"/>
          <p:cNvSpPr txBox="1">
            <a:spLocks noChangeArrowheads="1"/>
          </p:cNvSpPr>
          <p:nvPr/>
        </p:nvSpPr>
        <p:spPr bwMode="auto">
          <a:xfrm>
            <a:off x="3164681" y="3050381"/>
            <a:ext cx="723900" cy="184666"/>
          </a:xfrm>
          <a:prstGeom prst="rect">
            <a:avLst/>
          </a:prstGeom>
          <a:noFill/>
          <a:ln w="9525">
            <a:noFill/>
            <a:miter lim="800000"/>
            <a:headEnd/>
            <a:tailEnd/>
          </a:ln>
          <a:effectLst/>
        </p:spPr>
        <p:txBody>
          <a:bodyPr>
            <a:spAutoFit/>
          </a:bodyPr>
          <a:lstStyle/>
          <a:p>
            <a:pPr algn="ctr">
              <a:spcBef>
                <a:spcPct val="50000"/>
              </a:spcBef>
            </a:pPr>
            <a:r>
              <a:rPr lang="en-US" sz="600" b="1">
                <a:latin typeface="Arial Narrow" pitchFamily="34" charset="0"/>
              </a:rPr>
              <a:t>Elk Hills</a:t>
            </a:r>
          </a:p>
        </p:txBody>
      </p:sp>
      <p:grpSp>
        <p:nvGrpSpPr>
          <p:cNvPr id="261523" name="Group 488"/>
          <p:cNvGrpSpPr>
            <a:grpSpLocks/>
          </p:cNvGrpSpPr>
          <p:nvPr/>
        </p:nvGrpSpPr>
        <p:grpSpPr bwMode="auto">
          <a:xfrm>
            <a:off x="3617119" y="2550323"/>
            <a:ext cx="1104900" cy="388144"/>
            <a:chOff x="2412" y="2460"/>
            <a:chExt cx="928" cy="326"/>
          </a:xfrm>
        </p:grpSpPr>
        <p:sp>
          <p:nvSpPr>
            <p:cNvPr id="261609" name="Freeform 489"/>
            <p:cNvSpPr>
              <a:spLocks/>
            </p:cNvSpPr>
            <p:nvPr/>
          </p:nvSpPr>
          <p:spPr bwMode="auto">
            <a:xfrm>
              <a:off x="2412" y="2460"/>
              <a:ext cx="928" cy="315"/>
            </a:xfrm>
            <a:custGeom>
              <a:avLst/>
              <a:gdLst/>
              <a:ahLst/>
              <a:cxnLst>
                <a:cxn ang="0">
                  <a:pos x="0" y="142"/>
                </a:cxn>
                <a:cxn ang="0">
                  <a:pos x="278" y="142"/>
                </a:cxn>
                <a:cxn ang="0">
                  <a:pos x="278" y="97"/>
                </a:cxn>
                <a:cxn ang="0">
                  <a:pos x="204" y="97"/>
                </a:cxn>
                <a:cxn ang="0">
                  <a:pos x="204" y="0"/>
                </a:cxn>
                <a:cxn ang="0">
                  <a:pos x="301" y="0"/>
                </a:cxn>
                <a:cxn ang="0">
                  <a:pos x="301" y="46"/>
                </a:cxn>
                <a:cxn ang="0">
                  <a:pos x="352" y="46"/>
                </a:cxn>
                <a:cxn ang="0">
                  <a:pos x="352" y="0"/>
                </a:cxn>
                <a:cxn ang="0">
                  <a:pos x="397" y="0"/>
                </a:cxn>
                <a:cxn ang="0">
                  <a:pos x="397" y="46"/>
                </a:cxn>
                <a:cxn ang="0">
                  <a:pos x="425" y="46"/>
                </a:cxn>
                <a:cxn ang="0">
                  <a:pos x="425" y="0"/>
                </a:cxn>
                <a:cxn ang="0">
                  <a:pos x="550" y="0"/>
                </a:cxn>
                <a:cxn ang="0">
                  <a:pos x="550" y="46"/>
                </a:cxn>
                <a:cxn ang="0">
                  <a:pos x="601" y="46"/>
                </a:cxn>
                <a:cxn ang="0">
                  <a:pos x="601" y="119"/>
                </a:cxn>
                <a:cxn ang="0">
                  <a:pos x="629" y="119"/>
                </a:cxn>
                <a:cxn ang="0">
                  <a:pos x="629" y="170"/>
                </a:cxn>
                <a:cxn ang="0">
                  <a:pos x="709" y="170"/>
                </a:cxn>
                <a:cxn ang="0">
                  <a:pos x="709" y="125"/>
                </a:cxn>
                <a:cxn ang="0">
                  <a:pos x="754" y="125"/>
                </a:cxn>
                <a:cxn ang="0">
                  <a:pos x="754" y="108"/>
                </a:cxn>
                <a:cxn ang="0">
                  <a:pos x="731" y="108"/>
                </a:cxn>
                <a:cxn ang="0">
                  <a:pos x="731" y="97"/>
                </a:cxn>
                <a:cxn ang="0">
                  <a:pos x="760" y="97"/>
                </a:cxn>
                <a:cxn ang="0">
                  <a:pos x="760" y="108"/>
                </a:cxn>
                <a:cxn ang="0">
                  <a:pos x="782" y="108"/>
                </a:cxn>
                <a:cxn ang="0">
                  <a:pos x="782" y="97"/>
                </a:cxn>
                <a:cxn ang="0">
                  <a:pos x="805" y="97"/>
                </a:cxn>
                <a:cxn ang="0">
                  <a:pos x="805" y="148"/>
                </a:cxn>
                <a:cxn ang="0">
                  <a:pos x="856" y="148"/>
                </a:cxn>
                <a:cxn ang="0">
                  <a:pos x="930" y="221"/>
                </a:cxn>
                <a:cxn ang="0">
                  <a:pos x="953" y="221"/>
                </a:cxn>
                <a:cxn ang="0">
                  <a:pos x="953" y="244"/>
                </a:cxn>
                <a:cxn ang="0">
                  <a:pos x="856" y="244"/>
                </a:cxn>
                <a:cxn ang="0">
                  <a:pos x="856" y="318"/>
                </a:cxn>
                <a:cxn ang="0">
                  <a:pos x="805" y="324"/>
                </a:cxn>
                <a:cxn ang="0">
                  <a:pos x="805" y="301"/>
                </a:cxn>
                <a:cxn ang="0">
                  <a:pos x="193" y="301"/>
                </a:cxn>
                <a:cxn ang="0">
                  <a:pos x="176" y="278"/>
                </a:cxn>
                <a:cxn ang="0">
                  <a:pos x="159" y="261"/>
                </a:cxn>
                <a:cxn ang="0">
                  <a:pos x="108" y="221"/>
                </a:cxn>
                <a:cxn ang="0">
                  <a:pos x="102" y="216"/>
                </a:cxn>
                <a:cxn ang="0">
                  <a:pos x="91" y="204"/>
                </a:cxn>
                <a:cxn ang="0">
                  <a:pos x="68" y="193"/>
                </a:cxn>
                <a:cxn ang="0">
                  <a:pos x="57" y="176"/>
                </a:cxn>
                <a:cxn ang="0">
                  <a:pos x="40" y="165"/>
                </a:cxn>
                <a:cxn ang="0">
                  <a:pos x="23" y="153"/>
                </a:cxn>
                <a:cxn ang="0">
                  <a:pos x="0" y="142"/>
                </a:cxn>
                <a:cxn ang="0">
                  <a:pos x="0" y="142"/>
                </a:cxn>
              </a:cxnLst>
              <a:rect l="0" t="0" r="r" b="b"/>
              <a:pathLst>
                <a:path w="953" h="324">
                  <a:moveTo>
                    <a:pt x="0" y="142"/>
                  </a:moveTo>
                  <a:lnTo>
                    <a:pt x="278" y="142"/>
                  </a:lnTo>
                  <a:lnTo>
                    <a:pt x="278" y="97"/>
                  </a:lnTo>
                  <a:lnTo>
                    <a:pt x="204" y="97"/>
                  </a:lnTo>
                  <a:lnTo>
                    <a:pt x="204" y="0"/>
                  </a:lnTo>
                  <a:lnTo>
                    <a:pt x="301" y="0"/>
                  </a:lnTo>
                  <a:lnTo>
                    <a:pt x="301" y="46"/>
                  </a:lnTo>
                  <a:lnTo>
                    <a:pt x="352" y="46"/>
                  </a:lnTo>
                  <a:lnTo>
                    <a:pt x="352" y="0"/>
                  </a:lnTo>
                  <a:lnTo>
                    <a:pt x="397" y="0"/>
                  </a:lnTo>
                  <a:lnTo>
                    <a:pt x="397" y="46"/>
                  </a:lnTo>
                  <a:lnTo>
                    <a:pt x="425" y="46"/>
                  </a:lnTo>
                  <a:lnTo>
                    <a:pt x="425" y="0"/>
                  </a:lnTo>
                  <a:lnTo>
                    <a:pt x="550" y="0"/>
                  </a:lnTo>
                  <a:lnTo>
                    <a:pt x="550" y="46"/>
                  </a:lnTo>
                  <a:lnTo>
                    <a:pt x="601" y="46"/>
                  </a:lnTo>
                  <a:lnTo>
                    <a:pt x="601" y="119"/>
                  </a:lnTo>
                  <a:lnTo>
                    <a:pt x="629" y="119"/>
                  </a:lnTo>
                  <a:lnTo>
                    <a:pt x="629" y="170"/>
                  </a:lnTo>
                  <a:lnTo>
                    <a:pt x="709" y="170"/>
                  </a:lnTo>
                  <a:lnTo>
                    <a:pt x="709" y="125"/>
                  </a:lnTo>
                  <a:lnTo>
                    <a:pt x="754" y="125"/>
                  </a:lnTo>
                  <a:lnTo>
                    <a:pt x="754" y="108"/>
                  </a:lnTo>
                  <a:lnTo>
                    <a:pt x="731" y="108"/>
                  </a:lnTo>
                  <a:lnTo>
                    <a:pt x="731" y="97"/>
                  </a:lnTo>
                  <a:lnTo>
                    <a:pt x="760" y="97"/>
                  </a:lnTo>
                  <a:lnTo>
                    <a:pt x="760" y="108"/>
                  </a:lnTo>
                  <a:lnTo>
                    <a:pt x="782" y="108"/>
                  </a:lnTo>
                  <a:lnTo>
                    <a:pt x="782" y="97"/>
                  </a:lnTo>
                  <a:lnTo>
                    <a:pt x="805" y="97"/>
                  </a:lnTo>
                  <a:lnTo>
                    <a:pt x="805" y="148"/>
                  </a:lnTo>
                  <a:lnTo>
                    <a:pt x="856" y="148"/>
                  </a:lnTo>
                  <a:lnTo>
                    <a:pt x="930" y="221"/>
                  </a:lnTo>
                  <a:lnTo>
                    <a:pt x="953" y="221"/>
                  </a:lnTo>
                  <a:lnTo>
                    <a:pt x="953" y="244"/>
                  </a:lnTo>
                  <a:lnTo>
                    <a:pt x="856" y="244"/>
                  </a:lnTo>
                  <a:lnTo>
                    <a:pt x="856" y="318"/>
                  </a:lnTo>
                  <a:lnTo>
                    <a:pt x="805" y="324"/>
                  </a:lnTo>
                  <a:lnTo>
                    <a:pt x="805" y="301"/>
                  </a:lnTo>
                  <a:lnTo>
                    <a:pt x="193" y="301"/>
                  </a:lnTo>
                  <a:lnTo>
                    <a:pt x="176" y="278"/>
                  </a:lnTo>
                  <a:lnTo>
                    <a:pt x="159" y="261"/>
                  </a:lnTo>
                  <a:lnTo>
                    <a:pt x="108" y="221"/>
                  </a:lnTo>
                  <a:lnTo>
                    <a:pt x="102" y="216"/>
                  </a:lnTo>
                  <a:lnTo>
                    <a:pt x="91" y="204"/>
                  </a:lnTo>
                  <a:lnTo>
                    <a:pt x="68" y="193"/>
                  </a:lnTo>
                  <a:lnTo>
                    <a:pt x="57" y="176"/>
                  </a:lnTo>
                  <a:lnTo>
                    <a:pt x="40" y="165"/>
                  </a:lnTo>
                  <a:lnTo>
                    <a:pt x="23" y="153"/>
                  </a:lnTo>
                  <a:lnTo>
                    <a:pt x="0" y="142"/>
                  </a:lnTo>
                  <a:lnTo>
                    <a:pt x="0" y="142"/>
                  </a:lnTo>
                </a:path>
              </a:pathLst>
            </a:custGeom>
            <a:solidFill>
              <a:srgbClr val="FF99CC"/>
            </a:solidFill>
            <a:ln w="9525">
              <a:solidFill>
                <a:srgbClr val="000000"/>
              </a:solidFill>
              <a:prstDash val="solid"/>
              <a:round/>
              <a:headEnd/>
              <a:tailEnd/>
            </a:ln>
          </p:spPr>
          <p:txBody>
            <a:bodyPr/>
            <a:lstStyle/>
            <a:p>
              <a:endParaRPr lang="en-US" sz="1350"/>
            </a:p>
          </p:txBody>
        </p:sp>
        <p:sp>
          <p:nvSpPr>
            <p:cNvPr id="261610" name="Text Box 490"/>
            <p:cNvSpPr txBox="1">
              <a:spLocks noChangeArrowheads="1"/>
            </p:cNvSpPr>
            <p:nvPr/>
          </p:nvSpPr>
          <p:spPr bwMode="auto">
            <a:xfrm>
              <a:off x="2483" y="2553"/>
              <a:ext cx="748" cy="233"/>
            </a:xfrm>
            <a:prstGeom prst="rect">
              <a:avLst/>
            </a:prstGeom>
            <a:noFill/>
            <a:ln w="9525">
              <a:noFill/>
              <a:miter lim="800000"/>
              <a:headEnd/>
              <a:tailEnd/>
            </a:ln>
            <a:effectLst/>
          </p:spPr>
          <p:txBody>
            <a:bodyPr>
              <a:spAutoFit/>
            </a:bodyPr>
            <a:lstStyle/>
            <a:p>
              <a:pPr algn="ctr">
                <a:spcBef>
                  <a:spcPct val="50000"/>
                </a:spcBef>
              </a:pPr>
              <a:r>
                <a:rPr lang="en-US" sz="600" b="1" dirty="0">
                  <a:latin typeface="Arial Narrow" pitchFamily="34" charset="0"/>
                </a:rPr>
                <a:t>Rosedale-Rio </a:t>
              </a:r>
              <a:br>
                <a:rPr lang="en-US" sz="600" b="1" dirty="0">
                  <a:latin typeface="Arial Narrow" pitchFamily="34" charset="0"/>
                </a:rPr>
              </a:br>
              <a:r>
                <a:rPr lang="en-US" sz="600" b="1" dirty="0" smtClean="0">
                  <a:latin typeface="Arial Narrow" pitchFamily="34" charset="0"/>
                </a:rPr>
                <a:t>Bravo </a:t>
              </a:r>
              <a:r>
                <a:rPr lang="en-US" sz="600" b="1" dirty="0">
                  <a:latin typeface="Arial Narrow" pitchFamily="34" charset="0"/>
                </a:rPr>
                <a:t>WSD</a:t>
              </a:r>
            </a:p>
          </p:txBody>
        </p:sp>
      </p:grpSp>
      <p:grpSp>
        <p:nvGrpSpPr>
          <p:cNvPr id="261533" name="Group 491"/>
          <p:cNvGrpSpPr>
            <a:grpSpLocks/>
          </p:cNvGrpSpPr>
          <p:nvPr/>
        </p:nvGrpSpPr>
        <p:grpSpPr bwMode="auto">
          <a:xfrm>
            <a:off x="4617244" y="1163241"/>
            <a:ext cx="802481" cy="2072878"/>
            <a:chOff x="3252" y="1295"/>
            <a:chExt cx="674" cy="1741"/>
          </a:xfrm>
        </p:grpSpPr>
        <p:grpSp>
          <p:nvGrpSpPr>
            <p:cNvPr id="261537" name="Group 492"/>
            <p:cNvGrpSpPr>
              <a:grpSpLocks/>
            </p:cNvGrpSpPr>
            <p:nvPr/>
          </p:nvGrpSpPr>
          <p:grpSpPr bwMode="auto">
            <a:xfrm>
              <a:off x="3252" y="2406"/>
              <a:ext cx="674" cy="630"/>
              <a:chOff x="3244" y="2404"/>
              <a:chExt cx="674" cy="630"/>
            </a:xfrm>
          </p:grpSpPr>
          <p:sp>
            <p:nvSpPr>
              <p:cNvPr id="261613" name="Freeform 493"/>
              <p:cNvSpPr>
                <a:spLocks/>
              </p:cNvSpPr>
              <p:nvPr/>
            </p:nvSpPr>
            <p:spPr bwMode="auto">
              <a:xfrm>
                <a:off x="3244" y="2404"/>
                <a:ext cx="674" cy="630"/>
              </a:xfrm>
              <a:custGeom>
                <a:avLst/>
                <a:gdLst/>
                <a:ahLst/>
                <a:cxnLst>
                  <a:cxn ang="0">
                    <a:pos x="244" y="51"/>
                  </a:cxn>
                  <a:cxn ang="0">
                    <a:pos x="221" y="28"/>
                  </a:cxn>
                  <a:cxn ang="0">
                    <a:pos x="346" y="0"/>
                  </a:cxn>
                  <a:cxn ang="0">
                    <a:pos x="357" y="11"/>
                  </a:cxn>
                  <a:cxn ang="0">
                    <a:pos x="391" y="51"/>
                  </a:cxn>
                  <a:cxn ang="0">
                    <a:pos x="408" y="164"/>
                  </a:cxn>
                  <a:cxn ang="0">
                    <a:pos x="437" y="158"/>
                  </a:cxn>
                  <a:cxn ang="0">
                    <a:pos x="459" y="141"/>
                  </a:cxn>
                  <a:cxn ang="0">
                    <a:pos x="476" y="119"/>
                  </a:cxn>
                  <a:cxn ang="0">
                    <a:pos x="499" y="107"/>
                  </a:cxn>
                  <a:cxn ang="0">
                    <a:pos x="522" y="96"/>
                  </a:cxn>
                  <a:cxn ang="0">
                    <a:pos x="641" y="249"/>
                  </a:cxn>
                  <a:cxn ang="0">
                    <a:pos x="692" y="272"/>
                  </a:cxn>
                  <a:cxn ang="0">
                    <a:pos x="544" y="289"/>
                  </a:cxn>
                  <a:cxn ang="0">
                    <a:pos x="533" y="294"/>
                  </a:cxn>
                  <a:cxn ang="0">
                    <a:pos x="527" y="306"/>
                  </a:cxn>
                  <a:cxn ang="0">
                    <a:pos x="584" y="323"/>
                  </a:cxn>
                  <a:cxn ang="0">
                    <a:pos x="601" y="346"/>
                  </a:cxn>
                  <a:cxn ang="0">
                    <a:pos x="612" y="368"/>
                  </a:cxn>
                  <a:cxn ang="0">
                    <a:pos x="618" y="397"/>
                  </a:cxn>
                  <a:cxn ang="0">
                    <a:pos x="544" y="646"/>
                  </a:cxn>
                  <a:cxn ang="0">
                    <a:pos x="499" y="623"/>
                  </a:cxn>
                  <a:cxn ang="0">
                    <a:pos x="510" y="595"/>
                  </a:cxn>
                  <a:cxn ang="0">
                    <a:pos x="499" y="550"/>
                  </a:cxn>
                  <a:cxn ang="0">
                    <a:pos x="471" y="533"/>
                  </a:cxn>
                  <a:cxn ang="0">
                    <a:pos x="397" y="499"/>
                  </a:cxn>
                  <a:cxn ang="0">
                    <a:pos x="352" y="550"/>
                  </a:cxn>
                  <a:cxn ang="0">
                    <a:pos x="250" y="499"/>
                  </a:cxn>
                  <a:cxn ang="0">
                    <a:pos x="51" y="448"/>
                  </a:cxn>
                  <a:cxn ang="0">
                    <a:pos x="17" y="402"/>
                  </a:cxn>
                  <a:cxn ang="0">
                    <a:pos x="0" y="300"/>
                  </a:cxn>
                  <a:cxn ang="0">
                    <a:pos x="97" y="277"/>
                  </a:cxn>
                  <a:cxn ang="0">
                    <a:pos x="0" y="204"/>
                  </a:cxn>
                  <a:cxn ang="0">
                    <a:pos x="46" y="153"/>
                  </a:cxn>
                  <a:cxn ang="0">
                    <a:pos x="91" y="130"/>
                  </a:cxn>
                  <a:cxn ang="0">
                    <a:pos x="108" y="107"/>
                  </a:cxn>
                  <a:cxn ang="0">
                    <a:pos x="193" y="51"/>
                  </a:cxn>
                </a:cxnLst>
                <a:rect l="0" t="0" r="r" b="b"/>
                <a:pathLst>
                  <a:path w="692" h="646">
                    <a:moveTo>
                      <a:pt x="193" y="51"/>
                    </a:moveTo>
                    <a:lnTo>
                      <a:pt x="244" y="51"/>
                    </a:lnTo>
                    <a:lnTo>
                      <a:pt x="244" y="28"/>
                    </a:lnTo>
                    <a:lnTo>
                      <a:pt x="221" y="28"/>
                    </a:lnTo>
                    <a:lnTo>
                      <a:pt x="221" y="0"/>
                    </a:lnTo>
                    <a:lnTo>
                      <a:pt x="346" y="0"/>
                    </a:lnTo>
                    <a:lnTo>
                      <a:pt x="346" y="11"/>
                    </a:lnTo>
                    <a:lnTo>
                      <a:pt x="357" y="11"/>
                    </a:lnTo>
                    <a:lnTo>
                      <a:pt x="357" y="51"/>
                    </a:lnTo>
                    <a:lnTo>
                      <a:pt x="391" y="51"/>
                    </a:lnTo>
                    <a:lnTo>
                      <a:pt x="391" y="164"/>
                    </a:lnTo>
                    <a:lnTo>
                      <a:pt x="408" y="164"/>
                    </a:lnTo>
                    <a:lnTo>
                      <a:pt x="420" y="158"/>
                    </a:lnTo>
                    <a:lnTo>
                      <a:pt x="437" y="158"/>
                    </a:lnTo>
                    <a:lnTo>
                      <a:pt x="454" y="153"/>
                    </a:lnTo>
                    <a:lnTo>
                      <a:pt x="459" y="141"/>
                    </a:lnTo>
                    <a:lnTo>
                      <a:pt x="465" y="130"/>
                    </a:lnTo>
                    <a:lnTo>
                      <a:pt x="476" y="119"/>
                    </a:lnTo>
                    <a:lnTo>
                      <a:pt x="488" y="113"/>
                    </a:lnTo>
                    <a:lnTo>
                      <a:pt x="499" y="107"/>
                    </a:lnTo>
                    <a:lnTo>
                      <a:pt x="510" y="107"/>
                    </a:lnTo>
                    <a:lnTo>
                      <a:pt x="522" y="96"/>
                    </a:lnTo>
                    <a:lnTo>
                      <a:pt x="641" y="96"/>
                    </a:lnTo>
                    <a:lnTo>
                      <a:pt x="641" y="249"/>
                    </a:lnTo>
                    <a:lnTo>
                      <a:pt x="692" y="249"/>
                    </a:lnTo>
                    <a:lnTo>
                      <a:pt x="692" y="272"/>
                    </a:lnTo>
                    <a:lnTo>
                      <a:pt x="544" y="272"/>
                    </a:lnTo>
                    <a:lnTo>
                      <a:pt x="544" y="289"/>
                    </a:lnTo>
                    <a:lnTo>
                      <a:pt x="533" y="289"/>
                    </a:lnTo>
                    <a:lnTo>
                      <a:pt x="533" y="294"/>
                    </a:lnTo>
                    <a:lnTo>
                      <a:pt x="527" y="294"/>
                    </a:lnTo>
                    <a:lnTo>
                      <a:pt x="527" y="306"/>
                    </a:lnTo>
                    <a:lnTo>
                      <a:pt x="556" y="312"/>
                    </a:lnTo>
                    <a:lnTo>
                      <a:pt x="584" y="323"/>
                    </a:lnTo>
                    <a:lnTo>
                      <a:pt x="595" y="329"/>
                    </a:lnTo>
                    <a:lnTo>
                      <a:pt x="601" y="346"/>
                    </a:lnTo>
                    <a:lnTo>
                      <a:pt x="607" y="357"/>
                    </a:lnTo>
                    <a:lnTo>
                      <a:pt x="612" y="368"/>
                    </a:lnTo>
                    <a:lnTo>
                      <a:pt x="618" y="385"/>
                    </a:lnTo>
                    <a:lnTo>
                      <a:pt x="618" y="397"/>
                    </a:lnTo>
                    <a:lnTo>
                      <a:pt x="544" y="397"/>
                    </a:lnTo>
                    <a:lnTo>
                      <a:pt x="544" y="646"/>
                    </a:lnTo>
                    <a:lnTo>
                      <a:pt x="499" y="646"/>
                    </a:lnTo>
                    <a:lnTo>
                      <a:pt x="499" y="623"/>
                    </a:lnTo>
                    <a:lnTo>
                      <a:pt x="510" y="623"/>
                    </a:lnTo>
                    <a:lnTo>
                      <a:pt x="510" y="595"/>
                    </a:lnTo>
                    <a:lnTo>
                      <a:pt x="499" y="595"/>
                    </a:lnTo>
                    <a:lnTo>
                      <a:pt x="499" y="550"/>
                    </a:lnTo>
                    <a:lnTo>
                      <a:pt x="471" y="550"/>
                    </a:lnTo>
                    <a:lnTo>
                      <a:pt x="471" y="533"/>
                    </a:lnTo>
                    <a:lnTo>
                      <a:pt x="397" y="533"/>
                    </a:lnTo>
                    <a:lnTo>
                      <a:pt x="397" y="499"/>
                    </a:lnTo>
                    <a:lnTo>
                      <a:pt x="352" y="499"/>
                    </a:lnTo>
                    <a:lnTo>
                      <a:pt x="352" y="550"/>
                    </a:lnTo>
                    <a:lnTo>
                      <a:pt x="250" y="550"/>
                    </a:lnTo>
                    <a:lnTo>
                      <a:pt x="250" y="499"/>
                    </a:lnTo>
                    <a:lnTo>
                      <a:pt x="51" y="499"/>
                    </a:lnTo>
                    <a:lnTo>
                      <a:pt x="51" y="448"/>
                    </a:lnTo>
                    <a:lnTo>
                      <a:pt x="17" y="448"/>
                    </a:lnTo>
                    <a:lnTo>
                      <a:pt x="17" y="402"/>
                    </a:lnTo>
                    <a:lnTo>
                      <a:pt x="0" y="402"/>
                    </a:lnTo>
                    <a:lnTo>
                      <a:pt x="0" y="300"/>
                    </a:lnTo>
                    <a:lnTo>
                      <a:pt x="97" y="300"/>
                    </a:lnTo>
                    <a:lnTo>
                      <a:pt x="97" y="277"/>
                    </a:lnTo>
                    <a:lnTo>
                      <a:pt x="74" y="277"/>
                    </a:lnTo>
                    <a:lnTo>
                      <a:pt x="0" y="204"/>
                    </a:lnTo>
                    <a:lnTo>
                      <a:pt x="46" y="204"/>
                    </a:lnTo>
                    <a:lnTo>
                      <a:pt x="46" y="153"/>
                    </a:lnTo>
                    <a:lnTo>
                      <a:pt x="91" y="153"/>
                    </a:lnTo>
                    <a:lnTo>
                      <a:pt x="91" y="130"/>
                    </a:lnTo>
                    <a:lnTo>
                      <a:pt x="108" y="130"/>
                    </a:lnTo>
                    <a:lnTo>
                      <a:pt x="108" y="107"/>
                    </a:lnTo>
                    <a:lnTo>
                      <a:pt x="193" y="107"/>
                    </a:lnTo>
                    <a:lnTo>
                      <a:pt x="193" y="51"/>
                    </a:lnTo>
                    <a:lnTo>
                      <a:pt x="193" y="51"/>
                    </a:lnTo>
                  </a:path>
                </a:pathLst>
              </a:custGeom>
              <a:solidFill>
                <a:schemeClr val="accent2"/>
              </a:solidFill>
              <a:ln w="9525">
                <a:solidFill>
                  <a:srgbClr val="000000"/>
                </a:solidFill>
                <a:prstDash val="solid"/>
                <a:round/>
                <a:headEnd/>
                <a:tailEnd/>
              </a:ln>
            </p:spPr>
            <p:txBody>
              <a:bodyPr/>
              <a:lstStyle/>
              <a:p>
                <a:endParaRPr lang="en-US" sz="1350"/>
              </a:p>
            </p:txBody>
          </p:sp>
          <p:sp>
            <p:nvSpPr>
              <p:cNvPr id="261614" name="Text Box 494"/>
              <p:cNvSpPr txBox="1">
                <a:spLocks noChangeArrowheads="1"/>
              </p:cNvSpPr>
              <p:nvPr/>
            </p:nvSpPr>
            <p:spPr bwMode="auto">
              <a:xfrm>
                <a:off x="3288" y="2551"/>
                <a:ext cx="531" cy="310"/>
              </a:xfrm>
              <a:prstGeom prst="rect">
                <a:avLst/>
              </a:prstGeom>
              <a:noFill/>
              <a:ln w="9525">
                <a:noFill/>
                <a:miter lim="800000"/>
                <a:headEnd/>
                <a:tailEnd/>
              </a:ln>
              <a:effectLst/>
            </p:spPr>
            <p:txBody>
              <a:bodyPr wrap="square">
                <a:spAutoFit/>
              </a:bodyPr>
              <a:lstStyle/>
              <a:p>
                <a:pPr algn="ctr">
                  <a:spcBef>
                    <a:spcPct val="50000"/>
                  </a:spcBef>
                </a:pPr>
                <a:r>
                  <a:rPr lang="en-US" sz="600" b="1" dirty="0">
                    <a:solidFill>
                      <a:schemeClr val="bg1"/>
                    </a:solidFill>
                    <a:latin typeface="Arial Narrow" pitchFamily="34" charset="0"/>
                  </a:rPr>
                  <a:t>KCWA Improvement District No. 4</a:t>
                </a:r>
              </a:p>
            </p:txBody>
          </p:sp>
        </p:grpSp>
        <p:grpSp>
          <p:nvGrpSpPr>
            <p:cNvPr id="261538" name="Group 495"/>
            <p:cNvGrpSpPr>
              <a:grpSpLocks/>
            </p:cNvGrpSpPr>
            <p:nvPr/>
          </p:nvGrpSpPr>
          <p:grpSpPr bwMode="auto">
            <a:xfrm>
              <a:off x="3264" y="1295"/>
              <a:ext cx="294" cy="437"/>
              <a:chOff x="3200" y="452"/>
              <a:chExt cx="301" cy="448"/>
            </a:xfrm>
          </p:grpSpPr>
          <p:sp>
            <p:nvSpPr>
              <p:cNvPr id="261616" name="Freeform 496"/>
              <p:cNvSpPr>
                <a:spLocks/>
              </p:cNvSpPr>
              <p:nvPr/>
            </p:nvSpPr>
            <p:spPr bwMode="auto">
              <a:xfrm>
                <a:off x="3353" y="849"/>
                <a:ext cx="46" cy="45"/>
              </a:xfrm>
              <a:custGeom>
                <a:avLst/>
                <a:gdLst/>
                <a:ahLst/>
                <a:cxnLst>
                  <a:cxn ang="0">
                    <a:pos x="0" y="0"/>
                  </a:cxn>
                  <a:cxn ang="0">
                    <a:pos x="46" y="0"/>
                  </a:cxn>
                  <a:cxn ang="0">
                    <a:pos x="46" y="45"/>
                  </a:cxn>
                  <a:cxn ang="0">
                    <a:pos x="0" y="45"/>
                  </a:cxn>
                  <a:cxn ang="0">
                    <a:pos x="0" y="0"/>
                  </a:cxn>
                  <a:cxn ang="0">
                    <a:pos x="0" y="0"/>
                  </a:cxn>
                </a:cxnLst>
                <a:rect l="0" t="0" r="r" b="b"/>
                <a:pathLst>
                  <a:path w="46" h="45">
                    <a:moveTo>
                      <a:pt x="0" y="0"/>
                    </a:moveTo>
                    <a:lnTo>
                      <a:pt x="46" y="0"/>
                    </a:lnTo>
                    <a:lnTo>
                      <a:pt x="46" y="45"/>
                    </a:lnTo>
                    <a:lnTo>
                      <a:pt x="0" y="45"/>
                    </a:lnTo>
                    <a:lnTo>
                      <a:pt x="0" y="0"/>
                    </a:lnTo>
                    <a:lnTo>
                      <a:pt x="0" y="0"/>
                    </a:lnTo>
                  </a:path>
                </a:pathLst>
              </a:custGeom>
              <a:solidFill>
                <a:schemeClr val="accent2"/>
              </a:solidFill>
              <a:ln w="9525">
                <a:solidFill>
                  <a:srgbClr val="000000"/>
                </a:solidFill>
                <a:prstDash val="solid"/>
                <a:round/>
                <a:headEnd/>
                <a:tailEnd/>
              </a:ln>
            </p:spPr>
            <p:txBody>
              <a:bodyPr/>
              <a:lstStyle/>
              <a:p>
                <a:endParaRPr lang="en-US" sz="1350"/>
              </a:p>
            </p:txBody>
          </p:sp>
          <p:grpSp>
            <p:nvGrpSpPr>
              <p:cNvPr id="261547" name="Group 497" descr="Large checker board"/>
              <p:cNvGrpSpPr>
                <a:grpSpLocks/>
              </p:cNvGrpSpPr>
              <p:nvPr/>
            </p:nvGrpSpPr>
            <p:grpSpPr bwMode="auto">
              <a:xfrm>
                <a:off x="3200" y="452"/>
                <a:ext cx="301" cy="448"/>
                <a:chOff x="3200" y="452"/>
                <a:chExt cx="301" cy="448"/>
              </a:xfrm>
            </p:grpSpPr>
            <p:sp>
              <p:nvSpPr>
                <p:cNvPr id="261618" name="Freeform 498"/>
                <p:cNvSpPr>
                  <a:spLocks/>
                </p:cNvSpPr>
                <p:nvPr/>
              </p:nvSpPr>
              <p:spPr bwMode="auto">
                <a:xfrm>
                  <a:off x="3206" y="453"/>
                  <a:ext cx="142" cy="136"/>
                </a:xfrm>
                <a:custGeom>
                  <a:avLst/>
                  <a:gdLst/>
                  <a:ahLst/>
                  <a:cxnLst>
                    <a:cxn ang="0">
                      <a:pos x="96" y="102"/>
                    </a:cxn>
                    <a:cxn ang="0">
                      <a:pos x="142" y="102"/>
                    </a:cxn>
                    <a:cxn ang="0">
                      <a:pos x="142" y="51"/>
                    </a:cxn>
                    <a:cxn ang="0">
                      <a:pos x="108" y="51"/>
                    </a:cxn>
                    <a:cxn ang="0">
                      <a:pos x="108" y="45"/>
                    </a:cxn>
                    <a:cxn ang="0">
                      <a:pos x="96" y="45"/>
                    </a:cxn>
                    <a:cxn ang="0">
                      <a:pos x="96" y="17"/>
                    </a:cxn>
                    <a:cxn ang="0">
                      <a:pos x="125" y="17"/>
                    </a:cxn>
                    <a:cxn ang="0">
                      <a:pos x="125" y="6"/>
                    </a:cxn>
                    <a:cxn ang="0">
                      <a:pos x="119" y="6"/>
                    </a:cxn>
                    <a:cxn ang="0">
                      <a:pos x="119" y="0"/>
                    </a:cxn>
                    <a:cxn ang="0">
                      <a:pos x="51" y="0"/>
                    </a:cxn>
                    <a:cxn ang="0">
                      <a:pos x="45" y="17"/>
                    </a:cxn>
                    <a:cxn ang="0">
                      <a:pos x="45" y="51"/>
                    </a:cxn>
                    <a:cxn ang="0">
                      <a:pos x="23" y="51"/>
                    </a:cxn>
                    <a:cxn ang="0">
                      <a:pos x="11" y="74"/>
                    </a:cxn>
                    <a:cxn ang="0">
                      <a:pos x="28" y="74"/>
                    </a:cxn>
                    <a:cxn ang="0">
                      <a:pos x="28" y="102"/>
                    </a:cxn>
                    <a:cxn ang="0">
                      <a:pos x="0" y="102"/>
                    </a:cxn>
                    <a:cxn ang="0">
                      <a:pos x="0" y="136"/>
                    </a:cxn>
                    <a:cxn ang="0">
                      <a:pos x="96" y="136"/>
                    </a:cxn>
                    <a:cxn ang="0">
                      <a:pos x="96" y="102"/>
                    </a:cxn>
                    <a:cxn ang="0">
                      <a:pos x="96" y="102"/>
                    </a:cxn>
                  </a:cxnLst>
                  <a:rect l="0" t="0" r="r" b="b"/>
                  <a:pathLst>
                    <a:path w="142" h="136">
                      <a:moveTo>
                        <a:pt x="96" y="102"/>
                      </a:moveTo>
                      <a:lnTo>
                        <a:pt x="142" y="102"/>
                      </a:lnTo>
                      <a:lnTo>
                        <a:pt x="142" y="51"/>
                      </a:lnTo>
                      <a:lnTo>
                        <a:pt x="108" y="51"/>
                      </a:lnTo>
                      <a:lnTo>
                        <a:pt x="108" y="45"/>
                      </a:lnTo>
                      <a:lnTo>
                        <a:pt x="96" y="45"/>
                      </a:lnTo>
                      <a:lnTo>
                        <a:pt x="96" y="17"/>
                      </a:lnTo>
                      <a:lnTo>
                        <a:pt x="125" y="17"/>
                      </a:lnTo>
                      <a:lnTo>
                        <a:pt x="125" y="6"/>
                      </a:lnTo>
                      <a:lnTo>
                        <a:pt x="119" y="6"/>
                      </a:lnTo>
                      <a:lnTo>
                        <a:pt x="119" y="0"/>
                      </a:lnTo>
                      <a:lnTo>
                        <a:pt x="51" y="0"/>
                      </a:lnTo>
                      <a:lnTo>
                        <a:pt x="45" y="17"/>
                      </a:lnTo>
                      <a:lnTo>
                        <a:pt x="45" y="51"/>
                      </a:lnTo>
                      <a:lnTo>
                        <a:pt x="23" y="51"/>
                      </a:lnTo>
                      <a:lnTo>
                        <a:pt x="11" y="74"/>
                      </a:lnTo>
                      <a:lnTo>
                        <a:pt x="28" y="74"/>
                      </a:lnTo>
                      <a:lnTo>
                        <a:pt x="28" y="102"/>
                      </a:lnTo>
                      <a:lnTo>
                        <a:pt x="0" y="102"/>
                      </a:lnTo>
                      <a:lnTo>
                        <a:pt x="0" y="136"/>
                      </a:lnTo>
                      <a:lnTo>
                        <a:pt x="96" y="136"/>
                      </a:lnTo>
                      <a:lnTo>
                        <a:pt x="96" y="102"/>
                      </a:lnTo>
                      <a:lnTo>
                        <a:pt x="96" y="102"/>
                      </a:lnTo>
                    </a:path>
                  </a:pathLst>
                </a:custGeom>
                <a:solidFill>
                  <a:schemeClr val="accent2"/>
                </a:solidFill>
                <a:ln w="9525">
                  <a:solidFill>
                    <a:srgbClr val="000000"/>
                  </a:solidFill>
                  <a:prstDash val="solid"/>
                  <a:round/>
                  <a:headEnd/>
                  <a:tailEnd/>
                </a:ln>
              </p:spPr>
              <p:txBody>
                <a:bodyPr/>
                <a:lstStyle/>
                <a:p>
                  <a:endParaRPr lang="en-US" sz="1350"/>
                </a:p>
              </p:txBody>
            </p:sp>
            <p:sp>
              <p:nvSpPr>
                <p:cNvPr id="261619" name="Freeform 499"/>
                <p:cNvSpPr>
                  <a:spLocks/>
                </p:cNvSpPr>
                <p:nvPr/>
              </p:nvSpPr>
              <p:spPr bwMode="auto">
                <a:xfrm>
                  <a:off x="3200" y="548"/>
                  <a:ext cx="301" cy="352"/>
                </a:xfrm>
                <a:custGeom>
                  <a:avLst/>
                  <a:gdLst/>
                  <a:ahLst/>
                  <a:cxnLst>
                    <a:cxn ang="0">
                      <a:pos x="51" y="57"/>
                    </a:cxn>
                    <a:cxn ang="0">
                      <a:pos x="102" y="57"/>
                    </a:cxn>
                    <a:cxn ang="0">
                      <a:pos x="102" y="6"/>
                    </a:cxn>
                    <a:cxn ang="0">
                      <a:pos x="148" y="6"/>
                    </a:cxn>
                    <a:cxn ang="0">
                      <a:pos x="148" y="29"/>
                    </a:cxn>
                    <a:cxn ang="0">
                      <a:pos x="199" y="29"/>
                    </a:cxn>
                    <a:cxn ang="0">
                      <a:pos x="199" y="0"/>
                    </a:cxn>
                    <a:cxn ang="0">
                      <a:pos x="227" y="0"/>
                    </a:cxn>
                    <a:cxn ang="0">
                      <a:pos x="227" y="51"/>
                    </a:cxn>
                    <a:cxn ang="0">
                      <a:pos x="301" y="51"/>
                    </a:cxn>
                    <a:cxn ang="0">
                      <a:pos x="301" y="102"/>
                    </a:cxn>
                    <a:cxn ang="0">
                      <a:pos x="272" y="102"/>
                    </a:cxn>
                    <a:cxn ang="0">
                      <a:pos x="272" y="80"/>
                    </a:cxn>
                    <a:cxn ang="0">
                      <a:pos x="233" y="80"/>
                    </a:cxn>
                    <a:cxn ang="0">
                      <a:pos x="233" y="102"/>
                    </a:cxn>
                    <a:cxn ang="0">
                      <a:pos x="255" y="102"/>
                    </a:cxn>
                    <a:cxn ang="0">
                      <a:pos x="255" y="120"/>
                    </a:cxn>
                    <a:cxn ang="0">
                      <a:pos x="233" y="120"/>
                    </a:cxn>
                    <a:cxn ang="0">
                      <a:pos x="233" y="137"/>
                    </a:cxn>
                    <a:cxn ang="0">
                      <a:pos x="250" y="137"/>
                    </a:cxn>
                    <a:cxn ang="0">
                      <a:pos x="250" y="154"/>
                    </a:cxn>
                    <a:cxn ang="0">
                      <a:pos x="221" y="154"/>
                    </a:cxn>
                    <a:cxn ang="0">
                      <a:pos x="221" y="165"/>
                    </a:cxn>
                    <a:cxn ang="0">
                      <a:pos x="199" y="165"/>
                    </a:cxn>
                    <a:cxn ang="0">
                      <a:pos x="199" y="193"/>
                    </a:cxn>
                    <a:cxn ang="0">
                      <a:pos x="221" y="193"/>
                    </a:cxn>
                    <a:cxn ang="0">
                      <a:pos x="221" y="205"/>
                    </a:cxn>
                    <a:cxn ang="0">
                      <a:pos x="204" y="205"/>
                    </a:cxn>
                    <a:cxn ang="0">
                      <a:pos x="193" y="233"/>
                    </a:cxn>
                    <a:cxn ang="0">
                      <a:pos x="176" y="233"/>
                    </a:cxn>
                    <a:cxn ang="0">
                      <a:pos x="176" y="205"/>
                    </a:cxn>
                    <a:cxn ang="0">
                      <a:pos x="102" y="205"/>
                    </a:cxn>
                    <a:cxn ang="0">
                      <a:pos x="102" y="227"/>
                    </a:cxn>
                    <a:cxn ang="0">
                      <a:pos x="153" y="227"/>
                    </a:cxn>
                    <a:cxn ang="0">
                      <a:pos x="153" y="278"/>
                    </a:cxn>
                    <a:cxn ang="0">
                      <a:pos x="125" y="278"/>
                    </a:cxn>
                    <a:cxn ang="0">
                      <a:pos x="125" y="352"/>
                    </a:cxn>
                    <a:cxn ang="0">
                      <a:pos x="102" y="352"/>
                    </a:cxn>
                    <a:cxn ang="0">
                      <a:pos x="102" y="301"/>
                    </a:cxn>
                    <a:cxn ang="0">
                      <a:pos x="51" y="301"/>
                    </a:cxn>
                    <a:cxn ang="0">
                      <a:pos x="51" y="273"/>
                    </a:cxn>
                    <a:cxn ang="0">
                      <a:pos x="102" y="273"/>
                    </a:cxn>
                    <a:cxn ang="0">
                      <a:pos x="102" y="250"/>
                    </a:cxn>
                    <a:cxn ang="0">
                      <a:pos x="11" y="250"/>
                    </a:cxn>
                    <a:cxn ang="0">
                      <a:pos x="11" y="239"/>
                    </a:cxn>
                    <a:cxn ang="0">
                      <a:pos x="0" y="239"/>
                    </a:cxn>
                    <a:cxn ang="0">
                      <a:pos x="0" y="205"/>
                    </a:cxn>
                    <a:cxn ang="0">
                      <a:pos x="51" y="205"/>
                    </a:cxn>
                    <a:cxn ang="0">
                      <a:pos x="51" y="131"/>
                    </a:cxn>
                    <a:cxn ang="0">
                      <a:pos x="23" y="131"/>
                    </a:cxn>
                    <a:cxn ang="0">
                      <a:pos x="23" y="80"/>
                    </a:cxn>
                    <a:cxn ang="0">
                      <a:pos x="51" y="80"/>
                    </a:cxn>
                    <a:cxn ang="0">
                      <a:pos x="51" y="57"/>
                    </a:cxn>
                    <a:cxn ang="0">
                      <a:pos x="51" y="57"/>
                    </a:cxn>
                  </a:cxnLst>
                  <a:rect l="0" t="0" r="r" b="b"/>
                  <a:pathLst>
                    <a:path w="301" h="352">
                      <a:moveTo>
                        <a:pt x="51" y="57"/>
                      </a:moveTo>
                      <a:lnTo>
                        <a:pt x="102" y="57"/>
                      </a:lnTo>
                      <a:lnTo>
                        <a:pt x="102" y="6"/>
                      </a:lnTo>
                      <a:lnTo>
                        <a:pt x="148" y="6"/>
                      </a:lnTo>
                      <a:lnTo>
                        <a:pt x="148" y="29"/>
                      </a:lnTo>
                      <a:lnTo>
                        <a:pt x="199" y="29"/>
                      </a:lnTo>
                      <a:lnTo>
                        <a:pt x="199" y="0"/>
                      </a:lnTo>
                      <a:lnTo>
                        <a:pt x="227" y="0"/>
                      </a:lnTo>
                      <a:lnTo>
                        <a:pt x="227" y="51"/>
                      </a:lnTo>
                      <a:lnTo>
                        <a:pt x="301" y="51"/>
                      </a:lnTo>
                      <a:lnTo>
                        <a:pt x="301" y="102"/>
                      </a:lnTo>
                      <a:lnTo>
                        <a:pt x="272" y="102"/>
                      </a:lnTo>
                      <a:lnTo>
                        <a:pt x="272" y="80"/>
                      </a:lnTo>
                      <a:lnTo>
                        <a:pt x="233" y="80"/>
                      </a:lnTo>
                      <a:lnTo>
                        <a:pt x="233" y="102"/>
                      </a:lnTo>
                      <a:lnTo>
                        <a:pt x="255" y="102"/>
                      </a:lnTo>
                      <a:lnTo>
                        <a:pt x="255" y="120"/>
                      </a:lnTo>
                      <a:lnTo>
                        <a:pt x="233" y="120"/>
                      </a:lnTo>
                      <a:lnTo>
                        <a:pt x="233" y="137"/>
                      </a:lnTo>
                      <a:lnTo>
                        <a:pt x="250" y="137"/>
                      </a:lnTo>
                      <a:lnTo>
                        <a:pt x="250" y="154"/>
                      </a:lnTo>
                      <a:lnTo>
                        <a:pt x="221" y="154"/>
                      </a:lnTo>
                      <a:lnTo>
                        <a:pt x="221" y="165"/>
                      </a:lnTo>
                      <a:lnTo>
                        <a:pt x="199" y="165"/>
                      </a:lnTo>
                      <a:lnTo>
                        <a:pt x="199" y="193"/>
                      </a:lnTo>
                      <a:lnTo>
                        <a:pt x="221" y="193"/>
                      </a:lnTo>
                      <a:lnTo>
                        <a:pt x="221" y="205"/>
                      </a:lnTo>
                      <a:lnTo>
                        <a:pt x="204" y="205"/>
                      </a:lnTo>
                      <a:lnTo>
                        <a:pt x="193" y="233"/>
                      </a:lnTo>
                      <a:lnTo>
                        <a:pt x="176" y="233"/>
                      </a:lnTo>
                      <a:lnTo>
                        <a:pt x="176" y="205"/>
                      </a:lnTo>
                      <a:lnTo>
                        <a:pt x="102" y="205"/>
                      </a:lnTo>
                      <a:lnTo>
                        <a:pt x="102" y="227"/>
                      </a:lnTo>
                      <a:lnTo>
                        <a:pt x="153" y="227"/>
                      </a:lnTo>
                      <a:lnTo>
                        <a:pt x="153" y="278"/>
                      </a:lnTo>
                      <a:lnTo>
                        <a:pt x="125" y="278"/>
                      </a:lnTo>
                      <a:lnTo>
                        <a:pt x="125" y="352"/>
                      </a:lnTo>
                      <a:lnTo>
                        <a:pt x="102" y="352"/>
                      </a:lnTo>
                      <a:lnTo>
                        <a:pt x="102" y="301"/>
                      </a:lnTo>
                      <a:lnTo>
                        <a:pt x="51" y="301"/>
                      </a:lnTo>
                      <a:lnTo>
                        <a:pt x="51" y="273"/>
                      </a:lnTo>
                      <a:lnTo>
                        <a:pt x="102" y="273"/>
                      </a:lnTo>
                      <a:lnTo>
                        <a:pt x="102" y="250"/>
                      </a:lnTo>
                      <a:lnTo>
                        <a:pt x="11" y="250"/>
                      </a:lnTo>
                      <a:lnTo>
                        <a:pt x="11" y="239"/>
                      </a:lnTo>
                      <a:lnTo>
                        <a:pt x="0" y="239"/>
                      </a:lnTo>
                      <a:lnTo>
                        <a:pt x="0" y="205"/>
                      </a:lnTo>
                      <a:lnTo>
                        <a:pt x="51" y="205"/>
                      </a:lnTo>
                      <a:lnTo>
                        <a:pt x="51" y="131"/>
                      </a:lnTo>
                      <a:lnTo>
                        <a:pt x="23" y="131"/>
                      </a:lnTo>
                      <a:lnTo>
                        <a:pt x="23" y="80"/>
                      </a:lnTo>
                      <a:lnTo>
                        <a:pt x="51" y="80"/>
                      </a:lnTo>
                      <a:lnTo>
                        <a:pt x="51" y="57"/>
                      </a:lnTo>
                      <a:lnTo>
                        <a:pt x="51" y="57"/>
                      </a:lnTo>
                    </a:path>
                  </a:pathLst>
                </a:custGeom>
                <a:solidFill>
                  <a:schemeClr val="accent2"/>
                </a:solidFill>
                <a:ln w="9525">
                  <a:solidFill>
                    <a:srgbClr val="000000"/>
                  </a:solidFill>
                  <a:prstDash val="solid"/>
                  <a:round/>
                  <a:headEnd/>
                  <a:tailEnd/>
                </a:ln>
              </p:spPr>
              <p:txBody>
                <a:bodyPr/>
                <a:lstStyle/>
                <a:p>
                  <a:endParaRPr lang="en-US" sz="1350"/>
                </a:p>
              </p:txBody>
            </p:sp>
            <p:sp>
              <p:nvSpPr>
                <p:cNvPr id="261620" name="Freeform 500"/>
                <p:cNvSpPr>
                  <a:spLocks/>
                </p:cNvSpPr>
                <p:nvPr/>
              </p:nvSpPr>
              <p:spPr bwMode="auto">
                <a:xfrm>
                  <a:off x="3472" y="452"/>
                  <a:ext cx="29" cy="34"/>
                </a:xfrm>
                <a:custGeom>
                  <a:avLst/>
                  <a:gdLst/>
                  <a:ahLst/>
                  <a:cxnLst>
                    <a:cxn ang="0">
                      <a:pos x="0" y="0"/>
                    </a:cxn>
                    <a:cxn ang="0">
                      <a:pos x="29" y="0"/>
                    </a:cxn>
                    <a:cxn ang="0">
                      <a:pos x="29" y="34"/>
                    </a:cxn>
                    <a:cxn ang="0">
                      <a:pos x="12" y="34"/>
                    </a:cxn>
                    <a:cxn ang="0">
                      <a:pos x="0" y="23"/>
                    </a:cxn>
                    <a:cxn ang="0">
                      <a:pos x="0" y="0"/>
                    </a:cxn>
                    <a:cxn ang="0">
                      <a:pos x="0" y="0"/>
                    </a:cxn>
                  </a:cxnLst>
                  <a:rect l="0" t="0" r="r" b="b"/>
                  <a:pathLst>
                    <a:path w="29" h="34">
                      <a:moveTo>
                        <a:pt x="0" y="0"/>
                      </a:moveTo>
                      <a:lnTo>
                        <a:pt x="29" y="0"/>
                      </a:lnTo>
                      <a:lnTo>
                        <a:pt x="29" y="34"/>
                      </a:lnTo>
                      <a:lnTo>
                        <a:pt x="12" y="34"/>
                      </a:lnTo>
                      <a:lnTo>
                        <a:pt x="0" y="23"/>
                      </a:lnTo>
                      <a:lnTo>
                        <a:pt x="0" y="0"/>
                      </a:lnTo>
                      <a:lnTo>
                        <a:pt x="0" y="0"/>
                      </a:lnTo>
                    </a:path>
                  </a:pathLst>
                </a:custGeom>
                <a:solidFill>
                  <a:schemeClr val="accent2"/>
                </a:solidFill>
                <a:ln w="9525">
                  <a:solidFill>
                    <a:srgbClr val="000000"/>
                  </a:solidFill>
                  <a:prstDash val="solid"/>
                  <a:round/>
                  <a:headEnd/>
                  <a:tailEnd/>
                </a:ln>
              </p:spPr>
              <p:txBody>
                <a:bodyPr/>
                <a:lstStyle/>
                <a:p>
                  <a:endParaRPr lang="en-US" sz="1350"/>
                </a:p>
              </p:txBody>
            </p:sp>
            <p:sp>
              <p:nvSpPr>
                <p:cNvPr id="261621" name="Freeform 501"/>
                <p:cNvSpPr>
                  <a:spLocks/>
                </p:cNvSpPr>
                <p:nvPr/>
              </p:nvSpPr>
              <p:spPr bwMode="auto">
                <a:xfrm>
                  <a:off x="3302" y="452"/>
                  <a:ext cx="125" cy="51"/>
                </a:xfrm>
                <a:custGeom>
                  <a:avLst/>
                  <a:gdLst/>
                  <a:ahLst/>
                  <a:cxnLst>
                    <a:cxn ang="0">
                      <a:pos x="23" y="0"/>
                    </a:cxn>
                    <a:cxn ang="0">
                      <a:pos x="40" y="0"/>
                    </a:cxn>
                    <a:cxn ang="0">
                      <a:pos x="40" y="11"/>
                    </a:cxn>
                    <a:cxn ang="0">
                      <a:pos x="46" y="11"/>
                    </a:cxn>
                    <a:cxn ang="0">
                      <a:pos x="46" y="0"/>
                    </a:cxn>
                    <a:cxn ang="0">
                      <a:pos x="97" y="0"/>
                    </a:cxn>
                    <a:cxn ang="0">
                      <a:pos x="97" y="28"/>
                    </a:cxn>
                    <a:cxn ang="0">
                      <a:pos x="125" y="28"/>
                    </a:cxn>
                    <a:cxn ang="0">
                      <a:pos x="125" y="51"/>
                    </a:cxn>
                    <a:cxn ang="0">
                      <a:pos x="12" y="51"/>
                    </a:cxn>
                    <a:cxn ang="0">
                      <a:pos x="12" y="45"/>
                    </a:cxn>
                    <a:cxn ang="0">
                      <a:pos x="0" y="45"/>
                    </a:cxn>
                    <a:cxn ang="0">
                      <a:pos x="0" y="17"/>
                    </a:cxn>
                    <a:cxn ang="0">
                      <a:pos x="29" y="17"/>
                    </a:cxn>
                    <a:cxn ang="0">
                      <a:pos x="29" y="6"/>
                    </a:cxn>
                    <a:cxn ang="0">
                      <a:pos x="23" y="6"/>
                    </a:cxn>
                    <a:cxn ang="0">
                      <a:pos x="23" y="0"/>
                    </a:cxn>
                    <a:cxn ang="0">
                      <a:pos x="23" y="0"/>
                    </a:cxn>
                  </a:cxnLst>
                  <a:rect l="0" t="0" r="r" b="b"/>
                  <a:pathLst>
                    <a:path w="125" h="51">
                      <a:moveTo>
                        <a:pt x="23" y="0"/>
                      </a:moveTo>
                      <a:lnTo>
                        <a:pt x="40" y="0"/>
                      </a:lnTo>
                      <a:lnTo>
                        <a:pt x="40" y="11"/>
                      </a:lnTo>
                      <a:lnTo>
                        <a:pt x="46" y="11"/>
                      </a:lnTo>
                      <a:lnTo>
                        <a:pt x="46" y="0"/>
                      </a:lnTo>
                      <a:lnTo>
                        <a:pt x="97" y="0"/>
                      </a:lnTo>
                      <a:lnTo>
                        <a:pt x="97" y="28"/>
                      </a:lnTo>
                      <a:lnTo>
                        <a:pt x="125" y="28"/>
                      </a:lnTo>
                      <a:lnTo>
                        <a:pt x="125" y="51"/>
                      </a:lnTo>
                      <a:lnTo>
                        <a:pt x="12" y="51"/>
                      </a:lnTo>
                      <a:lnTo>
                        <a:pt x="12" y="45"/>
                      </a:lnTo>
                      <a:lnTo>
                        <a:pt x="0" y="45"/>
                      </a:lnTo>
                      <a:lnTo>
                        <a:pt x="0" y="17"/>
                      </a:lnTo>
                      <a:lnTo>
                        <a:pt x="29" y="17"/>
                      </a:lnTo>
                      <a:lnTo>
                        <a:pt x="29" y="6"/>
                      </a:lnTo>
                      <a:lnTo>
                        <a:pt x="23" y="6"/>
                      </a:lnTo>
                      <a:lnTo>
                        <a:pt x="23" y="0"/>
                      </a:lnTo>
                      <a:lnTo>
                        <a:pt x="23" y="0"/>
                      </a:lnTo>
                    </a:path>
                  </a:pathLst>
                </a:custGeom>
                <a:solidFill>
                  <a:schemeClr val="accent2"/>
                </a:solidFill>
                <a:ln w="9525">
                  <a:solidFill>
                    <a:srgbClr val="000000"/>
                  </a:solidFill>
                  <a:prstDash val="solid"/>
                  <a:round/>
                  <a:headEnd/>
                  <a:tailEnd/>
                </a:ln>
              </p:spPr>
              <p:txBody>
                <a:bodyPr/>
                <a:lstStyle/>
                <a:p>
                  <a:endParaRPr lang="en-US" sz="1350"/>
                </a:p>
              </p:txBody>
            </p:sp>
          </p:grpSp>
        </p:grpSp>
      </p:grpSp>
      <p:sp>
        <p:nvSpPr>
          <p:cNvPr id="261622" name="Text Box 502"/>
          <p:cNvSpPr txBox="1">
            <a:spLocks noChangeArrowheads="1"/>
          </p:cNvSpPr>
          <p:nvPr/>
        </p:nvSpPr>
        <p:spPr bwMode="auto">
          <a:xfrm>
            <a:off x="5986462" y="2307431"/>
            <a:ext cx="1614488"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ID4/KTRG Banking</a:t>
            </a:r>
          </a:p>
        </p:txBody>
      </p:sp>
      <p:sp>
        <p:nvSpPr>
          <p:cNvPr id="261623" name="Text Box 503"/>
          <p:cNvSpPr txBox="1">
            <a:spLocks noChangeArrowheads="1"/>
          </p:cNvSpPr>
          <p:nvPr/>
        </p:nvSpPr>
        <p:spPr bwMode="auto">
          <a:xfrm>
            <a:off x="5986462" y="2536031"/>
            <a:ext cx="1614488"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Buena Vista Banking</a:t>
            </a:r>
          </a:p>
        </p:txBody>
      </p:sp>
      <p:sp>
        <p:nvSpPr>
          <p:cNvPr id="261624" name="Text Box 504"/>
          <p:cNvSpPr txBox="1">
            <a:spLocks noChangeArrowheads="1"/>
          </p:cNvSpPr>
          <p:nvPr/>
        </p:nvSpPr>
        <p:spPr bwMode="auto">
          <a:xfrm>
            <a:off x="5986462" y="2764631"/>
            <a:ext cx="1785938" cy="253916"/>
          </a:xfrm>
          <a:prstGeom prst="rect">
            <a:avLst/>
          </a:prstGeom>
          <a:noFill/>
          <a:ln w="9525">
            <a:noFill/>
            <a:miter lim="800000"/>
            <a:headEnd/>
            <a:tailEnd/>
          </a:ln>
          <a:effectLst/>
        </p:spPr>
        <p:txBody>
          <a:bodyPr>
            <a:spAutoFit/>
          </a:bodyPr>
          <a:lstStyle/>
          <a:p>
            <a:pPr>
              <a:spcBef>
                <a:spcPct val="50000"/>
              </a:spcBef>
            </a:pPr>
            <a:r>
              <a:rPr lang="en-US" sz="1050" b="1">
                <a:latin typeface="Arial Narrow" pitchFamily="34" charset="0"/>
              </a:rPr>
              <a:t>Rosedale-Rio Bravo Banking</a:t>
            </a:r>
          </a:p>
        </p:txBody>
      </p:sp>
      <p:sp>
        <p:nvSpPr>
          <p:cNvPr id="261625" name="Rectangle 505"/>
          <p:cNvSpPr>
            <a:spLocks noChangeArrowheads="1"/>
          </p:cNvSpPr>
          <p:nvPr/>
        </p:nvSpPr>
        <p:spPr bwMode="auto">
          <a:xfrm>
            <a:off x="6115050" y="4079081"/>
            <a:ext cx="228600" cy="114300"/>
          </a:xfrm>
          <a:prstGeom prst="rect">
            <a:avLst/>
          </a:prstGeom>
          <a:solidFill>
            <a:srgbClr val="00CCFF"/>
          </a:solidFill>
          <a:ln w="25400">
            <a:solidFill>
              <a:srgbClr val="660033"/>
            </a:solidFill>
            <a:miter lim="800000"/>
            <a:headEnd/>
            <a:tailEnd/>
          </a:ln>
          <a:effectLst/>
        </p:spPr>
        <p:txBody>
          <a:bodyPr wrap="none" anchor="ctr"/>
          <a:lstStyle/>
          <a:p>
            <a:endParaRPr lang="en-US" sz="1350"/>
          </a:p>
        </p:txBody>
      </p:sp>
      <p:sp>
        <p:nvSpPr>
          <p:cNvPr id="261626" name="Text Box 506"/>
          <p:cNvSpPr txBox="1">
            <a:spLocks noChangeArrowheads="1"/>
          </p:cNvSpPr>
          <p:nvPr/>
        </p:nvSpPr>
        <p:spPr bwMode="auto">
          <a:xfrm>
            <a:off x="6343650" y="4021931"/>
            <a:ext cx="1485900" cy="415498"/>
          </a:xfrm>
          <a:prstGeom prst="rect">
            <a:avLst/>
          </a:prstGeom>
          <a:noFill/>
          <a:ln w="9525">
            <a:noFill/>
            <a:miter lim="800000"/>
            <a:headEnd/>
            <a:tailEnd/>
          </a:ln>
          <a:effectLst/>
        </p:spPr>
        <p:txBody>
          <a:bodyPr>
            <a:spAutoFit/>
          </a:bodyPr>
          <a:lstStyle/>
          <a:p>
            <a:pPr>
              <a:spcBef>
                <a:spcPct val="50000"/>
              </a:spcBef>
            </a:pPr>
            <a:r>
              <a:rPr lang="en-US" sz="1050">
                <a:solidFill>
                  <a:schemeClr val="folHlink"/>
                </a:solidFill>
              </a:rPr>
              <a:t>Useable groundwater basins</a:t>
            </a:r>
          </a:p>
        </p:txBody>
      </p:sp>
      <p:sp>
        <p:nvSpPr>
          <p:cNvPr id="510" name="TextBox 509"/>
          <p:cNvSpPr txBox="1"/>
          <p:nvPr/>
        </p:nvSpPr>
        <p:spPr>
          <a:xfrm>
            <a:off x="381000" y="209550"/>
            <a:ext cx="5777094"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Kern County Groundwater Programs</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3734066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598"/>
                                        </p:tgtEl>
                                        <p:attrNameLst>
                                          <p:attrName>style.visibility</p:attrName>
                                        </p:attrNameLst>
                                      </p:cBhvr>
                                      <p:to>
                                        <p:strVal val="visible"/>
                                      </p:to>
                                    </p:set>
                                    <p:animEffect transition="in" filter="wipe(left)">
                                      <p:cBhvr>
                                        <p:cTn id="7" dur="500"/>
                                        <p:tgtEl>
                                          <p:spTgt spid="261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61596"/>
                                        </p:tgtEl>
                                        <p:attrNameLst>
                                          <p:attrName>style.visibility</p:attrName>
                                        </p:attrNameLst>
                                      </p:cBhvr>
                                      <p:to>
                                        <p:strVal val="visible"/>
                                      </p:to>
                                    </p:set>
                                    <p:animEffect transition="in" filter="dissolve">
                                      <p:cBhvr>
                                        <p:cTn id="11" dur="500"/>
                                        <p:tgtEl>
                                          <p:spTgt spid="26159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1599"/>
                                        </p:tgtEl>
                                        <p:attrNameLst>
                                          <p:attrName>style.visibility</p:attrName>
                                        </p:attrNameLst>
                                      </p:cBhvr>
                                      <p:to>
                                        <p:strVal val="visible"/>
                                      </p:to>
                                    </p:set>
                                    <p:animEffect transition="in" filter="wipe(left)">
                                      <p:cBhvr>
                                        <p:cTn id="15" dur="500"/>
                                        <p:tgtEl>
                                          <p:spTgt spid="26159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61554"/>
                                        </p:tgtEl>
                                        <p:attrNameLst>
                                          <p:attrName>style.visibility</p:attrName>
                                        </p:attrNameLst>
                                      </p:cBhvr>
                                      <p:to>
                                        <p:strVal val="visible"/>
                                      </p:to>
                                    </p:set>
                                    <p:animEffect transition="in" filter="dissolve">
                                      <p:cBhvr>
                                        <p:cTn id="19" dur="500"/>
                                        <p:tgtEl>
                                          <p:spTgt spid="261554"/>
                                        </p:tgtEl>
                                      </p:cBhvr>
                                    </p:animEffect>
                                  </p:childTnLst>
                                </p:cTn>
                              </p:par>
                            </p:childTnLst>
                          </p:cTn>
                        </p:par>
                        <p:par>
                          <p:cTn id="20" fill="hold">
                            <p:stCondLst>
                              <p:cond delay="2000"/>
                            </p:stCondLst>
                            <p:childTnLst>
                              <p:par>
                                <p:cTn id="21" presetID="22" presetClass="entr" presetSubtype="8" fill="hold" grpId="0" nodeType="afterEffect">
                                  <p:stCondLst>
                                    <p:cond delay="500"/>
                                  </p:stCondLst>
                                  <p:childTnLst>
                                    <p:set>
                                      <p:cBhvr>
                                        <p:cTn id="22" dur="1" fill="hold">
                                          <p:stCondLst>
                                            <p:cond delay="0"/>
                                          </p:stCondLst>
                                        </p:cTn>
                                        <p:tgtEl>
                                          <p:spTgt spid="261600"/>
                                        </p:tgtEl>
                                        <p:attrNameLst>
                                          <p:attrName>style.visibility</p:attrName>
                                        </p:attrNameLst>
                                      </p:cBhvr>
                                      <p:to>
                                        <p:strVal val="visible"/>
                                      </p:to>
                                    </p:set>
                                    <p:animEffect transition="in" filter="wipe(left)">
                                      <p:cBhvr>
                                        <p:cTn id="23" dur="500"/>
                                        <p:tgtEl>
                                          <p:spTgt spid="261600"/>
                                        </p:tgtEl>
                                      </p:cBhvr>
                                    </p:animEffect>
                                  </p:childTnLst>
                                </p:cTn>
                              </p:par>
                            </p:childTnLst>
                          </p:cTn>
                        </p:par>
                        <p:par>
                          <p:cTn id="24" fill="hold">
                            <p:stCondLst>
                              <p:cond delay="3000"/>
                            </p:stCondLst>
                            <p:childTnLst>
                              <p:par>
                                <p:cTn id="25" presetID="9" presetClass="entr" presetSubtype="0" fill="hold" nodeType="afterEffect">
                                  <p:stCondLst>
                                    <p:cond delay="0"/>
                                  </p:stCondLst>
                                  <p:childTnLst>
                                    <p:set>
                                      <p:cBhvr>
                                        <p:cTn id="26" dur="1" fill="hold">
                                          <p:stCondLst>
                                            <p:cond delay="0"/>
                                          </p:stCondLst>
                                        </p:cTn>
                                        <p:tgtEl>
                                          <p:spTgt spid="261453"/>
                                        </p:tgtEl>
                                        <p:attrNameLst>
                                          <p:attrName>style.visibility</p:attrName>
                                        </p:attrNameLst>
                                      </p:cBhvr>
                                      <p:to>
                                        <p:strVal val="visible"/>
                                      </p:to>
                                    </p:set>
                                    <p:animEffect transition="in" filter="dissolve">
                                      <p:cBhvr>
                                        <p:cTn id="27" dur="500"/>
                                        <p:tgtEl>
                                          <p:spTgt spid="261453"/>
                                        </p:tgtEl>
                                      </p:cBhvr>
                                    </p:animEffect>
                                  </p:childTnLst>
                                </p:cTn>
                              </p:par>
                            </p:childTnLst>
                          </p:cTn>
                        </p:par>
                        <p:par>
                          <p:cTn id="28" fill="hold">
                            <p:stCondLst>
                              <p:cond delay="3500"/>
                            </p:stCondLst>
                            <p:childTnLst>
                              <p:par>
                                <p:cTn id="29" presetID="22" presetClass="entr" presetSubtype="8" fill="hold" grpId="0" nodeType="afterEffect">
                                  <p:stCondLst>
                                    <p:cond delay="500"/>
                                  </p:stCondLst>
                                  <p:childTnLst>
                                    <p:set>
                                      <p:cBhvr>
                                        <p:cTn id="30" dur="1" fill="hold">
                                          <p:stCondLst>
                                            <p:cond delay="0"/>
                                          </p:stCondLst>
                                        </p:cTn>
                                        <p:tgtEl>
                                          <p:spTgt spid="261601"/>
                                        </p:tgtEl>
                                        <p:attrNameLst>
                                          <p:attrName>style.visibility</p:attrName>
                                        </p:attrNameLst>
                                      </p:cBhvr>
                                      <p:to>
                                        <p:strVal val="visible"/>
                                      </p:to>
                                    </p:set>
                                    <p:animEffect transition="in" filter="wipe(left)">
                                      <p:cBhvr>
                                        <p:cTn id="31" dur="500"/>
                                        <p:tgtEl>
                                          <p:spTgt spid="261601"/>
                                        </p:tgtEl>
                                      </p:cBhvr>
                                    </p:animEffect>
                                  </p:childTnLst>
                                </p:cTn>
                              </p:par>
                            </p:childTnLst>
                          </p:cTn>
                        </p:par>
                        <p:par>
                          <p:cTn id="32" fill="hold">
                            <p:stCondLst>
                              <p:cond delay="4500"/>
                            </p:stCondLst>
                            <p:childTnLst>
                              <p:par>
                                <p:cTn id="33" presetID="9" presetClass="entr" presetSubtype="0" fill="hold" nodeType="afterEffect">
                                  <p:stCondLst>
                                    <p:cond delay="0"/>
                                  </p:stCondLst>
                                  <p:childTnLst>
                                    <p:set>
                                      <p:cBhvr>
                                        <p:cTn id="34" dur="1" fill="hold">
                                          <p:stCondLst>
                                            <p:cond delay="0"/>
                                          </p:stCondLst>
                                        </p:cTn>
                                        <p:tgtEl>
                                          <p:spTgt spid="261450"/>
                                        </p:tgtEl>
                                        <p:attrNameLst>
                                          <p:attrName>style.visibility</p:attrName>
                                        </p:attrNameLst>
                                      </p:cBhvr>
                                      <p:to>
                                        <p:strVal val="visible"/>
                                      </p:to>
                                    </p:set>
                                    <p:animEffect transition="in" filter="dissolve">
                                      <p:cBhvr>
                                        <p:cTn id="35" dur="500"/>
                                        <p:tgtEl>
                                          <p:spTgt spid="261450"/>
                                        </p:tgtEl>
                                      </p:cBhvr>
                                    </p:animEffect>
                                  </p:childTnLst>
                                </p:cTn>
                              </p:par>
                            </p:childTnLst>
                          </p:cTn>
                        </p:par>
                        <p:par>
                          <p:cTn id="36" fill="hold">
                            <p:stCondLst>
                              <p:cond delay="5000"/>
                            </p:stCondLst>
                            <p:childTnLst>
                              <p:par>
                                <p:cTn id="37" presetID="22" presetClass="entr" presetSubtype="8" fill="hold" grpId="0" nodeType="afterEffect">
                                  <p:stCondLst>
                                    <p:cond delay="500"/>
                                  </p:stCondLst>
                                  <p:childTnLst>
                                    <p:set>
                                      <p:cBhvr>
                                        <p:cTn id="38" dur="1" fill="hold">
                                          <p:stCondLst>
                                            <p:cond delay="0"/>
                                          </p:stCondLst>
                                        </p:cTn>
                                        <p:tgtEl>
                                          <p:spTgt spid="261602"/>
                                        </p:tgtEl>
                                        <p:attrNameLst>
                                          <p:attrName>style.visibility</p:attrName>
                                        </p:attrNameLst>
                                      </p:cBhvr>
                                      <p:to>
                                        <p:strVal val="visible"/>
                                      </p:to>
                                    </p:set>
                                    <p:animEffect transition="in" filter="wipe(left)">
                                      <p:cBhvr>
                                        <p:cTn id="39" dur="500"/>
                                        <p:tgtEl>
                                          <p:spTgt spid="261602"/>
                                        </p:tgtEl>
                                      </p:cBhvr>
                                    </p:animEffect>
                                  </p:childTnLst>
                                </p:cTn>
                              </p:par>
                            </p:childTnLst>
                          </p:cTn>
                        </p:par>
                        <p:par>
                          <p:cTn id="40" fill="hold">
                            <p:stCondLst>
                              <p:cond delay="6000"/>
                            </p:stCondLst>
                            <p:childTnLst>
                              <p:par>
                                <p:cTn id="41" presetID="9" presetClass="entr" presetSubtype="0" fill="hold" nodeType="afterEffect">
                                  <p:stCondLst>
                                    <p:cond delay="0"/>
                                  </p:stCondLst>
                                  <p:childTnLst>
                                    <p:set>
                                      <p:cBhvr>
                                        <p:cTn id="42" dur="1" fill="hold">
                                          <p:stCondLst>
                                            <p:cond delay="0"/>
                                          </p:stCondLst>
                                        </p:cTn>
                                        <p:tgtEl>
                                          <p:spTgt spid="261444"/>
                                        </p:tgtEl>
                                        <p:attrNameLst>
                                          <p:attrName>style.visibility</p:attrName>
                                        </p:attrNameLst>
                                      </p:cBhvr>
                                      <p:to>
                                        <p:strVal val="visible"/>
                                      </p:to>
                                    </p:set>
                                    <p:animEffect transition="in" filter="dissolve">
                                      <p:cBhvr>
                                        <p:cTn id="43" dur="500"/>
                                        <p:tgtEl>
                                          <p:spTgt spid="261444"/>
                                        </p:tgtEl>
                                      </p:cBhvr>
                                    </p:animEffect>
                                  </p:childTnLst>
                                </p:cTn>
                              </p:par>
                            </p:childTnLst>
                          </p:cTn>
                        </p:par>
                        <p:par>
                          <p:cTn id="44" fill="hold">
                            <p:stCondLst>
                              <p:cond delay="6500"/>
                            </p:stCondLst>
                            <p:childTnLst>
                              <p:par>
                                <p:cTn id="45" presetID="22" presetClass="entr" presetSubtype="8" fill="hold" grpId="0" nodeType="afterEffect">
                                  <p:stCondLst>
                                    <p:cond delay="500"/>
                                  </p:stCondLst>
                                  <p:childTnLst>
                                    <p:set>
                                      <p:cBhvr>
                                        <p:cTn id="46" dur="1" fill="hold">
                                          <p:stCondLst>
                                            <p:cond delay="0"/>
                                          </p:stCondLst>
                                        </p:cTn>
                                        <p:tgtEl>
                                          <p:spTgt spid="261603"/>
                                        </p:tgtEl>
                                        <p:attrNameLst>
                                          <p:attrName>style.visibility</p:attrName>
                                        </p:attrNameLst>
                                      </p:cBhvr>
                                      <p:to>
                                        <p:strVal val="visible"/>
                                      </p:to>
                                    </p:set>
                                    <p:animEffect transition="in" filter="wipe(left)">
                                      <p:cBhvr>
                                        <p:cTn id="47" dur="500"/>
                                        <p:tgtEl>
                                          <p:spTgt spid="261603"/>
                                        </p:tgtEl>
                                      </p:cBhvr>
                                    </p:animEffect>
                                  </p:childTnLst>
                                </p:cTn>
                              </p:par>
                            </p:childTnLst>
                          </p:cTn>
                        </p:par>
                        <p:par>
                          <p:cTn id="48" fill="hold">
                            <p:stCondLst>
                              <p:cond delay="7500"/>
                            </p:stCondLst>
                            <p:childTnLst>
                              <p:par>
                                <p:cTn id="49" presetID="9" presetClass="entr" presetSubtype="0" fill="hold" nodeType="afterEffect">
                                  <p:stCondLst>
                                    <p:cond delay="0"/>
                                  </p:stCondLst>
                                  <p:childTnLst>
                                    <p:set>
                                      <p:cBhvr>
                                        <p:cTn id="50" dur="1" fill="hold">
                                          <p:stCondLst>
                                            <p:cond delay="0"/>
                                          </p:stCondLst>
                                        </p:cTn>
                                        <p:tgtEl>
                                          <p:spTgt spid="261456"/>
                                        </p:tgtEl>
                                        <p:attrNameLst>
                                          <p:attrName>style.visibility</p:attrName>
                                        </p:attrNameLst>
                                      </p:cBhvr>
                                      <p:to>
                                        <p:strVal val="visible"/>
                                      </p:to>
                                    </p:set>
                                    <p:animEffect transition="in" filter="dissolve">
                                      <p:cBhvr>
                                        <p:cTn id="51" dur="500"/>
                                        <p:tgtEl>
                                          <p:spTgt spid="261456"/>
                                        </p:tgtEl>
                                      </p:cBhvr>
                                    </p:animEffect>
                                  </p:childTnLst>
                                </p:cTn>
                              </p:par>
                            </p:childTnLst>
                          </p:cTn>
                        </p:par>
                        <p:par>
                          <p:cTn id="52" fill="hold">
                            <p:stCondLst>
                              <p:cond delay="8000"/>
                            </p:stCondLst>
                            <p:childTnLst>
                              <p:par>
                                <p:cTn id="53" presetID="22" presetClass="entr" presetSubtype="8" fill="hold" grpId="0" nodeType="afterEffect">
                                  <p:stCondLst>
                                    <p:cond delay="500"/>
                                  </p:stCondLst>
                                  <p:childTnLst>
                                    <p:set>
                                      <p:cBhvr>
                                        <p:cTn id="54" dur="1" fill="hold">
                                          <p:stCondLst>
                                            <p:cond delay="0"/>
                                          </p:stCondLst>
                                        </p:cTn>
                                        <p:tgtEl>
                                          <p:spTgt spid="261622"/>
                                        </p:tgtEl>
                                        <p:attrNameLst>
                                          <p:attrName>style.visibility</p:attrName>
                                        </p:attrNameLst>
                                      </p:cBhvr>
                                      <p:to>
                                        <p:strVal val="visible"/>
                                      </p:to>
                                    </p:set>
                                    <p:animEffect transition="in" filter="wipe(left)">
                                      <p:cBhvr>
                                        <p:cTn id="55" dur="500"/>
                                        <p:tgtEl>
                                          <p:spTgt spid="261622"/>
                                        </p:tgtEl>
                                      </p:cBhvr>
                                    </p:animEffect>
                                  </p:childTnLst>
                                </p:cTn>
                              </p:par>
                            </p:childTnLst>
                          </p:cTn>
                        </p:par>
                        <p:par>
                          <p:cTn id="56" fill="hold">
                            <p:stCondLst>
                              <p:cond delay="9000"/>
                            </p:stCondLst>
                            <p:childTnLst>
                              <p:par>
                                <p:cTn id="57" presetID="9" presetClass="entr" presetSubtype="0" fill="hold" nodeType="afterEffect">
                                  <p:stCondLst>
                                    <p:cond delay="0"/>
                                  </p:stCondLst>
                                  <p:childTnLst>
                                    <p:set>
                                      <p:cBhvr>
                                        <p:cTn id="58" dur="1" fill="hold">
                                          <p:stCondLst>
                                            <p:cond delay="0"/>
                                          </p:stCondLst>
                                        </p:cTn>
                                        <p:tgtEl>
                                          <p:spTgt spid="261533"/>
                                        </p:tgtEl>
                                        <p:attrNameLst>
                                          <p:attrName>style.visibility</p:attrName>
                                        </p:attrNameLst>
                                      </p:cBhvr>
                                      <p:to>
                                        <p:strVal val="visible"/>
                                      </p:to>
                                    </p:set>
                                    <p:animEffect transition="in" filter="dissolve">
                                      <p:cBhvr>
                                        <p:cTn id="59" dur="500"/>
                                        <p:tgtEl>
                                          <p:spTgt spid="261533"/>
                                        </p:tgtEl>
                                      </p:cBhvr>
                                    </p:animEffect>
                                  </p:childTnLst>
                                </p:cTn>
                              </p:par>
                            </p:childTnLst>
                          </p:cTn>
                        </p:par>
                        <p:par>
                          <p:cTn id="60" fill="hold">
                            <p:stCondLst>
                              <p:cond delay="9500"/>
                            </p:stCondLst>
                            <p:childTnLst>
                              <p:par>
                                <p:cTn id="61" presetID="22" presetClass="entr" presetSubtype="8" fill="hold" grpId="0" nodeType="afterEffect">
                                  <p:stCondLst>
                                    <p:cond delay="500"/>
                                  </p:stCondLst>
                                  <p:childTnLst>
                                    <p:set>
                                      <p:cBhvr>
                                        <p:cTn id="62" dur="1" fill="hold">
                                          <p:stCondLst>
                                            <p:cond delay="0"/>
                                          </p:stCondLst>
                                        </p:cTn>
                                        <p:tgtEl>
                                          <p:spTgt spid="261623"/>
                                        </p:tgtEl>
                                        <p:attrNameLst>
                                          <p:attrName>style.visibility</p:attrName>
                                        </p:attrNameLst>
                                      </p:cBhvr>
                                      <p:to>
                                        <p:strVal val="visible"/>
                                      </p:to>
                                    </p:set>
                                    <p:animEffect transition="in" filter="wipe(left)">
                                      <p:cBhvr>
                                        <p:cTn id="63" dur="500"/>
                                        <p:tgtEl>
                                          <p:spTgt spid="261623"/>
                                        </p:tgtEl>
                                      </p:cBhvr>
                                    </p:animEffect>
                                  </p:childTnLst>
                                </p:cTn>
                              </p:par>
                            </p:childTnLst>
                          </p:cTn>
                        </p:par>
                        <p:par>
                          <p:cTn id="64" fill="hold">
                            <p:stCondLst>
                              <p:cond delay="10500"/>
                            </p:stCondLst>
                            <p:childTnLst>
                              <p:par>
                                <p:cTn id="65" presetID="9" presetClass="entr" presetSubtype="0" fill="hold" nodeType="afterEffect">
                                  <p:stCondLst>
                                    <p:cond delay="0"/>
                                  </p:stCondLst>
                                  <p:childTnLst>
                                    <p:set>
                                      <p:cBhvr>
                                        <p:cTn id="66" dur="1" fill="hold">
                                          <p:stCondLst>
                                            <p:cond delay="0"/>
                                          </p:stCondLst>
                                        </p:cTn>
                                        <p:tgtEl>
                                          <p:spTgt spid="261468"/>
                                        </p:tgtEl>
                                        <p:attrNameLst>
                                          <p:attrName>style.visibility</p:attrName>
                                        </p:attrNameLst>
                                      </p:cBhvr>
                                      <p:to>
                                        <p:strVal val="visible"/>
                                      </p:to>
                                    </p:set>
                                    <p:animEffect transition="in" filter="dissolve">
                                      <p:cBhvr>
                                        <p:cTn id="67" dur="500"/>
                                        <p:tgtEl>
                                          <p:spTgt spid="261468"/>
                                        </p:tgtEl>
                                      </p:cBhvr>
                                    </p:animEffect>
                                  </p:childTnLst>
                                </p:cTn>
                              </p:par>
                            </p:childTnLst>
                          </p:cTn>
                        </p:par>
                        <p:par>
                          <p:cTn id="68" fill="hold">
                            <p:stCondLst>
                              <p:cond delay="11000"/>
                            </p:stCondLst>
                            <p:childTnLst>
                              <p:par>
                                <p:cTn id="69" presetID="22" presetClass="entr" presetSubtype="8" fill="hold" grpId="0" nodeType="afterEffect">
                                  <p:stCondLst>
                                    <p:cond delay="500"/>
                                  </p:stCondLst>
                                  <p:childTnLst>
                                    <p:set>
                                      <p:cBhvr>
                                        <p:cTn id="70" dur="1" fill="hold">
                                          <p:stCondLst>
                                            <p:cond delay="0"/>
                                          </p:stCondLst>
                                        </p:cTn>
                                        <p:tgtEl>
                                          <p:spTgt spid="261624"/>
                                        </p:tgtEl>
                                        <p:attrNameLst>
                                          <p:attrName>style.visibility</p:attrName>
                                        </p:attrNameLst>
                                      </p:cBhvr>
                                      <p:to>
                                        <p:strVal val="visible"/>
                                      </p:to>
                                    </p:set>
                                    <p:animEffect transition="in" filter="wipe(left)">
                                      <p:cBhvr>
                                        <p:cTn id="71" dur="500"/>
                                        <p:tgtEl>
                                          <p:spTgt spid="261624"/>
                                        </p:tgtEl>
                                      </p:cBhvr>
                                    </p:animEffect>
                                  </p:childTnLst>
                                </p:cTn>
                              </p:par>
                            </p:childTnLst>
                          </p:cTn>
                        </p:par>
                        <p:par>
                          <p:cTn id="72" fill="hold">
                            <p:stCondLst>
                              <p:cond delay="12000"/>
                            </p:stCondLst>
                            <p:childTnLst>
                              <p:par>
                                <p:cTn id="73" presetID="9" presetClass="entr" presetSubtype="0" fill="hold" nodeType="afterEffect">
                                  <p:stCondLst>
                                    <p:cond delay="0"/>
                                  </p:stCondLst>
                                  <p:childTnLst>
                                    <p:set>
                                      <p:cBhvr>
                                        <p:cTn id="74" dur="1" fill="hold">
                                          <p:stCondLst>
                                            <p:cond delay="0"/>
                                          </p:stCondLst>
                                        </p:cTn>
                                        <p:tgtEl>
                                          <p:spTgt spid="261523"/>
                                        </p:tgtEl>
                                        <p:attrNameLst>
                                          <p:attrName>style.visibility</p:attrName>
                                        </p:attrNameLst>
                                      </p:cBhvr>
                                      <p:to>
                                        <p:strVal val="visible"/>
                                      </p:to>
                                    </p:set>
                                    <p:animEffect transition="in" filter="dissolve">
                                      <p:cBhvr>
                                        <p:cTn id="75" dur="500"/>
                                        <p:tgtEl>
                                          <p:spTgt spid="261523"/>
                                        </p:tgtEl>
                                      </p:cBhvr>
                                    </p:animEffect>
                                  </p:childTnLst>
                                </p:cTn>
                              </p:par>
                            </p:childTnLst>
                          </p:cTn>
                        </p:par>
                        <p:par>
                          <p:cTn id="76" fill="hold">
                            <p:stCondLst>
                              <p:cond delay="12500"/>
                            </p:stCondLst>
                            <p:childTnLst>
                              <p:par>
                                <p:cTn id="77" presetID="22" presetClass="entr" presetSubtype="8" fill="hold" grpId="0" nodeType="afterEffect">
                                  <p:stCondLst>
                                    <p:cond delay="500"/>
                                  </p:stCondLst>
                                  <p:childTnLst>
                                    <p:set>
                                      <p:cBhvr>
                                        <p:cTn id="78" dur="1" fill="hold">
                                          <p:stCondLst>
                                            <p:cond delay="0"/>
                                          </p:stCondLst>
                                        </p:cTn>
                                        <p:tgtEl>
                                          <p:spTgt spid="261604"/>
                                        </p:tgtEl>
                                        <p:attrNameLst>
                                          <p:attrName>style.visibility</p:attrName>
                                        </p:attrNameLst>
                                      </p:cBhvr>
                                      <p:to>
                                        <p:strVal val="visible"/>
                                      </p:to>
                                    </p:set>
                                    <p:animEffect transition="in" filter="wipe(left)">
                                      <p:cBhvr>
                                        <p:cTn id="79" dur="500"/>
                                        <p:tgtEl>
                                          <p:spTgt spid="261604"/>
                                        </p:tgtEl>
                                      </p:cBhvr>
                                    </p:animEffect>
                                  </p:childTnLst>
                                </p:cTn>
                              </p:par>
                            </p:childTnLst>
                          </p:cTn>
                        </p:par>
                        <p:par>
                          <p:cTn id="80" fill="hold">
                            <p:stCondLst>
                              <p:cond delay="13500"/>
                            </p:stCondLst>
                            <p:childTnLst>
                              <p:par>
                                <p:cTn id="81" presetID="9" presetClass="entr" presetSubtype="0" fill="hold" nodeType="afterEffect">
                                  <p:stCondLst>
                                    <p:cond delay="0"/>
                                  </p:stCondLst>
                                  <p:childTnLst>
                                    <p:set>
                                      <p:cBhvr>
                                        <p:cTn id="82" dur="1" fill="hold">
                                          <p:stCondLst>
                                            <p:cond delay="0"/>
                                          </p:stCondLst>
                                        </p:cTn>
                                        <p:tgtEl>
                                          <p:spTgt spid="261471"/>
                                        </p:tgtEl>
                                        <p:attrNameLst>
                                          <p:attrName>style.visibility</p:attrName>
                                        </p:attrNameLst>
                                      </p:cBhvr>
                                      <p:to>
                                        <p:strVal val="visible"/>
                                      </p:to>
                                    </p:set>
                                    <p:animEffect transition="in" filter="dissolve">
                                      <p:cBhvr>
                                        <p:cTn id="83" dur="500"/>
                                        <p:tgtEl>
                                          <p:spTgt spid="261471"/>
                                        </p:tgtEl>
                                      </p:cBhvr>
                                    </p:animEffect>
                                  </p:childTnLst>
                                </p:cTn>
                              </p:par>
                            </p:childTnLst>
                          </p:cTn>
                        </p:par>
                        <p:par>
                          <p:cTn id="84" fill="hold">
                            <p:stCondLst>
                              <p:cond delay="14000"/>
                            </p:stCondLst>
                            <p:childTnLst>
                              <p:par>
                                <p:cTn id="85" presetID="22" presetClass="entr" presetSubtype="8" fill="hold" grpId="0" nodeType="afterEffect">
                                  <p:stCondLst>
                                    <p:cond delay="500"/>
                                  </p:stCondLst>
                                  <p:childTnLst>
                                    <p:set>
                                      <p:cBhvr>
                                        <p:cTn id="86" dur="1" fill="hold">
                                          <p:stCondLst>
                                            <p:cond delay="0"/>
                                          </p:stCondLst>
                                        </p:cTn>
                                        <p:tgtEl>
                                          <p:spTgt spid="261605"/>
                                        </p:tgtEl>
                                        <p:attrNameLst>
                                          <p:attrName>style.visibility</p:attrName>
                                        </p:attrNameLst>
                                      </p:cBhvr>
                                      <p:to>
                                        <p:strVal val="visible"/>
                                      </p:to>
                                    </p:set>
                                    <p:animEffect transition="in" filter="wipe(left)">
                                      <p:cBhvr>
                                        <p:cTn id="87" dur="500"/>
                                        <p:tgtEl>
                                          <p:spTgt spid="261605"/>
                                        </p:tgtEl>
                                      </p:cBhvr>
                                    </p:animEffect>
                                  </p:childTnLst>
                                </p:cTn>
                              </p:par>
                            </p:childTnLst>
                          </p:cTn>
                        </p:par>
                        <p:par>
                          <p:cTn id="88" fill="hold">
                            <p:stCondLst>
                              <p:cond delay="15000"/>
                            </p:stCondLst>
                            <p:childTnLst>
                              <p:par>
                                <p:cTn id="89" presetID="9" presetClass="entr" presetSubtype="0" fill="hold" nodeType="afterEffect">
                                  <p:stCondLst>
                                    <p:cond delay="0"/>
                                  </p:stCondLst>
                                  <p:childTnLst>
                                    <p:set>
                                      <p:cBhvr>
                                        <p:cTn id="90" dur="1" fill="hold">
                                          <p:stCondLst>
                                            <p:cond delay="0"/>
                                          </p:stCondLst>
                                        </p:cTn>
                                        <p:tgtEl>
                                          <p:spTgt spid="261480"/>
                                        </p:tgtEl>
                                        <p:attrNameLst>
                                          <p:attrName>style.visibility</p:attrName>
                                        </p:attrNameLst>
                                      </p:cBhvr>
                                      <p:to>
                                        <p:strVal val="visible"/>
                                      </p:to>
                                    </p:set>
                                    <p:animEffect transition="in" filter="dissolve">
                                      <p:cBhvr>
                                        <p:cTn id="91" dur="500"/>
                                        <p:tgtEl>
                                          <p:spTgt spid="261480"/>
                                        </p:tgtEl>
                                      </p:cBhvr>
                                    </p:animEffect>
                                  </p:childTnLst>
                                </p:cTn>
                              </p:par>
                            </p:childTnLst>
                          </p:cTn>
                        </p:par>
                        <p:par>
                          <p:cTn id="92" fill="hold">
                            <p:stCondLst>
                              <p:cond delay="15500"/>
                            </p:stCondLst>
                            <p:childTnLst>
                              <p:par>
                                <p:cTn id="93" presetID="22" presetClass="entr" presetSubtype="8" fill="hold" grpId="0" nodeType="afterEffect">
                                  <p:stCondLst>
                                    <p:cond delay="500"/>
                                  </p:stCondLst>
                                  <p:childTnLst>
                                    <p:set>
                                      <p:cBhvr>
                                        <p:cTn id="94" dur="1" fill="hold">
                                          <p:stCondLst>
                                            <p:cond delay="0"/>
                                          </p:stCondLst>
                                        </p:cTn>
                                        <p:tgtEl>
                                          <p:spTgt spid="261606"/>
                                        </p:tgtEl>
                                        <p:attrNameLst>
                                          <p:attrName>style.visibility</p:attrName>
                                        </p:attrNameLst>
                                      </p:cBhvr>
                                      <p:to>
                                        <p:strVal val="visible"/>
                                      </p:to>
                                    </p:set>
                                    <p:animEffect transition="in" filter="wipe(left)">
                                      <p:cBhvr>
                                        <p:cTn id="95" dur="500"/>
                                        <p:tgtEl>
                                          <p:spTgt spid="261606"/>
                                        </p:tgtEl>
                                      </p:cBhvr>
                                    </p:animEffect>
                                  </p:childTnLst>
                                </p:cTn>
                              </p:par>
                            </p:childTnLst>
                          </p:cTn>
                        </p:par>
                        <p:par>
                          <p:cTn id="96" fill="hold">
                            <p:stCondLst>
                              <p:cond delay="16500"/>
                            </p:stCondLst>
                            <p:childTnLst>
                              <p:par>
                                <p:cTn id="97" presetID="9" presetClass="entr" presetSubtype="0" fill="hold" nodeType="afterEffect">
                                  <p:stCondLst>
                                    <p:cond delay="0"/>
                                  </p:stCondLst>
                                  <p:childTnLst>
                                    <p:set>
                                      <p:cBhvr>
                                        <p:cTn id="98" dur="1" fill="hold">
                                          <p:stCondLst>
                                            <p:cond delay="0"/>
                                          </p:stCondLst>
                                        </p:cTn>
                                        <p:tgtEl>
                                          <p:spTgt spid="261515"/>
                                        </p:tgtEl>
                                        <p:attrNameLst>
                                          <p:attrName>style.visibility</p:attrName>
                                        </p:attrNameLst>
                                      </p:cBhvr>
                                      <p:to>
                                        <p:strVal val="visible"/>
                                      </p:to>
                                    </p:set>
                                    <p:animEffect transition="in" filter="dissolve">
                                      <p:cBhvr>
                                        <p:cTn id="99" dur="500"/>
                                        <p:tgtEl>
                                          <p:spTgt spid="261515"/>
                                        </p:tgtEl>
                                      </p:cBhvr>
                                    </p:animEffect>
                                  </p:childTnLst>
                                </p:cTn>
                              </p:par>
                            </p:childTnLst>
                          </p:cTn>
                        </p:par>
                        <p:par>
                          <p:cTn id="100" fill="hold">
                            <p:stCondLst>
                              <p:cond delay="17000"/>
                            </p:stCondLst>
                            <p:childTnLst>
                              <p:par>
                                <p:cTn id="101" presetID="22" presetClass="entr" presetSubtype="8" fill="hold" grpId="0" nodeType="afterEffect">
                                  <p:stCondLst>
                                    <p:cond delay="500"/>
                                  </p:stCondLst>
                                  <p:childTnLst>
                                    <p:set>
                                      <p:cBhvr>
                                        <p:cTn id="102" dur="1" fill="hold">
                                          <p:stCondLst>
                                            <p:cond delay="0"/>
                                          </p:stCondLst>
                                        </p:cTn>
                                        <p:tgtEl>
                                          <p:spTgt spid="261597"/>
                                        </p:tgtEl>
                                        <p:attrNameLst>
                                          <p:attrName>style.visibility</p:attrName>
                                        </p:attrNameLst>
                                      </p:cBhvr>
                                      <p:to>
                                        <p:strVal val="visible"/>
                                      </p:to>
                                    </p:set>
                                    <p:animEffect transition="in" filter="wipe(left)">
                                      <p:cBhvr>
                                        <p:cTn id="103" dur="500"/>
                                        <p:tgtEl>
                                          <p:spTgt spid="261597"/>
                                        </p:tgtEl>
                                      </p:cBhvr>
                                    </p:animEffect>
                                  </p:childTnLst>
                                </p:cTn>
                              </p:par>
                            </p:childTnLst>
                          </p:cTn>
                        </p:par>
                        <p:par>
                          <p:cTn id="104" fill="hold">
                            <p:stCondLst>
                              <p:cond delay="18000"/>
                            </p:stCondLst>
                            <p:childTnLst>
                              <p:par>
                                <p:cTn id="105" presetID="9" presetClass="entr" presetSubtype="0" fill="hold" nodeType="afterEffect">
                                  <p:stCondLst>
                                    <p:cond delay="0"/>
                                  </p:stCondLst>
                                  <p:childTnLst>
                                    <p:set>
                                      <p:cBhvr>
                                        <p:cTn id="106" dur="1" fill="hold">
                                          <p:stCondLst>
                                            <p:cond delay="0"/>
                                          </p:stCondLst>
                                        </p:cTn>
                                        <p:tgtEl>
                                          <p:spTgt spid="261518"/>
                                        </p:tgtEl>
                                        <p:attrNameLst>
                                          <p:attrName>style.visibility</p:attrName>
                                        </p:attrNameLst>
                                      </p:cBhvr>
                                      <p:to>
                                        <p:strVal val="visible"/>
                                      </p:to>
                                    </p:set>
                                    <p:animEffect transition="in" filter="dissolve">
                                      <p:cBhvr>
                                        <p:cTn id="107" dur="500"/>
                                        <p:tgtEl>
                                          <p:spTgt spid="26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554" grpId="0" animBg="1"/>
      <p:bldP spid="261596" grpId="0" animBg="1"/>
      <p:bldP spid="261597" grpId="0"/>
      <p:bldP spid="261598" grpId="0"/>
      <p:bldP spid="261599" grpId="0"/>
      <p:bldP spid="261600" grpId="0"/>
      <p:bldP spid="261601" grpId="0"/>
      <p:bldP spid="261602" grpId="0"/>
      <p:bldP spid="261603" grpId="0"/>
      <p:bldP spid="261604" grpId="0"/>
      <p:bldP spid="261605" grpId="0"/>
      <p:bldP spid="261606" grpId="0"/>
      <p:bldP spid="261622" grpId="0"/>
      <p:bldP spid="261623" grpId="0"/>
      <p:bldP spid="2616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Adminkcwa\photos\PHOTOS\Banking Aerial Photos (February 2005)\IMG_5715.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5313"/>
          <a:stretch/>
        </p:blipFill>
        <p:spPr bwMode="auto">
          <a:xfrm>
            <a:off x="0" y="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5451141" y="3943350"/>
            <a:ext cx="2209800" cy="707886"/>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b="1" dirty="0">
                <a:solidFill>
                  <a:schemeClr val="bg1"/>
                </a:solidFill>
                <a:latin typeface="Cambria" panose="02040503050406030204" pitchFamily="18" charset="0"/>
              </a:rPr>
              <a:t>Multiple Water Supplies</a:t>
            </a:r>
          </a:p>
        </p:txBody>
      </p:sp>
      <p:sp>
        <p:nvSpPr>
          <p:cNvPr id="6" name="Text Box 5"/>
          <p:cNvSpPr txBox="1">
            <a:spLocks noChangeArrowheads="1"/>
          </p:cNvSpPr>
          <p:nvPr/>
        </p:nvSpPr>
        <p:spPr bwMode="auto">
          <a:xfrm>
            <a:off x="5038369" y="1174788"/>
            <a:ext cx="2438400" cy="707886"/>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b="1" dirty="0">
                <a:solidFill>
                  <a:schemeClr val="bg1"/>
                </a:solidFill>
                <a:latin typeface="Cambria" panose="02040503050406030204" pitchFamily="18" charset="0"/>
              </a:rPr>
              <a:t>Facility Infrastructure</a:t>
            </a:r>
          </a:p>
        </p:txBody>
      </p:sp>
      <p:sp>
        <p:nvSpPr>
          <p:cNvPr id="7" name="Text Box 6"/>
          <p:cNvSpPr txBox="1">
            <a:spLocks noChangeArrowheads="1"/>
          </p:cNvSpPr>
          <p:nvPr/>
        </p:nvSpPr>
        <p:spPr bwMode="auto">
          <a:xfrm>
            <a:off x="1447800" y="3765348"/>
            <a:ext cx="2520283" cy="707886"/>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b="1" dirty="0">
                <a:solidFill>
                  <a:schemeClr val="bg1"/>
                </a:solidFill>
                <a:latin typeface="Cambria" panose="02040503050406030204" pitchFamily="18" charset="0"/>
              </a:rPr>
              <a:t>Local Management </a:t>
            </a:r>
            <a:br>
              <a:rPr lang="en-US" sz="2000" b="1" dirty="0">
                <a:solidFill>
                  <a:schemeClr val="bg1"/>
                </a:solidFill>
                <a:latin typeface="Cambria" panose="02040503050406030204" pitchFamily="18" charset="0"/>
              </a:rPr>
            </a:br>
            <a:r>
              <a:rPr lang="en-US" sz="2000" b="1" dirty="0" smtClean="0">
                <a:solidFill>
                  <a:schemeClr val="bg1"/>
                </a:solidFill>
                <a:latin typeface="Cambria" panose="02040503050406030204" pitchFamily="18" charset="0"/>
              </a:rPr>
              <a:t>and </a:t>
            </a:r>
            <a:r>
              <a:rPr lang="en-US" sz="2000" b="1" dirty="0">
                <a:solidFill>
                  <a:schemeClr val="bg1"/>
                </a:solidFill>
                <a:latin typeface="Cambria" panose="02040503050406030204" pitchFamily="18" charset="0"/>
              </a:rPr>
              <a:t>Support</a:t>
            </a:r>
          </a:p>
        </p:txBody>
      </p:sp>
      <p:sp>
        <p:nvSpPr>
          <p:cNvPr id="8" name="Text Box 7"/>
          <p:cNvSpPr txBox="1">
            <a:spLocks noChangeArrowheads="1"/>
          </p:cNvSpPr>
          <p:nvPr/>
        </p:nvSpPr>
        <p:spPr bwMode="auto">
          <a:xfrm>
            <a:off x="0" y="1569949"/>
            <a:ext cx="2895600" cy="707886"/>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b="1" dirty="0">
                <a:solidFill>
                  <a:schemeClr val="bg1"/>
                </a:solidFill>
                <a:latin typeface="Cambria" panose="02040503050406030204" pitchFamily="18" charset="0"/>
              </a:rPr>
              <a:t>Soils, </a:t>
            </a:r>
            <a:r>
              <a:rPr lang="en-US" sz="2000" b="1" dirty="0" smtClean="0">
                <a:solidFill>
                  <a:schemeClr val="bg1"/>
                </a:solidFill>
                <a:latin typeface="Cambria" panose="02040503050406030204" pitchFamily="18" charset="0"/>
              </a:rPr>
              <a:t>Geology, Good </a:t>
            </a:r>
            <a:r>
              <a:rPr lang="en-US" sz="2000" b="1" dirty="0">
                <a:solidFill>
                  <a:schemeClr val="bg1"/>
                </a:solidFill>
                <a:latin typeface="Cambria" panose="02040503050406030204" pitchFamily="18" charset="0"/>
              </a:rPr>
              <a:t>Water Quality</a:t>
            </a:r>
          </a:p>
        </p:txBody>
      </p:sp>
      <p:sp>
        <p:nvSpPr>
          <p:cNvPr id="2" name="Rectangle 1"/>
          <p:cNvSpPr/>
          <p:nvPr/>
        </p:nvSpPr>
        <p:spPr>
          <a:xfrm>
            <a:off x="0" y="-450888"/>
            <a:ext cx="9144000" cy="1879638"/>
          </a:xfrm>
          <a:prstGeom prst="rect">
            <a:avLst/>
          </a:prstGeom>
          <a:gradFill flip="none" rotWithShape="1">
            <a:gsLst>
              <a:gs pos="0">
                <a:schemeClr val="accent1">
                  <a:lumMod val="5000"/>
                  <a:lumOff val="95000"/>
                </a:schemeClr>
              </a:gs>
              <a:gs pos="31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000" y="209550"/>
            <a:ext cx="7570534"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Four Keys to Success with Groundwater Banking</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719610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98700" y="0"/>
            <a:ext cx="6858000" cy="5143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4" name="TextBox 3"/>
          <p:cNvSpPr txBox="1"/>
          <p:nvPr/>
        </p:nvSpPr>
        <p:spPr>
          <a:xfrm>
            <a:off x="381000" y="209550"/>
            <a:ext cx="5983305"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Kern County Sources of Surface Water</a:t>
            </a:r>
            <a:endParaRPr lang="en-US" sz="2800" dirty="0">
              <a:solidFill>
                <a:schemeClr val="accent5">
                  <a:lumMod val="75000"/>
                </a:schemeClr>
              </a:solidFill>
              <a:latin typeface="Cambria" panose="02040503050406030204" pitchFamily="18" charset="0"/>
            </a:endParaRPr>
          </a:p>
        </p:txBody>
      </p:sp>
      <p:graphicFrame>
        <p:nvGraphicFramePr>
          <p:cNvPr id="8" name="Chart 7"/>
          <p:cNvGraphicFramePr/>
          <p:nvPr>
            <p:extLst/>
          </p:nvPr>
        </p:nvGraphicFramePr>
        <p:xfrm>
          <a:off x="1219200" y="484767"/>
          <a:ext cx="6705600" cy="471525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81000" y="628514"/>
            <a:ext cx="6572250" cy="307777"/>
          </a:xfrm>
          <a:prstGeom prst="rect">
            <a:avLst/>
          </a:prstGeom>
          <a:noFill/>
        </p:spPr>
        <p:txBody>
          <a:bodyPr wrap="square" rtlCol="0">
            <a:spAutoFit/>
          </a:bodyPr>
          <a:lstStyle/>
          <a:p>
            <a:pPr>
              <a:defRPr/>
            </a:pPr>
            <a:r>
              <a:rPr lang="en-US" sz="1400" kern="0" dirty="0">
                <a:latin typeface="Cambria" panose="02040503050406030204" pitchFamily="18" charset="0"/>
              </a:rPr>
              <a:t>10-Year Supply Average (2002-11) in Acre-feet</a:t>
            </a:r>
          </a:p>
        </p:txBody>
      </p:sp>
      <p:sp>
        <p:nvSpPr>
          <p:cNvPr id="11" name="TextBox 10"/>
          <p:cNvSpPr txBox="1"/>
          <p:nvPr/>
        </p:nvSpPr>
        <p:spPr>
          <a:xfrm>
            <a:off x="381000" y="2365340"/>
            <a:ext cx="2154757" cy="954107"/>
          </a:xfrm>
          <a:prstGeom prst="rect">
            <a:avLst/>
          </a:prstGeom>
          <a:noFill/>
        </p:spPr>
        <p:txBody>
          <a:bodyPr wrap="none" rtlCol="0">
            <a:spAutoFit/>
          </a:bodyPr>
          <a:lstStyle/>
          <a:p>
            <a:pPr defTabSz="1143000"/>
            <a:r>
              <a:rPr lang="en-US" sz="1400" b="1" dirty="0" smtClean="0">
                <a:solidFill>
                  <a:schemeClr val="tx1">
                    <a:lumMod val="65000"/>
                    <a:lumOff val="35000"/>
                  </a:schemeClr>
                </a:solidFill>
                <a:latin typeface="Cambria" panose="02040503050406030204" pitchFamily="18" charset="0"/>
              </a:rPr>
              <a:t>SWP</a:t>
            </a:r>
            <a:r>
              <a:rPr lang="en-US" sz="1400" dirty="0" smtClean="0">
                <a:solidFill>
                  <a:schemeClr val="tx1">
                    <a:lumMod val="65000"/>
                    <a:lumOff val="35000"/>
                  </a:schemeClr>
                </a:solidFill>
                <a:latin typeface="Cambria" panose="02040503050406030204" pitchFamily="18" charset="0"/>
              </a:rPr>
              <a:t>	890,990 af</a:t>
            </a:r>
          </a:p>
          <a:p>
            <a:pPr defTabSz="1143000"/>
            <a:r>
              <a:rPr lang="en-US" sz="1400" b="1" dirty="0" smtClean="0">
                <a:solidFill>
                  <a:schemeClr val="tx1">
                    <a:lumMod val="65000"/>
                    <a:lumOff val="35000"/>
                  </a:schemeClr>
                </a:solidFill>
                <a:latin typeface="Cambria" panose="02040503050406030204" pitchFamily="18" charset="0"/>
              </a:rPr>
              <a:t>CVP</a:t>
            </a:r>
            <a:r>
              <a:rPr lang="en-US" sz="1400" dirty="0" smtClean="0">
                <a:solidFill>
                  <a:schemeClr val="tx1">
                    <a:lumMod val="65000"/>
                    <a:lumOff val="35000"/>
                  </a:schemeClr>
                </a:solidFill>
                <a:latin typeface="Cambria" panose="02040503050406030204" pitchFamily="18" charset="0"/>
              </a:rPr>
              <a:t>	433,800 af</a:t>
            </a:r>
          </a:p>
          <a:p>
            <a:pPr defTabSz="1143000"/>
            <a:r>
              <a:rPr lang="en-US" sz="1400" b="1" dirty="0" smtClean="0">
                <a:solidFill>
                  <a:schemeClr val="tx1">
                    <a:lumMod val="65000"/>
                    <a:lumOff val="35000"/>
                  </a:schemeClr>
                </a:solidFill>
                <a:latin typeface="Cambria" panose="02040503050406030204" pitchFamily="18" charset="0"/>
              </a:rPr>
              <a:t>Kern River</a:t>
            </a:r>
            <a:r>
              <a:rPr lang="en-US" sz="1400" dirty="0" smtClean="0">
                <a:solidFill>
                  <a:schemeClr val="tx1">
                    <a:lumMod val="65000"/>
                    <a:lumOff val="35000"/>
                  </a:schemeClr>
                </a:solidFill>
                <a:latin typeface="Cambria" panose="02040503050406030204" pitchFamily="18" charset="0"/>
              </a:rPr>
              <a:t>	710,630 af</a:t>
            </a:r>
          </a:p>
          <a:p>
            <a:pPr defTabSz="1143000"/>
            <a:r>
              <a:rPr lang="en-US" sz="1400" b="1" dirty="0" smtClean="0">
                <a:solidFill>
                  <a:schemeClr val="tx1">
                    <a:lumMod val="65000"/>
                    <a:lumOff val="35000"/>
                  </a:schemeClr>
                </a:solidFill>
                <a:latin typeface="Cambria" panose="02040503050406030204" pitchFamily="18" charset="0"/>
              </a:rPr>
              <a:t>Misc. Local</a:t>
            </a:r>
            <a:r>
              <a:rPr lang="en-US" sz="1400" dirty="0" smtClean="0">
                <a:solidFill>
                  <a:schemeClr val="tx1">
                    <a:lumMod val="65000"/>
                    <a:lumOff val="35000"/>
                  </a:schemeClr>
                </a:solidFill>
                <a:latin typeface="Cambria" panose="02040503050406030204" pitchFamily="18" charset="0"/>
              </a:rPr>
              <a:t>	205,930 af</a:t>
            </a:r>
          </a:p>
        </p:txBody>
      </p:sp>
    </p:spTree>
    <p:extLst>
      <p:ext uri="{BB962C8B-B14F-4D97-AF65-F5344CB8AC3E}">
        <p14:creationId xmlns:p14="http://schemas.microsoft.com/office/powerpoint/2010/main" val="119022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2" name="TextBox 1"/>
          <p:cNvSpPr txBox="1"/>
          <p:nvPr/>
        </p:nvSpPr>
        <p:spPr>
          <a:xfrm>
            <a:off x="762000" y="971550"/>
            <a:ext cx="7315200" cy="2554545"/>
          </a:xfrm>
          <a:prstGeom prst="rect">
            <a:avLst/>
          </a:prstGeom>
          <a:noFill/>
        </p:spPr>
        <p:txBody>
          <a:bodyPr wrap="square" rtlCol="0">
            <a:spAutoFit/>
          </a:bodyPr>
          <a:lstStyle/>
          <a:p>
            <a:r>
              <a:rPr lang="en-US" sz="3200" b="1" i="1" dirty="0">
                <a:solidFill>
                  <a:schemeClr val="accent5">
                    <a:lumMod val="75000"/>
                  </a:schemeClr>
                </a:solidFill>
                <a:latin typeface="Cambria" panose="02040503050406030204" pitchFamily="18" charset="0"/>
              </a:rPr>
              <a:t>Water 101 </a:t>
            </a:r>
            <a:r>
              <a:rPr lang="en-US" sz="3200" i="1" dirty="0">
                <a:solidFill>
                  <a:schemeClr val="accent5">
                    <a:lumMod val="75000"/>
                  </a:schemeClr>
                </a:solidFill>
                <a:latin typeface="Cambria" panose="02040503050406030204" pitchFamily="18" charset="0"/>
              </a:rPr>
              <a:t>— </a:t>
            </a:r>
            <a:r>
              <a:rPr lang="en-US" sz="3200" i="1" dirty="0" smtClean="0">
                <a:solidFill>
                  <a:schemeClr val="accent5">
                    <a:lumMod val="75000"/>
                  </a:schemeClr>
                </a:solidFill>
                <a:latin typeface="Cambria" panose="02040503050406030204" pitchFamily="18" charset="0"/>
              </a:rPr>
              <a:t>Where </a:t>
            </a:r>
            <a:r>
              <a:rPr lang="en-US" sz="3200" i="1" dirty="0">
                <a:solidFill>
                  <a:schemeClr val="accent5">
                    <a:lumMod val="75000"/>
                  </a:schemeClr>
                </a:solidFill>
                <a:latin typeface="Cambria" panose="02040503050406030204" pitchFamily="18" charset="0"/>
              </a:rPr>
              <a:t>does Kern County/California get its water supply and how much is really available for development, farming, industry and homes?</a:t>
            </a:r>
          </a:p>
        </p:txBody>
      </p:sp>
    </p:spTree>
    <p:extLst>
      <p:ext uri="{BB962C8B-B14F-4D97-AF65-F5344CB8AC3E}">
        <p14:creationId xmlns:p14="http://schemas.microsoft.com/office/powerpoint/2010/main" val="3446156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4" name="TextBox 3"/>
          <p:cNvSpPr txBox="1"/>
          <p:nvPr/>
        </p:nvSpPr>
        <p:spPr>
          <a:xfrm>
            <a:off x="381000" y="209550"/>
            <a:ext cx="1803764" cy="1815882"/>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We Are All</a:t>
            </a:r>
          </a:p>
          <a:p>
            <a:r>
              <a:rPr lang="en-US" sz="2800" dirty="0" smtClean="0">
                <a:solidFill>
                  <a:schemeClr val="accent5">
                    <a:lumMod val="75000"/>
                  </a:schemeClr>
                </a:solidFill>
                <a:latin typeface="Cambria" panose="02040503050406030204" pitchFamily="18" charset="0"/>
              </a:rPr>
              <a:t>Connected</a:t>
            </a:r>
          </a:p>
          <a:p>
            <a:r>
              <a:rPr lang="en-US" sz="2800" dirty="0" smtClean="0">
                <a:solidFill>
                  <a:schemeClr val="accent5">
                    <a:lumMod val="75000"/>
                  </a:schemeClr>
                </a:solidFill>
                <a:latin typeface="Cambria" panose="02040503050406030204" pitchFamily="18" charset="0"/>
              </a:rPr>
              <a:t>With the</a:t>
            </a:r>
          </a:p>
          <a:p>
            <a:r>
              <a:rPr lang="en-US" sz="2800" dirty="0" smtClean="0">
                <a:solidFill>
                  <a:schemeClr val="accent5">
                    <a:lumMod val="75000"/>
                  </a:schemeClr>
                </a:solidFill>
                <a:latin typeface="Cambria" panose="02040503050406030204" pitchFamily="18" charset="0"/>
              </a:rPr>
              <a:t>Delta</a:t>
            </a:r>
            <a:endParaRPr lang="en-US" sz="2800" dirty="0">
              <a:solidFill>
                <a:schemeClr val="accent5">
                  <a:lumMod val="75000"/>
                </a:schemeClr>
              </a:solidFill>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781050"/>
            <a:ext cx="5562600" cy="7416800"/>
          </a:xfrm>
          <a:prstGeom prst="rect">
            <a:avLst/>
          </a:prstGeom>
        </p:spPr>
      </p:pic>
    </p:spTree>
    <p:extLst>
      <p:ext uri="{BB962C8B-B14F-4D97-AF65-F5344CB8AC3E}">
        <p14:creationId xmlns:p14="http://schemas.microsoft.com/office/powerpoint/2010/main" val="1783548883"/>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6" y="-19051"/>
            <a:ext cx="9153525" cy="5204139"/>
          </a:xfrm>
          <a:prstGeom prst="rect">
            <a:avLst/>
          </a:prstGeom>
        </p:spPr>
      </p:pic>
      <p:sp>
        <p:nvSpPr>
          <p:cNvPr id="4" name="TextBox 3"/>
          <p:cNvSpPr txBox="1"/>
          <p:nvPr/>
        </p:nvSpPr>
        <p:spPr>
          <a:xfrm>
            <a:off x="381000" y="209550"/>
            <a:ext cx="4803238" cy="523220"/>
          </a:xfrm>
          <a:prstGeom prst="rect">
            <a:avLst/>
          </a:prstGeom>
          <a:noFill/>
        </p:spPr>
        <p:txBody>
          <a:bodyPr wrap="none" rtlCol="0">
            <a:spAutoFit/>
          </a:bodyPr>
          <a:lstStyle/>
          <a:p>
            <a:r>
              <a:rPr lang="en-US" sz="2800" dirty="0" smtClean="0">
                <a:solidFill>
                  <a:schemeClr val="bg1"/>
                </a:solidFill>
                <a:effectLst>
                  <a:outerShdw blurRad="88900" dist="76200" dir="2700000" algn="tl" rotWithShape="0">
                    <a:prstClr val="black">
                      <a:alpha val="40000"/>
                    </a:prstClr>
                  </a:outerShdw>
                </a:effectLst>
                <a:latin typeface="Cambria" panose="02040503050406030204" pitchFamily="18" charset="0"/>
              </a:rPr>
              <a:t>Sacramento-San Joaquin Delta</a:t>
            </a:r>
            <a:endParaRPr lang="en-US" sz="2800" dirty="0">
              <a:solidFill>
                <a:schemeClr val="bg1"/>
              </a:solidFill>
              <a:effectLst>
                <a:outerShdw blurRad="88900" dist="76200" dir="2700000" algn="tl" rotWithShape="0">
                  <a:prstClr val="black">
                    <a:alpha val="40000"/>
                  </a:prstClr>
                </a:outerShdw>
              </a:effectLst>
              <a:latin typeface="Cambria" panose="02040503050406030204" pitchFamily="18" charset="0"/>
            </a:endParaRPr>
          </a:p>
        </p:txBody>
      </p:sp>
      <p:sp>
        <p:nvSpPr>
          <p:cNvPr id="5" name="Isosceles Triangle 4"/>
          <p:cNvSpPr/>
          <p:nvPr/>
        </p:nvSpPr>
        <p:spPr>
          <a:xfrm>
            <a:off x="-9525" y="2952750"/>
            <a:ext cx="3209925" cy="2181225"/>
          </a:xfrm>
          <a:prstGeom prst="triangle">
            <a:avLst>
              <a:gd name="adj" fmla="val 0"/>
            </a:avLst>
          </a:prstGeom>
          <a:gradFill flip="none" rotWithShape="1">
            <a:gsLst>
              <a:gs pos="0">
                <a:schemeClr val="bg1"/>
              </a:gs>
              <a:gs pos="26000">
                <a:schemeClr val="bg1"/>
              </a:gs>
              <a:gs pos="46000">
                <a:schemeClr val="bg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1" y="4233290"/>
            <a:ext cx="895349" cy="80581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Tree>
    <p:extLst>
      <p:ext uri="{BB962C8B-B14F-4D97-AF65-F5344CB8AC3E}">
        <p14:creationId xmlns:p14="http://schemas.microsoft.com/office/powerpoint/2010/main" val="353062302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604103" y="1417541"/>
            <a:ext cx="3505200" cy="1600200"/>
          </a:xfrm>
          <a:prstGeom prst="rect">
            <a:avLst/>
          </a:prstGeom>
        </p:spPr>
        <p:txBody>
          <a:bodyPr/>
          <a:lstStyle/>
          <a:p>
            <a:pPr marL="457200" indent="-457200" defTabSz="685800" fontAlgn="base">
              <a:spcBef>
                <a:spcPct val="0"/>
              </a:spcBef>
              <a:spcAft>
                <a:spcPct val="0"/>
              </a:spcAft>
              <a:buFont typeface="Wingdings" panose="05000000000000000000" pitchFamily="2" charset="2"/>
              <a:buChar char="Ø"/>
              <a:defRPr/>
            </a:pPr>
            <a:r>
              <a:rPr lang="en-US" sz="2000" kern="0" dirty="0">
                <a:latin typeface="Cambria" panose="02040503050406030204" pitchFamily="18" charset="0"/>
                <a:ea typeface="+mj-ea"/>
                <a:cs typeface="+mj-cs"/>
              </a:rPr>
              <a:t>Rain does not fall where people </a:t>
            </a:r>
            <a:r>
              <a:rPr lang="en-US" sz="2000" kern="0" dirty="0" smtClean="0">
                <a:latin typeface="Cambria" panose="02040503050406030204" pitchFamily="18" charset="0"/>
                <a:ea typeface="+mj-ea"/>
                <a:cs typeface="+mj-cs"/>
              </a:rPr>
              <a:t>live and work</a:t>
            </a:r>
            <a:endParaRPr lang="en-US" sz="2000" kern="0" dirty="0">
              <a:latin typeface="Cambria" panose="02040503050406030204" pitchFamily="18" charset="0"/>
              <a:ea typeface="+mj-ea"/>
              <a:cs typeface="+mj-cs"/>
            </a:endParaRPr>
          </a:p>
          <a:p>
            <a:pPr marL="457200" indent="-457200" defTabSz="685800" fontAlgn="base">
              <a:spcBef>
                <a:spcPct val="0"/>
              </a:spcBef>
              <a:spcAft>
                <a:spcPct val="0"/>
              </a:spcAft>
              <a:buClr>
                <a:schemeClr val="accent2"/>
              </a:buClr>
              <a:buFont typeface="Arial" panose="020B0604020202020204" pitchFamily="34" charset="0"/>
              <a:buChar char="•"/>
              <a:defRPr/>
            </a:pPr>
            <a:endParaRPr lang="en-US" sz="2000" kern="0" dirty="0">
              <a:latin typeface="Cambria" panose="02040503050406030204" pitchFamily="18" charset="0"/>
              <a:ea typeface="+mj-ea"/>
              <a:cs typeface="+mj-cs"/>
            </a:endParaRPr>
          </a:p>
        </p:txBody>
      </p:sp>
      <p:pic>
        <p:nvPicPr>
          <p:cNvPr id="4" name="Picture 3"/>
          <p:cNvPicPr>
            <a:picLocks noChangeAspect="1"/>
          </p:cNvPicPr>
          <p:nvPr/>
        </p:nvPicPr>
        <p:blipFill>
          <a:blip r:embed="rId3"/>
          <a:stretch>
            <a:fillRect/>
          </a:stretch>
        </p:blipFill>
        <p:spPr>
          <a:xfrm rot="20810541">
            <a:off x="4626431" y="-76274"/>
            <a:ext cx="3453285" cy="5276574"/>
          </a:xfrm>
          <a:prstGeom prst="rect">
            <a:avLst/>
          </a:prstGeom>
        </p:spPr>
      </p:pic>
      <p:pic>
        <p:nvPicPr>
          <p:cNvPr id="5" name="Picture 4"/>
          <p:cNvPicPr>
            <a:picLocks noChangeAspect="1"/>
          </p:cNvPicPr>
          <p:nvPr/>
        </p:nvPicPr>
        <p:blipFill>
          <a:blip r:embed="rId4"/>
          <a:stretch>
            <a:fillRect/>
          </a:stretch>
        </p:blipFill>
        <p:spPr>
          <a:xfrm>
            <a:off x="1066800" y="3486150"/>
            <a:ext cx="2362200" cy="1074701"/>
          </a:xfrm>
          <a:prstGeom prst="rect">
            <a:avLst/>
          </a:prstGeom>
        </p:spPr>
      </p:pic>
      <p:sp>
        <p:nvSpPr>
          <p:cNvPr id="9" name="TextBox 8"/>
          <p:cNvSpPr txBox="1"/>
          <p:nvPr/>
        </p:nvSpPr>
        <p:spPr>
          <a:xfrm>
            <a:off x="995705" y="4560851"/>
            <a:ext cx="2721995" cy="261610"/>
          </a:xfrm>
          <a:prstGeom prst="rect">
            <a:avLst/>
          </a:prstGeom>
          <a:noFill/>
        </p:spPr>
        <p:txBody>
          <a:bodyPr wrap="square" rtlCol="0">
            <a:spAutoFit/>
          </a:bodyPr>
          <a:lstStyle/>
          <a:p>
            <a:r>
              <a:rPr lang="en-US" sz="1100" i="1" dirty="0">
                <a:solidFill>
                  <a:schemeClr val="bg1">
                    <a:lumMod val="65000"/>
                  </a:schemeClr>
                </a:solidFill>
                <a:latin typeface="Cambria" panose="02040503050406030204" pitchFamily="18" charset="0"/>
              </a:rPr>
              <a:t>1981-2010 Prism Climate Group, OSU</a:t>
            </a:r>
          </a:p>
        </p:txBody>
      </p:sp>
      <p:sp>
        <p:nvSpPr>
          <p:cNvPr id="10" name="TextBox 9"/>
          <p:cNvSpPr txBox="1"/>
          <p:nvPr/>
        </p:nvSpPr>
        <p:spPr>
          <a:xfrm>
            <a:off x="381000" y="209550"/>
            <a:ext cx="358155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California’s Hydrology</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4199455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KCWAPPTWhereDoesMyWaterGo-4.png"/>
          <p:cNvPicPr>
            <a:picLocks noChangeAspect="1"/>
          </p:cNvPicPr>
          <p:nvPr/>
        </p:nvPicPr>
        <p:blipFill>
          <a:blip r:embed="rId3" cstate="print"/>
          <a:stretch>
            <a:fillRect/>
          </a:stretch>
        </p:blipFill>
        <p:spPr>
          <a:xfrm>
            <a:off x="-2616200" y="-857250"/>
            <a:ext cx="8940800" cy="6705600"/>
          </a:xfrm>
          <a:prstGeom prst="rect">
            <a:avLst/>
          </a:prstGeom>
        </p:spPr>
      </p:pic>
      <p:sp>
        <p:nvSpPr>
          <p:cNvPr id="2" name="Rectangle 1"/>
          <p:cNvSpPr/>
          <p:nvPr/>
        </p:nvSpPr>
        <p:spPr>
          <a:xfrm>
            <a:off x="3327400" y="-323850"/>
            <a:ext cx="2997200" cy="2236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1000" y="209550"/>
            <a:ext cx="4827732"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Who Uses Water In California?</a:t>
            </a:r>
            <a:endParaRPr lang="en-US" sz="2800" dirty="0">
              <a:solidFill>
                <a:schemeClr val="accent5">
                  <a:lumMod val="75000"/>
                </a:schemeClr>
              </a:solidFill>
              <a:latin typeface="Cambria" panose="02040503050406030204" pitchFamily="18" charset="0"/>
            </a:endParaRPr>
          </a:p>
        </p:txBody>
      </p:sp>
      <p:pic>
        <p:nvPicPr>
          <p:cNvPr id="25" name="Picture 24" descr="KCWAPPTWhereDoesMyWaterGo-4.png"/>
          <p:cNvPicPr>
            <a:picLocks noChangeAspect="1"/>
          </p:cNvPicPr>
          <p:nvPr/>
        </p:nvPicPr>
        <p:blipFill rotWithShape="1">
          <a:blip r:embed="rId3" cstate="print"/>
          <a:srcRect l="68182" b="58902"/>
          <a:stretch/>
        </p:blipFill>
        <p:spPr>
          <a:xfrm>
            <a:off x="6019800" y="-323850"/>
            <a:ext cx="2844800" cy="2755900"/>
          </a:xfrm>
          <a:prstGeom prst="rect">
            <a:avLst/>
          </a:prstGeom>
        </p:spPr>
      </p:pic>
      <p:graphicFrame>
        <p:nvGraphicFramePr>
          <p:cNvPr id="27" name="Chart 26"/>
          <p:cNvGraphicFramePr/>
          <p:nvPr>
            <p:extLst>
              <p:ext uri="{D42A27DB-BD31-4B8C-83A1-F6EECF244321}">
                <p14:modId xmlns:p14="http://schemas.microsoft.com/office/powerpoint/2010/main" val="3092702116"/>
              </p:ext>
            </p:extLst>
          </p:nvPr>
        </p:nvGraphicFramePr>
        <p:xfrm>
          <a:off x="5638800" y="2325700"/>
          <a:ext cx="3733800" cy="25215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7786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Base Map Topo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143000" y="471487"/>
            <a:ext cx="4167188" cy="4919663"/>
          </a:xfrm>
          <a:prstGeom prst="rect">
            <a:avLst/>
          </a:prstGeom>
          <a:noFill/>
        </p:spPr>
      </p:pic>
      <p:grpSp>
        <p:nvGrpSpPr>
          <p:cNvPr id="2" name="Group 4"/>
          <p:cNvGrpSpPr>
            <a:grpSpLocks/>
          </p:cNvGrpSpPr>
          <p:nvPr/>
        </p:nvGrpSpPr>
        <p:grpSpPr bwMode="auto">
          <a:xfrm>
            <a:off x="1296592" y="1028700"/>
            <a:ext cx="1668065" cy="2214563"/>
            <a:chOff x="345" y="468"/>
            <a:chExt cx="1401" cy="1860"/>
          </a:xfrm>
        </p:grpSpPr>
        <p:sp>
          <p:nvSpPr>
            <p:cNvPr id="1684485"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6"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7"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8"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9"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grpSp>
      <p:pic>
        <p:nvPicPr>
          <p:cNvPr id="1684515" name="Picture 35" descr="OShaughnessy with Pla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57500" y="762000"/>
            <a:ext cx="1897125" cy="1371600"/>
          </a:xfrm>
          <a:prstGeom prst="rect">
            <a:avLst/>
          </a:prstGeom>
          <a:noFill/>
        </p:spPr>
      </p:pic>
      <p:grpSp>
        <p:nvGrpSpPr>
          <p:cNvPr id="5" name="Group 30"/>
          <p:cNvGrpSpPr>
            <a:grpSpLocks/>
          </p:cNvGrpSpPr>
          <p:nvPr/>
        </p:nvGrpSpPr>
        <p:grpSpPr bwMode="auto">
          <a:xfrm>
            <a:off x="1964531" y="2795593"/>
            <a:ext cx="1000125" cy="186929"/>
            <a:chOff x="865" y="2140"/>
            <a:chExt cx="840" cy="157"/>
          </a:xfrm>
        </p:grpSpPr>
        <p:sp>
          <p:nvSpPr>
            <p:cNvPr id="1684511" name="Freeform 31"/>
            <p:cNvSpPr>
              <a:spLocks/>
            </p:cNvSpPr>
            <p:nvPr/>
          </p:nvSpPr>
          <p:spPr bwMode="auto">
            <a:xfrm>
              <a:off x="865" y="2140"/>
              <a:ext cx="840" cy="157"/>
            </a:xfrm>
            <a:custGeom>
              <a:avLst/>
              <a:gdLst/>
              <a:ahLst/>
              <a:cxnLst>
                <a:cxn ang="0">
                  <a:pos x="840" y="0"/>
                </a:cxn>
                <a:cxn ang="0">
                  <a:pos x="792" y="32"/>
                </a:cxn>
                <a:cxn ang="0">
                  <a:pos x="760" y="60"/>
                </a:cxn>
                <a:cxn ang="0">
                  <a:pos x="536" y="60"/>
                </a:cxn>
                <a:cxn ang="0">
                  <a:pos x="456" y="92"/>
                </a:cxn>
                <a:cxn ang="0">
                  <a:pos x="292" y="108"/>
                </a:cxn>
                <a:cxn ang="0">
                  <a:pos x="124" y="156"/>
                </a:cxn>
                <a:cxn ang="0">
                  <a:pos x="64" y="152"/>
                </a:cxn>
                <a:cxn ang="0">
                  <a:pos x="12" y="128"/>
                </a:cxn>
                <a:cxn ang="0">
                  <a:pos x="0" y="116"/>
                </a:cxn>
              </a:cxnLst>
              <a:rect l="0" t="0" r="r" b="b"/>
              <a:pathLst>
                <a:path w="840" h="157">
                  <a:moveTo>
                    <a:pt x="840" y="0"/>
                  </a:moveTo>
                  <a:cubicBezTo>
                    <a:pt x="824" y="11"/>
                    <a:pt x="809" y="21"/>
                    <a:pt x="792" y="32"/>
                  </a:cubicBezTo>
                  <a:cubicBezTo>
                    <a:pt x="784" y="44"/>
                    <a:pt x="760" y="60"/>
                    <a:pt x="760" y="60"/>
                  </a:cubicBezTo>
                  <a:cubicBezTo>
                    <a:pt x="656" y="57"/>
                    <a:pt x="630" y="53"/>
                    <a:pt x="536" y="60"/>
                  </a:cubicBezTo>
                  <a:cubicBezTo>
                    <a:pt x="507" y="62"/>
                    <a:pt x="484" y="85"/>
                    <a:pt x="456" y="92"/>
                  </a:cubicBezTo>
                  <a:cubicBezTo>
                    <a:pt x="413" y="120"/>
                    <a:pt x="323" y="107"/>
                    <a:pt x="292" y="108"/>
                  </a:cubicBezTo>
                  <a:cubicBezTo>
                    <a:pt x="237" y="126"/>
                    <a:pt x="181" y="147"/>
                    <a:pt x="124" y="156"/>
                  </a:cubicBezTo>
                  <a:cubicBezTo>
                    <a:pt x="104" y="155"/>
                    <a:pt x="83" y="157"/>
                    <a:pt x="64" y="152"/>
                  </a:cubicBezTo>
                  <a:cubicBezTo>
                    <a:pt x="62" y="151"/>
                    <a:pt x="21" y="131"/>
                    <a:pt x="12" y="128"/>
                  </a:cubicBezTo>
                  <a:cubicBezTo>
                    <a:pt x="8" y="124"/>
                    <a:pt x="0" y="116"/>
                    <a:pt x="0" y="116"/>
                  </a:cubicBezTo>
                </a:path>
              </a:pathLst>
            </a:custGeom>
            <a:noFill/>
            <a:ln w="57150" cap="flat" cmpd="sng">
              <a:solidFill>
                <a:srgbClr val="FFA589"/>
              </a:solidFill>
              <a:prstDash val="solid"/>
              <a:round/>
              <a:headEnd type="none" w="sm" len="sm"/>
              <a:tailEnd type="none" w="sm" len="sm"/>
            </a:ln>
            <a:effectLst/>
          </p:spPr>
          <p:txBody>
            <a:bodyPr wrap="none" anchor="ctr"/>
            <a:lstStyle/>
            <a:p>
              <a:endParaRPr lang="en-US" sz="1350">
                <a:latin typeface="+mj-lt"/>
              </a:endParaRPr>
            </a:p>
          </p:txBody>
        </p:sp>
        <p:sp>
          <p:nvSpPr>
            <p:cNvPr id="1684514" name="Freeform 34"/>
            <p:cNvSpPr>
              <a:spLocks/>
            </p:cNvSpPr>
            <p:nvPr/>
          </p:nvSpPr>
          <p:spPr bwMode="auto">
            <a:xfrm>
              <a:off x="865" y="2140"/>
              <a:ext cx="840" cy="157"/>
            </a:xfrm>
            <a:custGeom>
              <a:avLst/>
              <a:gdLst/>
              <a:ahLst/>
              <a:cxnLst>
                <a:cxn ang="0">
                  <a:pos x="840" y="0"/>
                </a:cxn>
                <a:cxn ang="0">
                  <a:pos x="792" y="32"/>
                </a:cxn>
                <a:cxn ang="0">
                  <a:pos x="760" y="60"/>
                </a:cxn>
                <a:cxn ang="0">
                  <a:pos x="536" y="60"/>
                </a:cxn>
                <a:cxn ang="0">
                  <a:pos x="456" y="92"/>
                </a:cxn>
                <a:cxn ang="0">
                  <a:pos x="292" y="108"/>
                </a:cxn>
                <a:cxn ang="0">
                  <a:pos x="124" y="156"/>
                </a:cxn>
                <a:cxn ang="0">
                  <a:pos x="64" y="152"/>
                </a:cxn>
                <a:cxn ang="0">
                  <a:pos x="12" y="128"/>
                </a:cxn>
                <a:cxn ang="0">
                  <a:pos x="0" y="116"/>
                </a:cxn>
              </a:cxnLst>
              <a:rect l="0" t="0" r="r" b="b"/>
              <a:pathLst>
                <a:path w="840" h="157">
                  <a:moveTo>
                    <a:pt x="840" y="0"/>
                  </a:moveTo>
                  <a:cubicBezTo>
                    <a:pt x="824" y="11"/>
                    <a:pt x="809" y="21"/>
                    <a:pt x="792" y="32"/>
                  </a:cubicBezTo>
                  <a:cubicBezTo>
                    <a:pt x="784" y="44"/>
                    <a:pt x="760" y="60"/>
                    <a:pt x="760" y="60"/>
                  </a:cubicBezTo>
                  <a:cubicBezTo>
                    <a:pt x="656" y="57"/>
                    <a:pt x="630" y="53"/>
                    <a:pt x="536" y="60"/>
                  </a:cubicBezTo>
                  <a:cubicBezTo>
                    <a:pt x="507" y="62"/>
                    <a:pt x="484" y="85"/>
                    <a:pt x="456" y="92"/>
                  </a:cubicBezTo>
                  <a:cubicBezTo>
                    <a:pt x="413" y="120"/>
                    <a:pt x="323" y="107"/>
                    <a:pt x="292" y="108"/>
                  </a:cubicBezTo>
                  <a:cubicBezTo>
                    <a:pt x="237" y="126"/>
                    <a:pt x="181" y="147"/>
                    <a:pt x="124" y="156"/>
                  </a:cubicBezTo>
                  <a:cubicBezTo>
                    <a:pt x="104" y="155"/>
                    <a:pt x="83" y="157"/>
                    <a:pt x="64" y="152"/>
                  </a:cubicBezTo>
                  <a:cubicBezTo>
                    <a:pt x="62" y="151"/>
                    <a:pt x="21" y="131"/>
                    <a:pt x="12" y="128"/>
                  </a:cubicBezTo>
                  <a:cubicBezTo>
                    <a:pt x="8" y="124"/>
                    <a:pt x="0" y="116"/>
                    <a:pt x="0" y="116"/>
                  </a:cubicBezTo>
                </a:path>
              </a:pathLst>
            </a:custGeom>
            <a:noFill/>
            <a:ln w="25400" cap="flat" cmpd="sng">
              <a:solidFill>
                <a:srgbClr val="CC3300"/>
              </a:solidFill>
              <a:prstDash val="solid"/>
              <a:round/>
              <a:headEnd type="none" w="sm" len="sm"/>
              <a:tailEnd type="none" w="sm" len="sm"/>
            </a:ln>
            <a:effectLst/>
          </p:spPr>
          <p:txBody>
            <a:bodyPr wrap="none" anchor="ctr"/>
            <a:lstStyle/>
            <a:p>
              <a:endParaRPr lang="en-US" sz="1350">
                <a:latin typeface="+mj-lt"/>
              </a:endParaRPr>
            </a:p>
          </p:txBody>
        </p:sp>
      </p:grpSp>
      <p:pic>
        <p:nvPicPr>
          <p:cNvPr id="117" name="Picture 116" descr="hetch.jpg"/>
          <p:cNvPicPr>
            <a:picLocks noChangeAspect="1"/>
          </p:cNvPicPr>
          <p:nvPr/>
        </p:nvPicPr>
        <p:blipFill>
          <a:blip r:embed="rId5" cstate="print"/>
          <a:stretch>
            <a:fillRect/>
          </a:stretch>
        </p:blipFill>
        <p:spPr>
          <a:xfrm>
            <a:off x="5075039" y="606028"/>
            <a:ext cx="3280172" cy="1968103"/>
          </a:xfrm>
          <a:prstGeom prst="rect">
            <a:avLst/>
          </a:prstGeom>
        </p:spPr>
      </p:pic>
      <p:sp>
        <p:nvSpPr>
          <p:cNvPr id="97" name="Freeform 96"/>
          <p:cNvSpPr/>
          <p:nvPr/>
        </p:nvSpPr>
        <p:spPr bwMode="auto">
          <a:xfrm>
            <a:off x="3078957" y="4302919"/>
            <a:ext cx="1021556" cy="890588"/>
          </a:xfrm>
          <a:custGeom>
            <a:avLst/>
            <a:gdLst>
              <a:gd name="connsiteX0" fmla="*/ 0 w 1362075"/>
              <a:gd name="connsiteY0" fmla="*/ 244475 h 1187450"/>
              <a:gd name="connsiteX1" fmla="*/ 107950 w 1362075"/>
              <a:gd name="connsiteY1" fmla="*/ 301625 h 1187450"/>
              <a:gd name="connsiteX2" fmla="*/ 260350 w 1362075"/>
              <a:gd name="connsiteY2" fmla="*/ 323850 h 1187450"/>
              <a:gd name="connsiteX3" fmla="*/ 358775 w 1362075"/>
              <a:gd name="connsiteY3" fmla="*/ 336550 h 1187450"/>
              <a:gd name="connsiteX4" fmla="*/ 381000 w 1362075"/>
              <a:gd name="connsiteY4" fmla="*/ 365125 h 1187450"/>
              <a:gd name="connsiteX5" fmla="*/ 393700 w 1362075"/>
              <a:gd name="connsiteY5" fmla="*/ 441325 h 1187450"/>
              <a:gd name="connsiteX6" fmla="*/ 422275 w 1362075"/>
              <a:gd name="connsiteY6" fmla="*/ 476250 h 1187450"/>
              <a:gd name="connsiteX7" fmla="*/ 479425 w 1362075"/>
              <a:gd name="connsiteY7" fmla="*/ 495300 h 1187450"/>
              <a:gd name="connsiteX8" fmla="*/ 561975 w 1362075"/>
              <a:gd name="connsiteY8" fmla="*/ 501650 h 1187450"/>
              <a:gd name="connsiteX9" fmla="*/ 619125 w 1362075"/>
              <a:gd name="connsiteY9" fmla="*/ 533400 h 1187450"/>
              <a:gd name="connsiteX10" fmla="*/ 679450 w 1362075"/>
              <a:gd name="connsiteY10" fmla="*/ 581025 h 1187450"/>
              <a:gd name="connsiteX11" fmla="*/ 739775 w 1362075"/>
              <a:gd name="connsiteY11" fmla="*/ 603250 h 1187450"/>
              <a:gd name="connsiteX12" fmla="*/ 828675 w 1362075"/>
              <a:gd name="connsiteY12" fmla="*/ 688975 h 1187450"/>
              <a:gd name="connsiteX13" fmla="*/ 850900 w 1362075"/>
              <a:gd name="connsiteY13" fmla="*/ 717550 h 1187450"/>
              <a:gd name="connsiteX14" fmla="*/ 895350 w 1362075"/>
              <a:gd name="connsiteY14" fmla="*/ 742950 h 1187450"/>
              <a:gd name="connsiteX15" fmla="*/ 968375 w 1362075"/>
              <a:gd name="connsiteY15" fmla="*/ 790575 h 1187450"/>
              <a:gd name="connsiteX16" fmla="*/ 981075 w 1362075"/>
              <a:gd name="connsiteY16" fmla="*/ 825500 h 1187450"/>
              <a:gd name="connsiteX17" fmla="*/ 993775 w 1362075"/>
              <a:gd name="connsiteY17" fmla="*/ 892175 h 1187450"/>
              <a:gd name="connsiteX18" fmla="*/ 1000125 w 1362075"/>
              <a:gd name="connsiteY18" fmla="*/ 984250 h 1187450"/>
              <a:gd name="connsiteX19" fmla="*/ 1012825 w 1362075"/>
              <a:gd name="connsiteY19" fmla="*/ 1038225 h 1187450"/>
              <a:gd name="connsiteX20" fmla="*/ 1054100 w 1362075"/>
              <a:gd name="connsiteY20" fmla="*/ 1123950 h 1187450"/>
              <a:gd name="connsiteX21" fmla="*/ 1101725 w 1362075"/>
              <a:gd name="connsiteY21" fmla="*/ 1165225 h 1187450"/>
              <a:gd name="connsiteX22" fmla="*/ 1127125 w 1362075"/>
              <a:gd name="connsiteY22" fmla="*/ 1187450 h 1187450"/>
              <a:gd name="connsiteX23" fmla="*/ 1339850 w 1362075"/>
              <a:gd name="connsiteY23" fmla="*/ 1171575 h 1187450"/>
              <a:gd name="connsiteX24" fmla="*/ 1362075 w 1362075"/>
              <a:gd name="connsiteY24" fmla="*/ 1063625 h 1187450"/>
              <a:gd name="connsiteX25" fmla="*/ 1289050 w 1362075"/>
              <a:gd name="connsiteY25" fmla="*/ 996950 h 1187450"/>
              <a:gd name="connsiteX26" fmla="*/ 1200150 w 1362075"/>
              <a:gd name="connsiteY26" fmla="*/ 974725 h 1187450"/>
              <a:gd name="connsiteX27" fmla="*/ 1203325 w 1362075"/>
              <a:gd name="connsiteY27" fmla="*/ 962025 h 1187450"/>
              <a:gd name="connsiteX28" fmla="*/ 1247775 w 1362075"/>
              <a:gd name="connsiteY28" fmla="*/ 930275 h 1187450"/>
              <a:gd name="connsiteX29" fmla="*/ 1254125 w 1362075"/>
              <a:gd name="connsiteY29" fmla="*/ 895350 h 1187450"/>
              <a:gd name="connsiteX30" fmla="*/ 1247775 w 1362075"/>
              <a:gd name="connsiteY30" fmla="*/ 844550 h 1187450"/>
              <a:gd name="connsiteX31" fmla="*/ 1177925 w 1362075"/>
              <a:gd name="connsiteY31" fmla="*/ 717550 h 1187450"/>
              <a:gd name="connsiteX32" fmla="*/ 1196975 w 1362075"/>
              <a:gd name="connsiteY32" fmla="*/ 688975 h 1187450"/>
              <a:gd name="connsiteX33" fmla="*/ 1206500 w 1362075"/>
              <a:gd name="connsiteY33" fmla="*/ 657225 h 1187450"/>
              <a:gd name="connsiteX34" fmla="*/ 1190625 w 1362075"/>
              <a:gd name="connsiteY34" fmla="*/ 638175 h 1187450"/>
              <a:gd name="connsiteX35" fmla="*/ 1143000 w 1362075"/>
              <a:gd name="connsiteY35" fmla="*/ 603250 h 1187450"/>
              <a:gd name="connsiteX36" fmla="*/ 1123950 w 1362075"/>
              <a:gd name="connsiteY36" fmla="*/ 571500 h 1187450"/>
              <a:gd name="connsiteX37" fmla="*/ 1130300 w 1362075"/>
              <a:gd name="connsiteY37" fmla="*/ 549275 h 1187450"/>
              <a:gd name="connsiteX38" fmla="*/ 1196975 w 1362075"/>
              <a:gd name="connsiteY38" fmla="*/ 523875 h 1187450"/>
              <a:gd name="connsiteX39" fmla="*/ 1260475 w 1362075"/>
              <a:gd name="connsiteY39" fmla="*/ 488950 h 1187450"/>
              <a:gd name="connsiteX40" fmla="*/ 1279525 w 1362075"/>
              <a:gd name="connsiteY40" fmla="*/ 438150 h 1187450"/>
              <a:gd name="connsiteX41" fmla="*/ 1276350 w 1362075"/>
              <a:gd name="connsiteY41" fmla="*/ 400050 h 1187450"/>
              <a:gd name="connsiteX42" fmla="*/ 1146175 w 1362075"/>
              <a:gd name="connsiteY42" fmla="*/ 269875 h 1187450"/>
              <a:gd name="connsiteX43" fmla="*/ 1114425 w 1362075"/>
              <a:gd name="connsiteY43" fmla="*/ 257175 h 1187450"/>
              <a:gd name="connsiteX44" fmla="*/ 1066800 w 1362075"/>
              <a:gd name="connsiteY44" fmla="*/ 279400 h 1187450"/>
              <a:gd name="connsiteX45" fmla="*/ 1047750 w 1362075"/>
              <a:gd name="connsiteY45" fmla="*/ 269875 h 1187450"/>
              <a:gd name="connsiteX46" fmla="*/ 993775 w 1362075"/>
              <a:gd name="connsiteY46" fmla="*/ 219075 h 1187450"/>
              <a:gd name="connsiteX47" fmla="*/ 977900 w 1362075"/>
              <a:gd name="connsiteY47" fmla="*/ 203200 h 1187450"/>
              <a:gd name="connsiteX48" fmla="*/ 962025 w 1362075"/>
              <a:gd name="connsiteY48" fmla="*/ 203200 h 1187450"/>
              <a:gd name="connsiteX49" fmla="*/ 933450 w 1362075"/>
              <a:gd name="connsiteY49" fmla="*/ 203200 h 1187450"/>
              <a:gd name="connsiteX50" fmla="*/ 866775 w 1362075"/>
              <a:gd name="connsiteY50" fmla="*/ 219075 h 1187450"/>
              <a:gd name="connsiteX51" fmla="*/ 819150 w 1362075"/>
              <a:gd name="connsiteY51" fmla="*/ 212725 h 1187450"/>
              <a:gd name="connsiteX52" fmla="*/ 762000 w 1362075"/>
              <a:gd name="connsiteY52" fmla="*/ 180975 h 1187450"/>
              <a:gd name="connsiteX53" fmla="*/ 704850 w 1362075"/>
              <a:gd name="connsiteY53" fmla="*/ 177800 h 1187450"/>
              <a:gd name="connsiteX54" fmla="*/ 676275 w 1362075"/>
              <a:gd name="connsiteY54" fmla="*/ 168275 h 1187450"/>
              <a:gd name="connsiteX55" fmla="*/ 676275 w 1362075"/>
              <a:gd name="connsiteY55" fmla="*/ 168275 h 1187450"/>
              <a:gd name="connsiteX56" fmla="*/ 669925 w 1362075"/>
              <a:gd name="connsiteY56" fmla="*/ 114300 h 1187450"/>
              <a:gd name="connsiteX57" fmla="*/ 635000 w 1362075"/>
              <a:gd name="connsiteY57" fmla="*/ 60325 h 1187450"/>
              <a:gd name="connsiteX58" fmla="*/ 568325 w 1362075"/>
              <a:gd name="connsiteY58" fmla="*/ 12700 h 1187450"/>
              <a:gd name="connsiteX59" fmla="*/ 527050 w 1362075"/>
              <a:gd name="connsiteY59" fmla="*/ 0 h 1187450"/>
              <a:gd name="connsiteX60" fmla="*/ 479425 w 1362075"/>
              <a:gd name="connsiteY60" fmla="*/ 12700 h 1187450"/>
              <a:gd name="connsiteX61" fmla="*/ 365125 w 1362075"/>
              <a:gd name="connsiteY61" fmla="*/ 38100 h 1187450"/>
              <a:gd name="connsiteX62" fmla="*/ 330200 w 1362075"/>
              <a:gd name="connsiteY62" fmla="*/ 41275 h 1187450"/>
              <a:gd name="connsiteX63" fmla="*/ 193675 w 1362075"/>
              <a:gd name="connsiteY63" fmla="*/ 12700 h 1187450"/>
              <a:gd name="connsiteX64" fmla="*/ 171450 w 1362075"/>
              <a:gd name="connsiteY64" fmla="*/ 19050 h 1187450"/>
              <a:gd name="connsiteX65" fmla="*/ 76200 w 1362075"/>
              <a:gd name="connsiteY65" fmla="*/ 82550 h 1187450"/>
              <a:gd name="connsiteX66" fmla="*/ 0 w 1362075"/>
              <a:gd name="connsiteY66" fmla="*/ 244475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62075" h="1187450">
                <a:moveTo>
                  <a:pt x="0" y="244475"/>
                </a:moveTo>
                <a:lnTo>
                  <a:pt x="107950" y="301625"/>
                </a:lnTo>
                <a:lnTo>
                  <a:pt x="260350" y="323850"/>
                </a:lnTo>
                <a:lnTo>
                  <a:pt x="358775" y="336550"/>
                </a:lnTo>
                <a:lnTo>
                  <a:pt x="381000" y="365125"/>
                </a:lnTo>
                <a:lnTo>
                  <a:pt x="393700" y="441325"/>
                </a:lnTo>
                <a:lnTo>
                  <a:pt x="422275" y="476250"/>
                </a:lnTo>
                <a:lnTo>
                  <a:pt x="479425" y="495300"/>
                </a:lnTo>
                <a:lnTo>
                  <a:pt x="561975" y="501650"/>
                </a:lnTo>
                <a:lnTo>
                  <a:pt x="619125" y="533400"/>
                </a:lnTo>
                <a:lnTo>
                  <a:pt x="679450" y="581025"/>
                </a:lnTo>
                <a:lnTo>
                  <a:pt x="739775" y="603250"/>
                </a:lnTo>
                <a:lnTo>
                  <a:pt x="828675" y="688975"/>
                </a:lnTo>
                <a:lnTo>
                  <a:pt x="850900" y="717550"/>
                </a:lnTo>
                <a:lnTo>
                  <a:pt x="895350" y="742950"/>
                </a:lnTo>
                <a:lnTo>
                  <a:pt x="968375" y="790575"/>
                </a:lnTo>
                <a:lnTo>
                  <a:pt x="981075" y="825500"/>
                </a:lnTo>
                <a:lnTo>
                  <a:pt x="993775" y="892175"/>
                </a:lnTo>
                <a:lnTo>
                  <a:pt x="1000125" y="984250"/>
                </a:lnTo>
                <a:lnTo>
                  <a:pt x="1012825" y="1038225"/>
                </a:lnTo>
                <a:lnTo>
                  <a:pt x="1054100" y="1123950"/>
                </a:lnTo>
                <a:lnTo>
                  <a:pt x="1101725" y="1165225"/>
                </a:lnTo>
                <a:lnTo>
                  <a:pt x="1127125" y="1187450"/>
                </a:lnTo>
                <a:lnTo>
                  <a:pt x="1339850" y="1171575"/>
                </a:lnTo>
                <a:lnTo>
                  <a:pt x="1362075" y="1063625"/>
                </a:lnTo>
                <a:lnTo>
                  <a:pt x="1289050" y="996950"/>
                </a:lnTo>
                <a:lnTo>
                  <a:pt x="1200150" y="974725"/>
                </a:lnTo>
                <a:lnTo>
                  <a:pt x="1203325" y="962025"/>
                </a:lnTo>
                <a:lnTo>
                  <a:pt x="1247775" y="930275"/>
                </a:lnTo>
                <a:lnTo>
                  <a:pt x="1254125" y="895350"/>
                </a:lnTo>
                <a:lnTo>
                  <a:pt x="1247775" y="844550"/>
                </a:lnTo>
                <a:lnTo>
                  <a:pt x="1177925" y="717550"/>
                </a:lnTo>
                <a:lnTo>
                  <a:pt x="1196975" y="688975"/>
                </a:lnTo>
                <a:lnTo>
                  <a:pt x="1206500" y="657225"/>
                </a:lnTo>
                <a:lnTo>
                  <a:pt x="1190625" y="638175"/>
                </a:lnTo>
                <a:lnTo>
                  <a:pt x="1143000" y="603250"/>
                </a:lnTo>
                <a:lnTo>
                  <a:pt x="1123950" y="571500"/>
                </a:lnTo>
                <a:lnTo>
                  <a:pt x="1130300" y="549275"/>
                </a:lnTo>
                <a:lnTo>
                  <a:pt x="1196975" y="523875"/>
                </a:lnTo>
                <a:lnTo>
                  <a:pt x="1260475" y="488950"/>
                </a:lnTo>
                <a:lnTo>
                  <a:pt x="1279525" y="438150"/>
                </a:lnTo>
                <a:lnTo>
                  <a:pt x="1276350" y="400050"/>
                </a:lnTo>
                <a:lnTo>
                  <a:pt x="1146175" y="269875"/>
                </a:lnTo>
                <a:lnTo>
                  <a:pt x="1114425" y="257175"/>
                </a:lnTo>
                <a:lnTo>
                  <a:pt x="1066800" y="279400"/>
                </a:lnTo>
                <a:lnTo>
                  <a:pt x="1047750" y="269875"/>
                </a:lnTo>
                <a:lnTo>
                  <a:pt x="993775" y="219075"/>
                </a:lnTo>
                <a:lnTo>
                  <a:pt x="977900" y="203200"/>
                </a:lnTo>
                <a:lnTo>
                  <a:pt x="962025" y="203200"/>
                </a:lnTo>
                <a:lnTo>
                  <a:pt x="933450" y="203200"/>
                </a:lnTo>
                <a:lnTo>
                  <a:pt x="866775" y="219075"/>
                </a:lnTo>
                <a:lnTo>
                  <a:pt x="819150" y="212725"/>
                </a:lnTo>
                <a:lnTo>
                  <a:pt x="762000" y="180975"/>
                </a:lnTo>
                <a:lnTo>
                  <a:pt x="704850" y="177800"/>
                </a:lnTo>
                <a:lnTo>
                  <a:pt x="676275" y="168275"/>
                </a:lnTo>
                <a:lnTo>
                  <a:pt x="676275" y="168275"/>
                </a:lnTo>
                <a:lnTo>
                  <a:pt x="669925" y="114300"/>
                </a:lnTo>
                <a:lnTo>
                  <a:pt x="635000" y="60325"/>
                </a:lnTo>
                <a:lnTo>
                  <a:pt x="568325" y="12700"/>
                </a:lnTo>
                <a:lnTo>
                  <a:pt x="527050" y="0"/>
                </a:lnTo>
                <a:lnTo>
                  <a:pt x="479425" y="12700"/>
                </a:lnTo>
                <a:lnTo>
                  <a:pt x="365125" y="38100"/>
                </a:lnTo>
                <a:lnTo>
                  <a:pt x="330200" y="41275"/>
                </a:lnTo>
                <a:lnTo>
                  <a:pt x="193675" y="12700"/>
                </a:lnTo>
                <a:lnTo>
                  <a:pt x="171450" y="19050"/>
                </a:lnTo>
                <a:lnTo>
                  <a:pt x="76200" y="82550"/>
                </a:lnTo>
                <a:lnTo>
                  <a:pt x="0" y="244475"/>
                </a:lnTo>
                <a:close/>
              </a:path>
            </a:pathLst>
          </a:custGeom>
          <a:solidFill>
            <a:schemeClr val="tx1">
              <a:alpha val="51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sp>
        <p:nvSpPr>
          <p:cNvPr id="130" name="Rounded Rectangle 129"/>
          <p:cNvSpPr/>
          <p:nvPr/>
        </p:nvSpPr>
        <p:spPr bwMode="auto">
          <a:xfrm>
            <a:off x="5543550" y="2705100"/>
            <a:ext cx="2343150" cy="2000250"/>
          </a:xfrm>
          <a:prstGeom prst="roundRect">
            <a:avLst>
              <a:gd name="adj" fmla="val 5346"/>
            </a:avLst>
          </a:prstGeom>
          <a:solidFill>
            <a:srgbClr val="A4A1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lnSpc>
                <a:spcPct val="90000"/>
              </a:lnSpc>
              <a:spcAft>
                <a:spcPct val="40000"/>
              </a:spcAft>
            </a:pPr>
            <a:endParaRPr lang="en-US" sz="1500" dirty="0">
              <a:solidFill>
                <a:schemeClr val="bg1"/>
              </a:solidFill>
              <a:latin typeface="+mj-lt"/>
            </a:endParaRPr>
          </a:p>
          <a:p>
            <a:pPr algn="ctr">
              <a:lnSpc>
                <a:spcPct val="90000"/>
              </a:lnSpc>
              <a:spcAft>
                <a:spcPct val="40000"/>
              </a:spcAft>
            </a:pPr>
            <a:r>
              <a:rPr lang="en-US" b="1" dirty="0" err="1" smtClean="0">
                <a:solidFill>
                  <a:schemeClr val="bg2">
                    <a:lumMod val="10000"/>
                  </a:schemeClr>
                </a:solidFill>
                <a:latin typeface="+mj-lt"/>
              </a:rPr>
              <a:t>Hetch</a:t>
            </a:r>
            <a:r>
              <a:rPr lang="en-US" b="1" dirty="0" smtClean="0">
                <a:solidFill>
                  <a:schemeClr val="bg2">
                    <a:lumMod val="10000"/>
                  </a:schemeClr>
                </a:solidFill>
                <a:latin typeface="+mj-lt"/>
              </a:rPr>
              <a:t> </a:t>
            </a:r>
            <a:r>
              <a:rPr lang="en-US" b="1" dirty="0">
                <a:solidFill>
                  <a:schemeClr val="bg2">
                    <a:lumMod val="10000"/>
                  </a:schemeClr>
                </a:solidFill>
                <a:latin typeface="+mj-lt"/>
              </a:rPr>
              <a:t>Hetchy System</a:t>
            </a:r>
          </a:p>
          <a:p>
            <a:pPr lvl="0" algn="ctr">
              <a:lnSpc>
                <a:spcPct val="90000"/>
              </a:lnSpc>
              <a:spcAft>
                <a:spcPct val="40000"/>
              </a:spcAft>
            </a:pPr>
            <a:r>
              <a:rPr lang="en-US" sz="1500" i="1" dirty="0">
                <a:solidFill>
                  <a:schemeClr val="bg2">
                    <a:lumMod val="25000"/>
                  </a:schemeClr>
                </a:solidFill>
              </a:rPr>
              <a:t>San Francisco Public Utilities Commission</a:t>
            </a:r>
          </a:p>
          <a:p>
            <a:pPr algn="ctr">
              <a:lnSpc>
                <a:spcPct val="90000"/>
              </a:lnSpc>
              <a:spcAft>
                <a:spcPct val="40000"/>
              </a:spcAft>
            </a:pPr>
            <a:r>
              <a:rPr lang="en-US" sz="2100" dirty="0" smtClean="0">
                <a:solidFill>
                  <a:srgbClr val="EEEDCA"/>
                </a:solidFill>
                <a:latin typeface="+mj-lt"/>
              </a:rPr>
              <a:t>1913</a:t>
            </a:r>
            <a:r>
              <a:rPr lang="en-US" sz="2100" dirty="0">
                <a:solidFill>
                  <a:srgbClr val="EEEDCA"/>
                </a:solidFill>
                <a:latin typeface="+mj-lt"/>
              </a:rPr>
              <a:t/>
            </a:r>
            <a:br>
              <a:rPr lang="en-US" sz="2100" dirty="0">
                <a:solidFill>
                  <a:srgbClr val="EEEDCA"/>
                </a:solidFill>
                <a:latin typeface="+mj-lt"/>
              </a:rPr>
            </a:br>
            <a:r>
              <a:rPr lang="en-US" sz="1500" i="1" dirty="0">
                <a:solidFill>
                  <a:srgbClr val="EEEDCA"/>
                </a:solidFill>
                <a:latin typeface="+mj-lt"/>
              </a:rPr>
              <a:t>(Raker Act)</a:t>
            </a:r>
          </a:p>
          <a:p>
            <a:pPr defTabSz="685800" eaLnBrk="0" fontAlgn="base" hangingPunct="0">
              <a:spcBef>
                <a:spcPct val="0"/>
              </a:spcBef>
              <a:spcAft>
                <a:spcPct val="0"/>
              </a:spcAft>
            </a:pPr>
            <a:endParaRPr lang="en-US" sz="1500" dirty="0">
              <a:solidFill>
                <a:schemeClr val="bg1"/>
              </a:solidFill>
              <a:latin typeface="+mj-lt"/>
            </a:endParaRPr>
          </a:p>
        </p:txBody>
      </p:sp>
      <p:sp>
        <p:nvSpPr>
          <p:cNvPr id="134" name="Rectangle 33"/>
          <p:cNvSpPr>
            <a:spLocks noChangeArrowheads="1"/>
          </p:cNvSpPr>
          <p:nvPr/>
        </p:nvSpPr>
        <p:spPr bwMode="auto">
          <a:xfrm>
            <a:off x="3143250" y="2500851"/>
            <a:ext cx="1600201" cy="341632"/>
          </a:xfrm>
          <a:prstGeom prst="rect">
            <a:avLst/>
          </a:prstGeom>
          <a:noFill/>
          <a:ln w="9525">
            <a:noFill/>
            <a:miter lim="800000"/>
            <a:headEnd/>
            <a:tailEnd/>
          </a:ln>
          <a:effectLst/>
        </p:spPr>
        <p:txBody>
          <a:bodyPr wrap="square">
            <a:spAutoFit/>
          </a:bodyPr>
          <a:lstStyle/>
          <a:p>
            <a:pPr algn="ctr">
              <a:lnSpc>
                <a:spcPct val="90000"/>
              </a:lnSpc>
            </a:pPr>
            <a:r>
              <a:rPr lang="en-US" sz="900" b="1" dirty="0">
                <a:latin typeface="+mj-lt"/>
              </a:rPr>
              <a:t>Hetch Hetchy </a:t>
            </a:r>
          </a:p>
          <a:p>
            <a:pPr algn="ctr">
              <a:lnSpc>
                <a:spcPct val="90000"/>
              </a:lnSpc>
            </a:pPr>
            <a:r>
              <a:rPr lang="en-US" sz="900" b="1" dirty="0">
                <a:latin typeface="+mj-lt"/>
              </a:rPr>
              <a:t>System </a:t>
            </a:r>
          </a:p>
        </p:txBody>
      </p:sp>
      <p:cxnSp>
        <p:nvCxnSpPr>
          <p:cNvPr id="135" name="Straight Connector 134"/>
          <p:cNvCxnSpPr/>
          <p:nvPr/>
        </p:nvCxnSpPr>
        <p:spPr bwMode="auto">
          <a:xfrm flipV="1">
            <a:off x="3086100" y="2705100"/>
            <a:ext cx="514350" cy="5715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2" name="TextBox 21"/>
          <p:cNvSpPr txBox="1"/>
          <p:nvPr/>
        </p:nvSpPr>
        <p:spPr>
          <a:xfrm>
            <a:off x="381000" y="209550"/>
            <a:ext cx="423737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California’s Water Systems</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5604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Base Map Topo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143000" y="471487"/>
            <a:ext cx="4167188" cy="4919663"/>
          </a:xfrm>
          <a:prstGeom prst="rect">
            <a:avLst/>
          </a:prstGeom>
          <a:noFill/>
        </p:spPr>
      </p:pic>
      <p:grpSp>
        <p:nvGrpSpPr>
          <p:cNvPr id="2" name="Group 4"/>
          <p:cNvGrpSpPr>
            <a:grpSpLocks/>
          </p:cNvGrpSpPr>
          <p:nvPr/>
        </p:nvGrpSpPr>
        <p:grpSpPr bwMode="auto">
          <a:xfrm>
            <a:off x="1296592" y="1028700"/>
            <a:ext cx="1668065" cy="2214563"/>
            <a:chOff x="345" y="468"/>
            <a:chExt cx="1401" cy="1860"/>
          </a:xfrm>
        </p:grpSpPr>
        <p:sp>
          <p:nvSpPr>
            <p:cNvPr id="1684485"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6"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7"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8"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9"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grpSp>
      <p:grpSp>
        <p:nvGrpSpPr>
          <p:cNvPr id="7" name="Group 36"/>
          <p:cNvGrpSpPr>
            <a:grpSpLocks/>
          </p:cNvGrpSpPr>
          <p:nvPr/>
        </p:nvGrpSpPr>
        <p:grpSpPr bwMode="auto">
          <a:xfrm>
            <a:off x="1971675" y="2586038"/>
            <a:ext cx="642938" cy="161925"/>
            <a:chOff x="873" y="1964"/>
            <a:chExt cx="540" cy="136"/>
          </a:xfrm>
        </p:grpSpPr>
        <p:sp>
          <p:nvSpPr>
            <p:cNvPr id="1684517" name="Freeform 37"/>
            <p:cNvSpPr>
              <a:spLocks/>
            </p:cNvSpPr>
            <p:nvPr/>
          </p:nvSpPr>
          <p:spPr bwMode="auto">
            <a:xfrm>
              <a:off x="873" y="1964"/>
              <a:ext cx="540" cy="136"/>
            </a:xfrm>
            <a:custGeom>
              <a:avLst/>
              <a:gdLst/>
              <a:ahLst/>
              <a:cxnLst>
                <a:cxn ang="0">
                  <a:pos x="540" y="0"/>
                </a:cxn>
                <a:cxn ang="0">
                  <a:pos x="336" y="136"/>
                </a:cxn>
                <a:cxn ang="0">
                  <a:pos x="256" y="132"/>
                </a:cxn>
                <a:cxn ang="0">
                  <a:pos x="192" y="108"/>
                </a:cxn>
                <a:cxn ang="0">
                  <a:pos x="92" y="128"/>
                </a:cxn>
                <a:cxn ang="0">
                  <a:pos x="28" y="116"/>
                </a:cxn>
                <a:cxn ang="0">
                  <a:pos x="0" y="108"/>
                </a:cxn>
              </a:cxnLst>
              <a:rect l="0" t="0" r="r" b="b"/>
              <a:pathLst>
                <a:path w="540" h="136">
                  <a:moveTo>
                    <a:pt x="540" y="0"/>
                  </a:moveTo>
                  <a:cubicBezTo>
                    <a:pt x="450" y="30"/>
                    <a:pt x="429" y="113"/>
                    <a:pt x="336" y="136"/>
                  </a:cubicBezTo>
                  <a:cubicBezTo>
                    <a:pt x="309" y="135"/>
                    <a:pt x="283" y="135"/>
                    <a:pt x="256" y="132"/>
                  </a:cubicBezTo>
                  <a:cubicBezTo>
                    <a:pt x="232" y="129"/>
                    <a:pt x="214" y="114"/>
                    <a:pt x="192" y="108"/>
                  </a:cubicBezTo>
                  <a:cubicBezTo>
                    <a:pt x="132" y="112"/>
                    <a:pt x="137" y="117"/>
                    <a:pt x="92" y="128"/>
                  </a:cubicBezTo>
                  <a:cubicBezTo>
                    <a:pt x="69" y="125"/>
                    <a:pt x="50" y="121"/>
                    <a:pt x="28" y="116"/>
                  </a:cubicBezTo>
                  <a:cubicBezTo>
                    <a:pt x="19" y="114"/>
                    <a:pt x="0" y="108"/>
                    <a:pt x="0" y="108"/>
                  </a:cubicBezTo>
                </a:path>
              </a:pathLst>
            </a:custGeom>
            <a:noFill/>
            <a:ln w="57150" cap="flat" cmpd="sng">
              <a:solidFill>
                <a:srgbClr val="FFA589"/>
              </a:solidFill>
              <a:prstDash val="solid"/>
              <a:round/>
              <a:headEnd type="none" w="sm" len="sm"/>
              <a:tailEnd type="none" w="sm" len="sm"/>
            </a:ln>
            <a:effectLst/>
          </p:spPr>
          <p:txBody>
            <a:bodyPr wrap="none" anchor="ctr"/>
            <a:lstStyle/>
            <a:p>
              <a:endParaRPr lang="en-US" sz="1350">
                <a:latin typeface="+mj-lt"/>
              </a:endParaRPr>
            </a:p>
          </p:txBody>
        </p:sp>
        <p:sp>
          <p:nvSpPr>
            <p:cNvPr id="1684519" name="Freeform 39"/>
            <p:cNvSpPr>
              <a:spLocks/>
            </p:cNvSpPr>
            <p:nvPr/>
          </p:nvSpPr>
          <p:spPr bwMode="auto">
            <a:xfrm>
              <a:off x="873" y="1964"/>
              <a:ext cx="540" cy="136"/>
            </a:xfrm>
            <a:custGeom>
              <a:avLst/>
              <a:gdLst/>
              <a:ahLst/>
              <a:cxnLst>
                <a:cxn ang="0">
                  <a:pos x="540" y="0"/>
                </a:cxn>
                <a:cxn ang="0">
                  <a:pos x="336" y="136"/>
                </a:cxn>
                <a:cxn ang="0">
                  <a:pos x="256" y="132"/>
                </a:cxn>
                <a:cxn ang="0">
                  <a:pos x="192" y="108"/>
                </a:cxn>
                <a:cxn ang="0">
                  <a:pos x="92" y="128"/>
                </a:cxn>
                <a:cxn ang="0">
                  <a:pos x="28" y="116"/>
                </a:cxn>
                <a:cxn ang="0">
                  <a:pos x="0" y="108"/>
                </a:cxn>
              </a:cxnLst>
              <a:rect l="0" t="0" r="r" b="b"/>
              <a:pathLst>
                <a:path w="540" h="136">
                  <a:moveTo>
                    <a:pt x="540" y="0"/>
                  </a:moveTo>
                  <a:cubicBezTo>
                    <a:pt x="450" y="30"/>
                    <a:pt x="429" y="113"/>
                    <a:pt x="336" y="136"/>
                  </a:cubicBezTo>
                  <a:cubicBezTo>
                    <a:pt x="309" y="135"/>
                    <a:pt x="283" y="135"/>
                    <a:pt x="256" y="132"/>
                  </a:cubicBezTo>
                  <a:cubicBezTo>
                    <a:pt x="232" y="129"/>
                    <a:pt x="214" y="114"/>
                    <a:pt x="192" y="108"/>
                  </a:cubicBezTo>
                  <a:cubicBezTo>
                    <a:pt x="132" y="112"/>
                    <a:pt x="137" y="117"/>
                    <a:pt x="92" y="128"/>
                  </a:cubicBezTo>
                  <a:cubicBezTo>
                    <a:pt x="69" y="125"/>
                    <a:pt x="50" y="121"/>
                    <a:pt x="28" y="116"/>
                  </a:cubicBezTo>
                  <a:cubicBezTo>
                    <a:pt x="19" y="114"/>
                    <a:pt x="0" y="108"/>
                    <a:pt x="0" y="108"/>
                  </a:cubicBezTo>
                </a:path>
              </a:pathLst>
            </a:custGeom>
            <a:noFill/>
            <a:ln w="25400" cap="flat" cmpd="sng">
              <a:solidFill>
                <a:srgbClr val="CC3300"/>
              </a:solidFill>
              <a:prstDash val="solid"/>
              <a:round/>
              <a:headEnd type="none" w="sm" len="sm"/>
              <a:tailEnd type="none" w="sm" len="sm"/>
            </a:ln>
            <a:effectLst/>
          </p:spPr>
          <p:txBody>
            <a:bodyPr wrap="none" anchor="ctr"/>
            <a:lstStyle/>
            <a:p>
              <a:endParaRPr lang="en-US" sz="1350">
                <a:latin typeface="+mj-lt"/>
              </a:endParaRPr>
            </a:p>
          </p:txBody>
        </p:sp>
      </p:grpSp>
      <p:pic>
        <p:nvPicPr>
          <p:cNvPr id="1684522" name="Picture 42" descr="Pardee Dam"/>
          <p:cNvPicPr>
            <a:picLocks noChangeAspect="1" noChangeArrowheads="1"/>
          </p:cNvPicPr>
          <p:nvPr/>
        </p:nvPicPr>
        <p:blipFill>
          <a:blip r:embed="rId4" cstate="print"/>
          <a:srcRect/>
          <a:stretch>
            <a:fillRect/>
          </a:stretch>
        </p:blipFill>
        <p:spPr bwMode="auto">
          <a:xfrm>
            <a:off x="5314950" y="876301"/>
            <a:ext cx="2571750" cy="1776392"/>
          </a:xfrm>
          <a:prstGeom prst="rect">
            <a:avLst/>
          </a:prstGeom>
          <a:noFill/>
        </p:spPr>
      </p:pic>
      <p:sp>
        <p:nvSpPr>
          <p:cNvPr id="98" name="Rectangle 97"/>
          <p:cNvSpPr/>
          <p:nvPr/>
        </p:nvSpPr>
        <p:spPr>
          <a:xfrm>
            <a:off x="6572251" y="876300"/>
            <a:ext cx="1103187" cy="253916"/>
          </a:xfrm>
          <a:prstGeom prst="rect">
            <a:avLst/>
          </a:prstGeom>
        </p:spPr>
        <p:txBody>
          <a:bodyPr wrap="none">
            <a:spAutoFit/>
          </a:bodyPr>
          <a:lstStyle/>
          <a:p>
            <a:r>
              <a:rPr lang="en-US" sz="1050" i="1" dirty="0">
                <a:solidFill>
                  <a:schemeClr val="tx1">
                    <a:lumMod val="65000"/>
                    <a:lumOff val="35000"/>
                  </a:schemeClr>
                </a:solidFill>
                <a:latin typeface="+mj-lt"/>
              </a:rPr>
              <a:t>Pardee Reservoir</a:t>
            </a:r>
          </a:p>
        </p:txBody>
      </p:sp>
      <p:sp>
        <p:nvSpPr>
          <p:cNvPr id="117" name="Freeform 116"/>
          <p:cNvSpPr/>
          <p:nvPr/>
        </p:nvSpPr>
        <p:spPr bwMode="auto">
          <a:xfrm>
            <a:off x="3078957" y="4302919"/>
            <a:ext cx="1021556" cy="890588"/>
          </a:xfrm>
          <a:custGeom>
            <a:avLst/>
            <a:gdLst>
              <a:gd name="connsiteX0" fmla="*/ 0 w 1362075"/>
              <a:gd name="connsiteY0" fmla="*/ 244475 h 1187450"/>
              <a:gd name="connsiteX1" fmla="*/ 107950 w 1362075"/>
              <a:gd name="connsiteY1" fmla="*/ 301625 h 1187450"/>
              <a:gd name="connsiteX2" fmla="*/ 260350 w 1362075"/>
              <a:gd name="connsiteY2" fmla="*/ 323850 h 1187450"/>
              <a:gd name="connsiteX3" fmla="*/ 358775 w 1362075"/>
              <a:gd name="connsiteY3" fmla="*/ 336550 h 1187450"/>
              <a:gd name="connsiteX4" fmla="*/ 381000 w 1362075"/>
              <a:gd name="connsiteY4" fmla="*/ 365125 h 1187450"/>
              <a:gd name="connsiteX5" fmla="*/ 393700 w 1362075"/>
              <a:gd name="connsiteY5" fmla="*/ 441325 h 1187450"/>
              <a:gd name="connsiteX6" fmla="*/ 422275 w 1362075"/>
              <a:gd name="connsiteY6" fmla="*/ 476250 h 1187450"/>
              <a:gd name="connsiteX7" fmla="*/ 479425 w 1362075"/>
              <a:gd name="connsiteY7" fmla="*/ 495300 h 1187450"/>
              <a:gd name="connsiteX8" fmla="*/ 561975 w 1362075"/>
              <a:gd name="connsiteY8" fmla="*/ 501650 h 1187450"/>
              <a:gd name="connsiteX9" fmla="*/ 619125 w 1362075"/>
              <a:gd name="connsiteY9" fmla="*/ 533400 h 1187450"/>
              <a:gd name="connsiteX10" fmla="*/ 679450 w 1362075"/>
              <a:gd name="connsiteY10" fmla="*/ 581025 h 1187450"/>
              <a:gd name="connsiteX11" fmla="*/ 739775 w 1362075"/>
              <a:gd name="connsiteY11" fmla="*/ 603250 h 1187450"/>
              <a:gd name="connsiteX12" fmla="*/ 828675 w 1362075"/>
              <a:gd name="connsiteY12" fmla="*/ 688975 h 1187450"/>
              <a:gd name="connsiteX13" fmla="*/ 850900 w 1362075"/>
              <a:gd name="connsiteY13" fmla="*/ 717550 h 1187450"/>
              <a:gd name="connsiteX14" fmla="*/ 895350 w 1362075"/>
              <a:gd name="connsiteY14" fmla="*/ 742950 h 1187450"/>
              <a:gd name="connsiteX15" fmla="*/ 968375 w 1362075"/>
              <a:gd name="connsiteY15" fmla="*/ 790575 h 1187450"/>
              <a:gd name="connsiteX16" fmla="*/ 981075 w 1362075"/>
              <a:gd name="connsiteY16" fmla="*/ 825500 h 1187450"/>
              <a:gd name="connsiteX17" fmla="*/ 993775 w 1362075"/>
              <a:gd name="connsiteY17" fmla="*/ 892175 h 1187450"/>
              <a:gd name="connsiteX18" fmla="*/ 1000125 w 1362075"/>
              <a:gd name="connsiteY18" fmla="*/ 984250 h 1187450"/>
              <a:gd name="connsiteX19" fmla="*/ 1012825 w 1362075"/>
              <a:gd name="connsiteY19" fmla="*/ 1038225 h 1187450"/>
              <a:gd name="connsiteX20" fmla="*/ 1054100 w 1362075"/>
              <a:gd name="connsiteY20" fmla="*/ 1123950 h 1187450"/>
              <a:gd name="connsiteX21" fmla="*/ 1101725 w 1362075"/>
              <a:gd name="connsiteY21" fmla="*/ 1165225 h 1187450"/>
              <a:gd name="connsiteX22" fmla="*/ 1127125 w 1362075"/>
              <a:gd name="connsiteY22" fmla="*/ 1187450 h 1187450"/>
              <a:gd name="connsiteX23" fmla="*/ 1339850 w 1362075"/>
              <a:gd name="connsiteY23" fmla="*/ 1171575 h 1187450"/>
              <a:gd name="connsiteX24" fmla="*/ 1362075 w 1362075"/>
              <a:gd name="connsiteY24" fmla="*/ 1063625 h 1187450"/>
              <a:gd name="connsiteX25" fmla="*/ 1289050 w 1362075"/>
              <a:gd name="connsiteY25" fmla="*/ 996950 h 1187450"/>
              <a:gd name="connsiteX26" fmla="*/ 1200150 w 1362075"/>
              <a:gd name="connsiteY26" fmla="*/ 974725 h 1187450"/>
              <a:gd name="connsiteX27" fmla="*/ 1203325 w 1362075"/>
              <a:gd name="connsiteY27" fmla="*/ 962025 h 1187450"/>
              <a:gd name="connsiteX28" fmla="*/ 1247775 w 1362075"/>
              <a:gd name="connsiteY28" fmla="*/ 930275 h 1187450"/>
              <a:gd name="connsiteX29" fmla="*/ 1254125 w 1362075"/>
              <a:gd name="connsiteY29" fmla="*/ 895350 h 1187450"/>
              <a:gd name="connsiteX30" fmla="*/ 1247775 w 1362075"/>
              <a:gd name="connsiteY30" fmla="*/ 844550 h 1187450"/>
              <a:gd name="connsiteX31" fmla="*/ 1177925 w 1362075"/>
              <a:gd name="connsiteY31" fmla="*/ 717550 h 1187450"/>
              <a:gd name="connsiteX32" fmla="*/ 1196975 w 1362075"/>
              <a:gd name="connsiteY32" fmla="*/ 688975 h 1187450"/>
              <a:gd name="connsiteX33" fmla="*/ 1206500 w 1362075"/>
              <a:gd name="connsiteY33" fmla="*/ 657225 h 1187450"/>
              <a:gd name="connsiteX34" fmla="*/ 1190625 w 1362075"/>
              <a:gd name="connsiteY34" fmla="*/ 638175 h 1187450"/>
              <a:gd name="connsiteX35" fmla="*/ 1143000 w 1362075"/>
              <a:gd name="connsiteY35" fmla="*/ 603250 h 1187450"/>
              <a:gd name="connsiteX36" fmla="*/ 1123950 w 1362075"/>
              <a:gd name="connsiteY36" fmla="*/ 571500 h 1187450"/>
              <a:gd name="connsiteX37" fmla="*/ 1130300 w 1362075"/>
              <a:gd name="connsiteY37" fmla="*/ 549275 h 1187450"/>
              <a:gd name="connsiteX38" fmla="*/ 1196975 w 1362075"/>
              <a:gd name="connsiteY38" fmla="*/ 523875 h 1187450"/>
              <a:gd name="connsiteX39" fmla="*/ 1260475 w 1362075"/>
              <a:gd name="connsiteY39" fmla="*/ 488950 h 1187450"/>
              <a:gd name="connsiteX40" fmla="*/ 1279525 w 1362075"/>
              <a:gd name="connsiteY40" fmla="*/ 438150 h 1187450"/>
              <a:gd name="connsiteX41" fmla="*/ 1276350 w 1362075"/>
              <a:gd name="connsiteY41" fmla="*/ 400050 h 1187450"/>
              <a:gd name="connsiteX42" fmla="*/ 1146175 w 1362075"/>
              <a:gd name="connsiteY42" fmla="*/ 269875 h 1187450"/>
              <a:gd name="connsiteX43" fmla="*/ 1114425 w 1362075"/>
              <a:gd name="connsiteY43" fmla="*/ 257175 h 1187450"/>
              <a:gd name="connsiteX44" fmla="*/ 1066800 w 1362075"/>
              <a:gd name="connsiteY44" fmla="*/ 279400 h 1187450"/>
              <a:gd name="connsiteX45" fmla="*/ 1047750 w 1362075"/>
              <a:gd name="connsiteY45" fmla="*/ 269875 h 1187450"/>
              <a:gd name="connsiteX46" fmla="*/ 993775 w 1362075"/>
              <a:gd name="connsiteY46" fmla="*/ 219075 h 1187450"/>
              <a:gd name="connsiteX47" fmla="*/ 977900 w 1362075"/>
              <a:gd name="connsiteY47" fmla="*/ 203200 h 1187450"/>
              <a:gd name="connsiteX48" fmla="*/ 962025 w 1362075"/>
              <a:gd name="connsiteY48" fmla="*/ 203200 h 1187450"/>
              <a:gd name="connsiteX49" fmla="*/ 933450 w 1362075"/>
              <a:gd name="connsiteY49" fmla="*/ 203200 h 1187450"/>
              <a:gd name="connsiteX50" fmla="*/ 866775 w 1362075"/>
              <a:gd name="connsiteY50" fmla="*/ 219075 h 1187450"/>
              <a:gd name="connsiteX51" fmla="*/ 819150 w 1362075"/>
              <a:gd name="connsiteY51" fmla="*/ 212725 h 1187450"/>
              <a:gd name="connsiteX52" fmla="*/ 762000 w 1362075"/>
              <a:gd name="connsiteY52" fmla="*/ 180975 h 1187450"/>
              <a:gd name="connsiteX53" fmla="*/ 704850 w 1362075"/>
              <a:gd name="connsiteY53" fmla="*/ 177800 h 1187450"/>
              <a:gd name="connsiteX54" fmla="*/ 676275 w 1362075"/>
              <a:gd name="connsiteY54" fmla="*/ 168275 h 1187450"/>
              <a:gd name="connsiteX55" fmla="*/ 676275 w 1362075"/>
              <a:gd name="connsiteY55" fmla="*/ 168275 h 1187450"/>
              <a:gd name="connsiteX56" fmla="*/ 669925 w 1362075"/>
              <a:gd name="connsiteY56" fmla="*/ 114300 h 1187450"/>
              <a:gd name="connsiteX57" fmla="*/ 635000 w 1362075"/>
              <a:gd name="connsiteY57" fmla="*/ 60325 h 1187450"/>
              <a:gd name="connsiteX58" fmla="*/ 568325 w 1362075"/>
              <a:gd name="connsiteY58" fmla="*/ 12700 h 1187450"/>
              <a:gd name="connsiteX59" fmla="*/ 527050 w 1362075"/>
              <a:gd name="connsiteY59" fmla="*/ 0 h 1187450"/>
              <a:gd name="connsiteX60" fmla="*/ 479425 w 1362075"/>
              <a:gd name="connsiteY60" fmla="*/ 12700 h 1187450"/>
              <a:gd name="connsiteX61" fmla="*/ 365125 w 1362075"/>
              <a:gd name="connsiteY61" fmla="*/ 38100 h 1187450"/>
              <a:gd name="connsiteX62" fmla="*/ 330200 w 1362075"/>
              <a:gd name="connsiteY62" fmla="*/ 41275 h 1187450"/>
              <a:gd name="connsiteX63" fmla="*/ 193675 w 1362075"/>
              <a:gd name="connsiteY63" fmla="*/ 12700 h 1187450"/>
              <a:gd name="connsiteX64" fmla="*/ 171450 w 1362075"/>
              <a:gd name="connsiteY64" fmla="*/ 19050 h 1187450"/>
              <a:gd name="connsiteX65" fmla="*/ 76200 w 1362075"/>
              <a:gd name="connsiteY65" fmla="*/ 82550 h 1187450"/>
              <a:gd name="connsiteX66" fmla="*/ 0 w 1362075"/>
              <a:gd name="connsiteY66" fmla="*/ 244475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62075" h="1187450">
                <a:moveTo>
                  <a:pt x="0" y="244475"/>
                </a:moveTo>
                <a:lnTo>
                  <a:pt x="107950" y="301625"/>
                </a:lnTo>
                <a:lnTo>
                  <a:pt x="260350" y="323850"/>
                </a:lnTo>
                <a:lnTo>
                  <a:pt x="358775" y="336550"/>
                </a:lnTo>
                <a:lnTo>
                  <a:pt x="381000" y="365125"/>
                </a:lnTo>
                <a:lnTo>
                  <a:pt x="393700" y="441325"/>
                </a:lnTo>
                <a:lnTo>
                  <a:pt x="422275" y="476250"/>
                </a:lnTo>
                <a:lnTo>
                  <a:pt x="479425" y="495300"/>
                </a:lnTo>
                <a:lnTo>
                  <a:pt x="561975" y="501650"/>
                </a:lnTo>
                <a:lnTo>
                  <a:pt x="619125" y="533400"/>
                </a:lnTo>
                <a:lnTo>
                  <a:pt x="679450" y="581025"/>
                </a:lnTo>
                <a:lnTo>
                  <a:pt x="739775" y="603250"/>
                </a:lnTo>
                <a:lnTo>
                  <a:pt x="828675" y="688975"/>
                </a:lnTo>
                <a:lnTo>
                  <a:pt x="850900" y="717550"/>
                </a:lnTo>
                <a:lnTo>
                  <a:pt x="895350" y="742950"/>
                </a:lnTo>
                <a:lnTo>
                  <a:pt x="968375" y="790575"/>
                </a:lnTo>
                <a:lnTo>
                  <a:pt x="981075" y="825500"/>
                </a:lnTo>
                <a:lnTo>
                  <a:pt x="993775" y="892175"/>
                </a:lnTo>
                <a:lnTo>
                  <a:pt x="1000125" y="984250"/>
                </a:lnTo>
                <a:lnTo>
                  <a:pt x="1012825" y="1038225"/>
                </a:lnTo>
                <a:lnTo>
                  <a:pt x="1054100" y="1123950"/>
                </a:lnTo>
                <a:lnTo>
                  <a:pt x="1101725" y="1165225"/>
                </a:lnTo>
                <a:lnTo>
                  <a:pt x="1127125" y="1187450"/>
                </a:lnTo>
                <a:lnTo>
                  <a:pt x="1339850" y="1171575"/>
                </a:lnTo>
                <a:lnTo>
                  <a:pt x="1362075" y="1063625"/>
                </a:lnTo>
                <a:lnTo>
                  <a:pt x="1289050" y="996950"/>
                </a:lnTo>
                <a:lnTo>
                  <a:pt x="1200150" y="974725"/>
                </a:lnTo>
                <a:lnTo>
                  <a:pt x="1203325" y="962025"/>
                </a:lnTo>
                <a:lnTo>
                  <a:pt x="1247775" y="930275"/>
                </a:lnTo>
                <a:lnTo>
                  <a:pt x="1254125" y="895350"/>
                </a:lnTo>
                <a:lnTo>
                  <a:pt x="1247775" y="844550"/>
                </a:lnTo>
                <a:lnTo>
                  <a:pt x="1177925" y="717550"/>
                </a:lnTo>
                <a:lnTo>
                  <a:pt x="1196975" y="688975"/>
                </a:lnTo>
                <a:lnTo>
                  <a:pt x="1206500" y="657225"/>
                </a:lnTo>
                <a:lnTo>
                  <a:pt x="1190625" y="638175"/>
                </a:lnTo>
                <a:lnTo>
                  <a:pt x="1143000" y="603250"/>
                </a:lnTo>
                <a:lnTo>
                  <a:pt x="1123950" y="571500"/>
                </a:lnTo>
                <a:lnTo>
                  <a:pt x="1130300" y="549275"/>
                </a:lnTo>
                <a:lnTo>
                  <a:pt x="1196975" y="523875"/>
                </a:lnTo>
                <a:lnTo>
                  <a:pt x="1260475" y="488950"/>
                </a:lnTo>
                <a:lnTo>
                  <a:pt x="1279525" y="438150"/>
                </a:lnTo>
                <a:lnTo>
                  <a:pt x="1276350" y="400050"/>
                </a:lnTo>
                <a:lnTo>
                  <a:pt x="1146175" y="269875"/>
                </a:lnTo>
                <a:lnTo>
                  <a:pt x="1114425" y="257175"/>
                </a:lnTo>
                <a:lnTo>
                  <a:pt x="1066800" y="279400"/>
                </a:lnTo>
                <a:lnTo>
                  <a:pt x="1047750" y="269875"/>
                </a:lnTo>
                <a:lnTo>
                  <a:pt x="993775" y="219075"/>
                </a:lnTo>
                <a:lnTo>
                  <a:pt x="977900" y="203200"/>
                </a:lnTo>
                <a:lnTo>
                  <a:pt x="962025" y="203200"/>
                </a:lnTo>
                <a:lnTo>
                  <a:pt x="933450" y="203200"/>
                </a:lnTo>
                <a:lnTo>
                  <a:pt x="866775" y="219075"/>
                </a:lnTo>
                <a:lnTo>
                  <a:pt x="819150" y="212725"/>
                </a:lnTo>
                <a:lnTo>
                  <a:pt x="762000" y="180975"/>
                </a:lnTo>
                <a:lnTo>
                  <a:pt x="704850" y="177800"/>
                </a:lnTo>
                <a:lnTo>
                  <a:pt x="676275" y="168275"/>
                </a:lnTo>
                <a:lnTo>
                  <a:pt x="676275" y="168275"/>
                </a:lnTo>
                <a:lnTo>
                  <a:pt x="669925" y="114300"/>
                </a:lnTo>
                <a:lnTo>
                  <a:pt x="635000" y="60325"/>
                </a:lnTo>
                <a:lnTo>
                  <a:pt x="568325" y="12700"/>
                </a:lnTo>
                <a:lnTo>
                  <a:pt x="527050" y="0"/>
                </a:lnTo>
                <a:lnTo>
                  <a:pt x="479425" y="12700"/>
                </a:lnTo>
                <a:lnTo>
                  <a:pt x="365125" y="38100"/>
                </a:lnTo>
                <a:lnTo>
                  <a:pt x="330200" y="41275"/>
                </a:lnTo>
                <a:lnTo>
                  <a:pt x="193675" y="12700"/>
                </a:lnTo>
                <a:lnTo>
                  <a:pt x="171450" y="19050"/>
                </a:lnTo>
                <a:lnTo>
                  <a:pt x="76200" y="82550"/>
                </a:lnTo>
                <a:lnTo>
                  <a:pt x="0" y="244475"/>
                </a:lnTo>
                <a:close/>
              </a:path>
            </a:pathLst>
          </a:custGeom>
          <a:solidFill>
            <a:schemeClr val="tx1">
              <a:alpha val="51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grpSp>
        <p:nvGrpSpPr>
          <p:cNvPr id="132" name="Group 131"/>
          <p:cNvGrpSpPr/>
          <p:nvPr/>
        </p:nvGrpSpPr>
        <p:grpSpPr>
          <a:xfrm>
            <a:off x="1962150" y="2762250"/>
            <a:ext cx="1023938" cy="233363"/>
            <a:chOff x="304800" y="4572000"/>
            <a:chExt cx="1365250" cy="311150"/>
          </a:xfrm>
        </p:grpSpPr>
        <p:pic>
          <p:nvPicPr>
            <p:cNvPr id="295941" name="Picture 5" descr="C:\Users\TBlakslee\Desktop\hetch.pn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304800" y="4572000"/>
              <a:ext cx="1365250" cy="311150"/>
            </a:xfrm>
            <a:prstGeom prst="rect">
              <a:avLst/>
            </a:prstGeom>
            <a:noFill/>
          </p:spPr>
        </p:pic>
        <p:pic>
          <p:nvPicPr>
            <p:cNvPr id="295940" name="Picture 4" descr="C:\Users\TBlakslee\Desktop\hetch1.png"/>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311150" y="4584700"/>
              <a:ext cx="1347788" cy="285750"/>
            </a:xfrm>
            <a:prstGeom prst="rect">
              <a:avLst/>
            </a:prstGeom>
            <a:noFill/>
          </p:spPr>
        </p:pic>
      </p:grpSp>
      <p:sp>
        <p:nvSpPr>
          <p:cNvPr id="134" name="Rounded Rectangle 133"/>
          <p:cNvSpPr/>
          <p:nvPr/>
        </p:nvSpPr>
        <p:spPr bwMode="auto">
          <a:xfrm>
            <a:off x="5543550" y="2705100"/>
            <a:ext cx="2343150" cy="2000250"/>
          </a:xfrm>
          <a:prstGeom prst="roundRect">
            <a:avLst>
              <a:gd name="adj" fmla="val 5346"/>
            </a:avLst>
          </a:prstGeom>
          <a:solidFill>
            <a:srgbClr val="A4A1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lnSpc>
                <a:spcPct val="90000"/>
              </a:lnSpc>
              <a:spcAft>
                <a:spcPct val="40000"/>
              </a:spcAft>
            </a:pPr>
            <a:endParaRPr lang="en-US" sz="1500" dirty="0">
              <a:solidFill>
                <a:schemeClr val="bg1"/>
              </a:solidFill>
              <a:latin typeface="+mj-lt"/>
            </a:endParaRPr>
          </a:p>
          <a:p>
            <a:pPr algn="ctr">
              <a:lnSpc>
                <a:spcPct val="90000"/>
              </a:lnSpc>
              <a:spcAft>
                <a:spcPct val="40000"/>
              </a:spcAft>
            </a:pPr>
            <a:r>
              <a:rPr lang="en-US" b="1" dirty="0" err="1">
                <a:solidFill>
                  <a:schemeClr val="bg2">
                    <a:lumMod val="10000"/>
                  </a:schemeClr>
                </a:solidFill>
              </a:rPr>
              <a:t>Mokelumne</a:t>
            </a:r>
            <a:r>
              <a:rPr lang="en-US" b="1" dirty="0">
                <a:solidFill>
                  <a:schemeClr val="bg2">
                    <a:lumMod val="10000"/>
                  </a:schemeClr>
                </a:solidFill>
              </a:rPr>
              <a:t> River </a:t>
            </a:r>
            <a:br>
              <a:rPr lang="en-US" b="1" dirty="0">
                <a:solidFill>
                  <a:schemeClr val="bg2">
                    <a:lumMod val="10000"/>
                  </a:schemeClr>
                </a:solidFill>
              </a:rPr>
            </a:br>
            <a:r>
              <a:rPr lang="en-US" b="1" dirty="0">
                <a:solidFill>
                  <a:schemeClr val="bg2">
                    <a:lumMod val="10000"/>
                  </a:schemeClr>
                </a:solidFill>
              </a:rPr>
              <a:t>Aqueduct </a:t>
            </a:r>
          </a:p>
          <a:p>
            <a:pPr algn="ctr">
              <a:lnSpc>
                <a:spcPct val="90000"/>
              </a:lnSpc>
              <a:spcAft>
                <a:spcPct val="40000"/>
              </a:spcAft>
            </a:pPr>
            <a:r>
              <a:rPr lang="en-US" sz="1500" i="1" dirty="0" smtClean="0">
                <a:solidFill>
                  <a:srgbClr val="3B3A29"/>
                </a:solidFill>
                <a:latin typeface="+mj-lt"/>
              </a:rPr>
              <a:t>East </a:t>
            </a:r>
            <a:r>
              <a:rPr lang="en-US" sz="1500" i="1" dirty="0">
                <a:solidFill>
                  <a:srgbClr val="3B3A29"/>
                </a:solidFill>
                <a:latin typeface="+mj-lt"/>
              </a:rPr>
              <a:t>Bay Municipal </a:t>
            </a:r>
            <a:r>
              <a:rPr lang="en-US" sz="1500" i="1" dirty="0" smtClean="0">
                <a:solidFill>
                  <a:srgbClr val="3B3A29"/>
                </a:solidFill>
                <a:latin typeface="+mj-lt"/>
              </a:rPr>
              <a:t/>
            </a:r>
            <a:br>
              <a:rPr lang="en-US" sz="1500" i="1" dirty="0" smtClean="0">
                <a:solidFill>
                  <a:srgbClr val="3B3A29"/>
                </a:solidFill>
                <a:latin typeface="+mj-lt"/>
              </a:rPr>
            </a:br>
            <a:r>
              <a:rPr lang="en-US" sz="1500" i="1" dirty="0" smtClean="0">
                <a:solidFill>
                  <a:srgbClr val="3B3A29"/>
                </a:solidFill>
                <a:latin typeface="+mj-lt"/>
              </a:rPr>
              <a:t>Utility </a:t>
            </a:r>
            <a:r>
              <a:rPr lang="en-US" sz="1500" i="1" dirty="0">
                <a:solidFill>
                  <a:srgbClr val="3B3A29"/>
                </a:solidFill>
                <a:latin typeface="+mj-lt"/>
              </a:rPr>
              <a:t>District</a:t>
            </a:r>
          </a:p>
          <a:p>
            <a:pPr algn="ctr">
              <a:lnSpc>
                <a:spcPct val="90000"/>
              </a:lnSpc>
              <a:spcAft>
                <a:spcPct val="40000"/>
              </a:spcAft>
            </a:pPr>
            <a:r>
              <a:rPr lang="en-US" sz="2100" dirty="0" smtClean="0">
                <a:solidFill>
                  <a:srgbClr val="EEEDCA"/>
                </a:solidFill>
                <a:latin typeface="+mj-lt"/>
              </a:rPr>
              <a:t>1929</a:t>
            </a:r>
            <a:endParaRPr lang="en-US" sz="1500" dirty="0">
              <a:solidFill>
                <a:srgbClr val="EEEDCA"/>
              </a:solidFill>
              <a:latin typeface="+mj-lt"/>
            </a:endParaRPr>
          </a:p>
          <a:p>
            <a:pPr defTabSz="685800" eaLnBrk="0" fontAlgn="base" hangingPunct="0">
              <a:spcBef>
                <a:spcPct val="0"/>
              </a:spcBef>
              <a:spcAft>
                <a:spcPct val="0"/>
              </a:spcAft>
            </a:pPr>
            <a:endParaRPr lang="en-US" sz="1500" dirty="0">
              <a:solidFill>
                <a:schemeClr val="bg1"/>
              </a:solidFill>
              <a:latin typeface="+mj-lt"/>
            </a:endParaRPr>
          </a:p>
        </p:txBody>
      </p:sp>
      <p:sp>
        <p:nvSpPr>
          <p:cNvPr id="137" name="Rectangle 33"/>
          <p:cNvSpPr>
            <a:spLocks noChangeArrowheads="1"/>
          </p:cNvSpPr>
          <p:nvPr/>
        </p:nvSpPr>
        <p:spPr bwMode="auto">
          <a:xfrm>
            <a:off x="3143250" y="2500851"/>
            <a:ext cx="1600201" cy="341632"/>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Hetch Hetchy </a:t>
            </a:r>
          </a:p>
          <a:p>
            <a:pPr algn="ctr">
              <a:lnSpc>
                <a:spcPct val="90000"/>
              </a:lnSpc>
            </a:pPr>
            <a:r>
              <a:rPr lang="en-US" sz="900" dirty="0">
                <a:solidFill>
                  <a:schemeClr val="tx1">
                    <a:lumMod val="50000"/>
                    <a:lumOff val="50000"/>
                  </a:schemeClr>
                </a:solidFill>
                <a:latin typeface="+mj-lt"/>
              </a:rPr>
              <a:t>System </a:t>
            </a:r>
          </a:p>
        </p:txBody>
      </p:sp>
      <p:cxnSp>
        <p:nvCxnSpPr>
          <p:cNvPr id="138" name="Straight Connector 137"/>
          <p:cNvCxnSpPr/>
          <p:nvPr/>
        </p:nvCxnSpPr>
        <p:spPr bwMode="auto">
          <a:xfrm flipV="1">
            <a:off x="3086100" y="2705100"/>
            <a:ext cx="514350" cy="5715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
        <p:nvSpPr>
          <p:cNvPr id="139" name="Rectangle 40"/>
          <p:cNvSpPr>
            <a:spLocks noChangeArrowheads="1"/>
          </p:cNvSpPr>
          <p:nvPr/>
        </p:nvSpPr>
        <p:spPr bwMode="auto">
          <a:xfrm>
            <a:off x="2514600" y="2019300"/>
            <a:ext cx="1943101" cy="341632"/>
          </a:xfrm>
          <a:prstGeom prst="rect">
            <a:avLst/>
          </a:prstGeom>
          <a:noFill/>
          <a:ln w="9525">
            <a:noFill/>
            <a:miter lim="800000"/>
            <a:headEnd/>
            <a:tailEnd/>
          </a:ln>
          <a:effectLst/>
        </p:spPr>
        <p:txBody>
          <a:bodyPr wrap="square">
            <a:spAutoFit/>
          </a:bodyPr>
          <a:lstStyle/>
          <a:p>
            <a:pPr algn="ctr">
              <a:lnSpc>
                <a:spcPct val="90000"/>
              </a:lnSpc>
            </a:pPr>
            <a:r>
              <a:rPr lang="en-US" sz="900" b="1" dirty="0">
                <a:latin typeface="+mj-lt"/>
              </a:rPr>
              <a:t>Mokelumne </a:t>
            </a:r>
          </a:p>
          <a:p>
            <a:pPr algn="ctr">
              <a:lnSpc>
                <a:spcPct val="90000"/>
              </a:lnSpc>
            </a:pPr>
            <a:r>
              <a:rPr lang="en-US" sz="900" b="1" dirty="0">
                <a:latin typeface="+mj-lt"/>
              </a:rPr>
              <a:t>River Aqueduct</a:t>
            </a:r>
          </a:p>
        </p:txBody>
      </p:sp>
      <p:cxnSp>
        <p:nvCxnSpPr>
          <p:cNvPr id="140" name="Straight Connector 139"/>
          <p:cNvCxnSpPr/>
          <p:nvPr/>
        </p:nvCxnSpPr>
        <p:spPr bwMode="auto">
          <a:xfrm flipV="1">
            <a:off x="2743200" y="2362200"/>
            <a:ext cx="457200" cy="17145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7" name="TextBox 26"/>
          <p:cNvSpPr txBox="1"/>
          <p:nvPr/>
        </p:nvSpPr>
        <p:spPr>
          <a:xfrm>
            <a:off x="381000" y="209550"/>
            <a:ext cx="423737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California’s Water Systems</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699023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Base Map Topo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143000" y="471487"/>
            <a:ext cx="4167188" cy="4919663"/>
          </a:xfrm>
          <a:prstGeom prst="rect">
            <a:avLst/>
          </a:prstGeom>
          <a:noFill/>
        </p:spPr>
      </p:pic>
      <p:grpSp>
        <p:nvGrpSpPr>
          <p:cNvPr id="2" name="Group 4"/>
          <p:cNvGrpSpPr>
            <a:grpSpLocks/>
          </p:cNvGrpSpPr>
          <p:nvPr/>
        </p:nvGrpSpPr>
        <p:grpSpPr bwMode="auto">
          <a:xfrm>
            <a:off x="1296592" y="1028700"/>
            <a:ext cx="1668065" cy="2214563"/>
            <a:chOff x="345" y="468"/>
            <a:chExt cx="1401" cy="1860"/>
          </a:xfrm>
        </p:grpSpPr>
        <p:sp>
          <p:nvSpPr>
            <p:cNvPr id="1684485"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6"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7"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8"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9"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grpSp>
      <p:grpSp>
        <p:nvGrpSpPr>
          <p:cNvPr id="19" name="Group 101"/>
          <p:cNvGrpSpPr/>
          <p:nvPr/>
        </p:nvGrpSpPr>
        <p:grpSpPr>
          <a:xfrm>
            <a:off x="4343399" y="876300"/>
            <a:ext cx="3588543" cy="1772342"/>
            <a:chOff x="9525000" y="762000"/>
            <a:chExt cx="5255353" cy="2595563"/>
          </a:xfrm>
        </p:grpSpPr>
        <p:grpSp>
          <p:nvGrpSpPr>
            <p:cNvPr id="20" name="Group 103"/>
            <p:cNvGrpSpPr>
              <a:grpSpLocks/>
            </p:cNvGrpSpPr>
            <p:nvPr/>
          </p:nvGrpSpPr>
          <p:grpSpPr bwMode="auto">
            <a:xfrm>
              <a:off x="9525000" y="762000"/>
              <a:ext cx="3879850" cy="2595563"/>
              <a:chOff x="2718" y="576"/>
              <a:chExt cx="2444" cy="1635"/>
            </a:xfrm>
          </p:grpSpPr>
          <p:pic>
            <p:nvPicPr>
              <p:cNvPr id="1684584" name="Picture 104" descr="shastadam3"/>
              <p:cNvPicPr>
                <a:picLocks noChangeAspect="1" noChangeArrowheads="1"/>
              </p:cNvPicPr>
              <p:nvPr/>
            </p:nvPicPr>
            <p:blipFill>
              <a:blip r:embed="rId4" cstate="print"/>
              <a:srcRect/>
              <a:stretch>
                <a:fillRect/>
              </a:stretch>
            </p:blipFill>
            <p:spPr bwMode="auto">
              <a:xfrm>
                <a:off x="2718" y="576"/>
                <a:ext cx="2444" cy="1635"/>
              </a:xfrm>
              <a:prstGeom prst="rect">
                <a:avLst/>
              </a:prstGeom>
              <a:noFill/>
            </p:spPr>
          </p:pic>
          <p:sp>
            <p:nvSpPr>
              <p:cNvPr id="1684585" name="Text Box 105"/>
              <p:cNvSpPr txBox="1">
                <a:spLocks noChangeArrowheads="1"/>
              </p:cNvSpPr>
              <p:nvPr/>
            </p:nvSpPr>
            <p:spPr bwMode="auto">
              <a:xfrm>
                <a:off x="2803" y="576"/>
                <a:ext cx="931" cy="277"/>
              </a:xfrm>
              <a:prstGeom prst="rect">
                <a:avLst/>
              </a:prstGeom>
              <a:noFill/>
              <a:ln w="9525">
                <a:noFill/>
                <a:miter lim="800000"/>
                <a:headEnd/>
                <a:tailEnd/>
              </a:ln>
              <a:effectLst/>
            </p:spPr>
            <p:txBody>
              <a:bodyPr wrap="none">
                <a:spAutoFit/>
              </a:bodyPr>
              <a:lstStyle/>
              <a:p>
                <a:pPr algn="ctr"/>
                <a:r>
                  <a:rPr lang="en-US" sz="1350" dirty="0">
                    <a:solidFill>
                      <a:schemeClr val="bg1"/>
                    </a:solidFill>
                    <a:latin typeface="+mj-lt"/>
                  </a:rPr>
                  <a:t>Shasta Dam</a:t>
                </a:r>
              </a:p>
            </p:txBody>
          </p:sp>
        </p:grpSp>
        <p:pic>
          <p:nvPicPr>
            <p:cNvPr id="99" name="Picture 98" descr="fdr (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411200" y="762000"/>
              <a:ext cx="1219200" cy="2590800"/>
            </a:xfrm>
            <a:prstGeom prst="rect">
              <a:avLst/>
            </a:prstGeom>
          </p:spPr>
        </p:pic>
        <p:sp>
          <p:nvSpPr>
            <p:cNvPr id="100" name="Rectangle 99"/>
            <p:cNvSpPr/>
            <p:nvPr/>
          </p:nvSpPr>
          <p:spPr bwMode="auto">
            <a:xfrm rot="10800000">
              <a:off x="13411200" y="2514600"/>
              <a:ext cx="1219200" cy="838200"/>
            </a:xfrm>
            <a:prstGeom prst="rect">
              <a:avLst/>
            </a:prstGeom>
            <a:gradFill>
              <a:gsLst>
                <a:gs pos="0">
                  <a:schemeClr val="tx1"/>
                </a:gs>
                <a:gs pos="50000">
                  <a:schemeClr val="tx1">
                    <a:alpha val="56000"/>
                  </a:schemeClr>
                </a:gs>
                <a:gs pos="100000">
                  <a:schemeClr val="tx1">
                    <a:alpha val="20000"/>
                  </a:schemeClr>
                </a:gs>
                <a:gs pos="100000">
                  <a:schemeClr val="tx1">
                    <a:alpha val="11000"/>
                  </a:schemeClr>
                </a:gs>
              </a:gsLst>
              <a:lin ang="540000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sp>
          <p:nvSpPr>
            <p:cNvPr id="101" name="TextBox 100"/>
            <p:cNvSpPr txBox="1"/>
            <p:nvPr/>
          </p:nvSpPr>
          <p:spPr>
            <a:xfrm>
              <a:off x="13411201" y="2680449"/>
              <a:ext cx="1369152" cy="676100"/>
            </a:xfrm>
            <a:prstGeom prst="rect">
              <a:avLst/>
            </a:prstGeom>
            <a:noFill/>
          </p:spPr>
          <p:txBody>
            <a:bodyPr wrap="square" rtlCol="0">
              <a:spAutoFit/>
            </a:bodyPr>
            <a:lstStyle/>
            <a:p>
              <a:r>
                <a:rPr lang="en-US" sz="1200" i="1" dirty="0">
                  <a:solidFill>
                    <a:schemeClr val="bg1"/>
                  </a:solidFill>
                  <a:latin typeface="Calibri" pitchFamily="34" charset="0"/>
                </a:rPr>
                <a:t>Franklin D</a:t>
              </a:r>
              <a:r>
                <a:rPr lang="en-US" sz="1200" i="1" dirty="0" smtClean="0">
                  <a:solidFill>
                    <a:schemeClr val="bg1"/>
                  </a:solidFill>
                  <a:latin typeface="Calibri" pitchFamily="34" charset="0"/>
                </a:rPr>
                <a:t>. </a:t>
              </a:r>
              <a:endParaRPr lang="en-US" sz="1200" i="1" dirty="0">
                <a:solidFill>
                  <a:schemeClr val="bg1"/>
                </a:solidFill>
                <a:latin typeface="Calibri" pitchFamily="34" charset="0"/>
              </a:endParaRPr>
            </a:p>
            <a:p>
              <a:r>
                <a:rPr lang="en-US" sz="1200" i="1" dirty="0">
                  <a:solidFill>
                    <a:schemeClr val="bg1"/>
                  </a:solidFill>
                  <a:latin typeface="Calibri" pitchFamily="34" charset="0"/>
                </a:rPr>
                <a:t>Roosevelt</a:t>
              </a:r>
            </a:p>
          </p:txBody>
        </p:sp>
      </p:grpSp>
      <p:sp>
        <p:nvSpPr>
          <p:cNvPr id="104" name="Rounded Rectangle 103"/>
          <p:cNvSpPr/>
          <p:nvPr/>
        </p:nvSpPr>
        <p:spPr bwMode="auto">
          <a:xfrm>
            <a:off x="5543550" y="2705100"/>
            <a:ext cx="2343150" cy="2000250"/>
          </a:xfrm>
          <a:prstGeom prst="roundRect">
            <a:avLst>
              <a:gd name="adj" fmla="val 5346"/>
            </a:avLst>
          </a:prstGeom>
          <a:solidFill>
            <a:srgbClr val="A4A1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lnSpc>
                <a:spcPct val="90000"/>
              </a:lnSpc>
              <a:spcAft>
                <a:spcPct val="40000"/>
              </a:spcAft>
            </a:pPr>
            <a:endParaRPr lang="en-US" sz="1500" dirty="0">
              <a:solidFill>
                <a:schemeClr val="bg1"/>
              </a:solidFill>
              <a:latin typeface="+mj-lt"/>
            </a:endParaRPr>
          </a:p>
          <a:p>
            <a:pPr algn="ctr">
              <a:lnSpc>
                <a:spcPct val="90000"/>
              </a:lnSpc>
              <a:spcAft>
                <a:spcPct val="40000"/>
              </a:spcAft>
            </a:pPr>
            <a:r>
              <a:rPr lang="en-US" b="1" dirty="0">
                <a:solidFill>
                  <a:schemeClr val="bg2">
                    <a:lumMod val="10000"/>
                  </a:schemeClr>
                </a:solidFill>
              </a:rPr>
              <a:t>Central Valley Project</a:t>
            </a:r>
          </a:p>
          <a:p>
            <a:pPr algn="ctr">
              <a:lnSpc>
                <a:spcPct val="90000"/>
              </a:lnSpc>
              <a:spcAft>
                <a:spcPct val="40000"/>
              </a:spcAft>
            </a:pPr>
            <a:r>
              <a:rPr lang="en-US" sz="1500" i="1" dirty="0" smtClean="0">
                <a:solidFill>
                  <a:srgbClr val="3B3A29"/>
                </a:solidFill>
                <a:latin typeface="+mj-lt"/>
              </a:rPr>
              <a:t>U.S</a:t>
            </a:r>
            <a:r>
              <a:rPr lang="en-US" sz="1500" i="1" dirty="0">
                <a:solidFill>
                  <a:srgbClr val="3B3A29"/>
                </a:solidFill>
                <a:latin typeface="+mj-lt"/>
              </a:rPr>
              <a:t>. Bureau of Reclamation</a:t>
            </a:r>
          </a:p>
          <a:p>
            <a:pPr algn="ctr">
              <a:lnSpc>
                <a:spcPct val="90000"/>
              </a:lnSpc>
              <a:spcAft>
                <a:spcPct val="40000"/>
              </a:spcAft>
            </a:pPr>
            <a:r>
              <a:rPr lang="en-US" sz="2100" dirty="0" smtClean="0">
                <a:solidFill>
                  <a:srgbClr val="EEEDCA"/>
                </a:solidFill>
                <a:latin typeface="+mj-lt"/>
              </a:rPr>
              <a:t>1940</a:t>
            </a:r>
            <a:endParaRPr lang="en-US" sz="2100" dirty="0">
              <a:solidFill>
                <a:srgbClr val="EEEDCA"/>
              </a:solidFill>
              <a:latin typeface="+mj-lt"/>
            </a:endParaRPr>
          </a:p>
          <a:p>
            <a:pPr algn="ctr">
              <a:lnSpc>
                <a:spcPct val="90000"/>
              </a:lnSpc>
              <a:spcAft>
                <a:spcPct val="40000"/>
              </a:spcAft>
            </a:pPr>
            <a:r>
              <a:rPr lang="en-US" sz="1200" dirty="0">
                <a:solidFill>
                  <a:srgbClr val="EEEDCA"/>
                </a:solidFill>
                <a:latin typeface="+mj-lt"/>
              </a:rPr>
              <a:t>First water delivered </a:t>
            </a:r>
            <a:r>
              <a:rPr lang="en-US" sz="1200" dirty="0" smtClean="0">
                <a:solidFill>
                  <a:srgbClr val="EEEDCA"/>
                </a:solidFill>
                <a:latin typeface="+mj-lt"/>
              </a:rPr>
              <a:t>via the Contra </a:t>
            </a:r>
            <a:r>
              <a:rPr lang="en-US" sz="1200" dirty="0">
                <a:solidFill>
                  <a:srgbClr val="EEEDCA"/>
                </a:solidFill>
                <a:latin typeface="+mj-lt"/>
              </a:rPr>
              <a:t>Costa </a:t>
            </a:r>
            <a:r>
              <a:rPr lang="en-US" sz="1200" dirty="0" smtClean="0">
                <a:solidFill>
                  <a:srgbClr val="EEEDCA"/>
                </a:solidFill>
                <a:latin typeface="+mj-lt"/>
              </a:rPr>
              <a:t>Canal</a:t>
            </a:r>
            <a:endParaRPr lang="en-US" sz="1200" dirty="0">
              <a:solidFill>
                <a:srgbClr val="EEEDCA"/>
              </a:solidFill>
              <a:latin typeface="+mj-lt"/>
            </a:endParaRPr>
          </a:p>
          <a:p>
            <a:pPr defTabSz="685800" eaLnBrk="0" fontAlgn="base" hangingPunct="0">
              <a:spcBef>
                <a:spcPct val="0"/>
              </a:spcBef>
              <a:spcAft>
                <a:spcPct val="0"/>
              </a:spcAft>
            </a:pPr>
            <a:endParaRPr lang="en-US" sz="1500" dirty="0">
              <a:solidFill>
                <a:schemeClr val="bg1"/>
              </a:solidFill>
              <a:latin typeface="+mj-lt"/>
            </a:endParaRPr>
          </a:p>
        </p:txBody>
      </p:sp>
      <p:sp>
        <p:nvSpPr>
          <p:cNvPr id="105" name="Freeform 104"/>
          <p:cNvSpPr/>
          <p:nvPr/>
        </p:nvSpPr>
        <p:spPr bwMode="auto">
          <a:xfrm>
            <a:off x="3078957" y="4302919"/>
            <a:ext cx="1021556" cy="890588"/>
          </a:xfrm>
          <a:custGeom>
            <a:avLst/>
            <a:gdLst>
              <a:gd name="connsiteX0" fmla="*/ 0 w 1362075"/>
              <a:gd name="connsiteY0" fmla="*/ 244475 h 1187450"/>
              <a:gd name="connsiteX1" fmla="*/ 107950 w 1362075"/>
              <a:gd name="connsiteY1" fmla="*/ 301625 h 1187450"/>
              <a:gd name="connsiteX2" fmla="*/ 260350 w 1362075"/>
              <a:gd name="connsiteY2" fmla="*/ 323850 h 1187450"/>
              <a:gd name="connsiteX3" fmla="*/ 358775 w 1362075"/>
              <a:gd name="connsiteY3" fmla="*/ 336550 h 1187450"/>
              <a:gd name="connsiteX4" fmla="*/ 381000 w 1362075"/>
              <a:gd name="connsiteY4" fmla="*/ 365125 h 1187450"/>
              <a:gd name="connsiteX5" fmla="*/ 393700 w 1362075"/>
              <a:gd name="connsiteY5" fmla="*/ 441325 h 1187450"/>
              <a:gd name="connsiteX6" fmla="*/ 422275 w 1362075"/>
              <a:gd name="connsiteY6" fmla="*/ 476250 h 1187450"/>
              <a:gd name="connsiteX7" fmla="*/ 479425 w 1362075"/>
              <a:gd name="connsiteY7" fmla="*/ 495300 h 1187450"/>
              <a:gd name="connsiteX8" fmla="*/ 561975 w 1362075"/>
              <a:gd name="connsiteY8" fmla="*/ 501650 h 1187450"/>
              <a:gd name="connsiteX9" fmla="*/ 619125 w 1362075"/>
              <a:gd name="connsiteY9" fmla="*/ 533400 h 1187450"/>
              <a:gd name="connsiteX10" fmla="*/ 679450 w 1362075"/>
              <a:gd name="connsiteY10" fmla="*/ 581025 h 1187450"/>
              <a:gd name="connsiteX11" fmla="*/ 739775 w 1362075"/>
              <a:gd name="connsiteY11" fmla="*/ 603250 h 1187450"/>
              <a:gd name="connsiteX12" fmla="*/ 828675 w 1362075"/>
              <a:gd name="connsiteY12" fmla="*/ 688975 h 1187450"/>
              <a:gd name="connsiteX13" fmla="*/ 850900 w 1362075"/>
              <a:gd name="connsiteY13" fmla="*/ 717550 h 1187450"/>
              <a:gd name="connsiteX14" fmla="*/ 895350 w 1362075"/>
              <a:gd name="connsiteY14" fmla="*/ 742950 h 1187450"/>
              <a:gd name="connsiteX15" fmla="*/ 968375 w 1362075"/>
              <a:gd name="connsiteY15" fmla="*/ 790575 h 1187450"/>
              <a:gd name="connsiteX16" fmla="*/ 981075 w 1362075"/>
              <a:gd name="connsiteY16" fmla="*/ 825500 h 1187450"/>
              <a:gd name="connsiteX17" fmla="*/ 993775 w 1362075"/>
              <a:gd name="connsiteY17" fmla="*/ 892175 h 1187450"/>
              <a:gd name="connsiteX18" fmla="*/ 1000125 w 1362075"/>
              <a:gd name="connsiteY18" fmla="*/ 984250 h 1187450"/>
              <a:gd name="connsiteX19" fmla="*/ 1012825 w 1362075"/>
              <a:gd name="connsiteY19" fmla="*/ 1038225 h 1187450"/>
              <a:gd name="connsiteX20" fmla="*/ 1054100 w 1362075"/>
              <a:gd name="connsiteY20" fmla="*/ 1123950 h 1187450"/>
              <a:gd name="connsiteX21" fmla="*/ 1101725 w 1362075"/>
              <a:gd name="connsiteY21" fmla="*/ 1165225 h 1187450"/>
              <a:gd name="connsiteX22" fmla="*/ 1127125 w 1362075"/>
              <a:gd name="connsiteY22" fmla="*/ 1187450 h 1187450"/>
              <a:gd name="connsiteX23" fmla="*/ 1339850 w 1362075"/>
              <a:gd name="connsiteY23" fmla="*/ 1171575 h 1187450"/>
              <a:gd name="connsiteX24" fmla="*/ 1362075 w 1362075"/>
              <a:gd name="connsiteY24" fmla="*/ 1063625 h 1187450"/>
              <a:gd name="connsiteX25" fmla="*/ 1289050 w 1362075"/>
              <a:gd name="connsiteY25" fmla="*/ 996950 h 1187450"/>
              <a:gd name="connsiteX26" fmla="*/ 1200150 w 1362075"/>
              <a:gd name="connsiteY26" fmla="*/ 974725 h 1187450"/>
              <a:gd name="connsiteX27" fmla="*/ 1203325 w 1362075"/>
              <a:gd name="connsiteY27" fmla="*/ 962025 h 1187450"/>
              <a:gd name="connsiteX28" fmla="*/ 1247775 w 1362075"/>
              <a:gd name="connsiteY28" fmla="*/ 930275 h 1187450"/>
              <a:gd name="connsiteX29" fmla="*/ 1254125 w 1362075"/>
              <a:gd name="connsiteY29" fmla="*/ 895350 h 1187450"/>
              <a:gd name="connsiteX30" fmla="*/ 1247775 w 1362075"/>
              <a:gd name="connsiteY30" fmla="*/ 844550 h 1187450"/>
              <a:gd name="connsiteX31" fmla="*/ 1177925 w 1362075"/>
              <a:gd name="connsiteY31" fmla="*/ 717550 h 1187450"/>
              <a:gd name="connsiteX32" fmla="*/ 1196975 w 1362075"/>
              <a:gd name="connsiteY32" fmla="*/ 688975 h 1187450"/>
              <a:gd name="connsiteX33" fmla="*/ 1206500 w 1362075"/>
              <a:gd name="connsiteY33" fmla="*/ 657225 h 1187450"/>
              <a:gd name="connsiteX34" fmla="*/ 1190625 w 1362075"/>
              <a:gd name="connsiteY34" fmla="*/ 638175 h 1187450"/>
              <a:gd name="connsiteX35" fmla="*/ 1143000 w 1362075"/>
              <a:gd name="connsiteY35" fmla="*/ 603250 h 1187450"/>
              <a:gd name="connsiteX36" fmla="*/ 1123950 w 1362075"/>
              <a:gd name="connsiteY36" fmla="*/ 571500 h 1187450"/>
              <a:gd name="connsiteX37" fmla="*/ 1130300 w 1362075"/>
              <a:gd name="connsiteY37" fmla="*/ 549275 h 1187450"/>
              <a:gd name="connsiteX38" fmla="*/ 1196975 w 1362075"/>
              <a:gd name="connsiteY38" fmla="*/ 523875 h 1187450"/>
              <a:gd name="connsiteX39" fmla="*/ 1260475 w 1362075"/>
              <a:gd name="connsiteY39" fmla="*/ 488950 h 1187450"/>
              <a:gd name="connsiteX40" fmla="*/ 1279525 w 1362075"/>
              <a:gd name="connsiteY40" fmla="*/ 438150 h 1187450"/>
              <a:gd name="connsiteX41" fmla="*/ 1276350 w 1362075"/>
              <a:gd name="connsiteY41" fmla="*/ 400050 h 1187450"/>
              <a:gd name="connsiteX42" fmla="*/ 1146175 w 1362075"/>
              <a:gd name="connsiteY42" fmla="*/ 269875 h 1187450"/>
              <a:gd name="connsiteX43" fmla="*/ 1114425 w 1362075"/>
              <a:gd name="connsiteY43" fmla="*/ 257175 h 1187450"/>
              <a:gd name="connsiteX44" fmla="*/ 1066800 w 1362075"/>
              <a:gd name="connsiteY44" fmla="*/ 279400 h 1187450"/>
              <a:gd name="connsiteX45" fmla="*/ 1047750 w 1362075"/>
              <a:gd name="connsiteY45" fmla="*/ 269875 h 1187450"/>
              <a:gd name="connsiteX46" fmla="*/ 993775 w 1362075"/>
              <a:gd name="connsiteY46" fmla="*/ 219075 h 1187450"/>
              <a:gd name="connsiteX47" fmla="*/ 977900 w 1362075"/>
              <a:gd name="connsiteY47" fmla="*/ 203200 h 1187450"/>
              <a:gd name="connsiteX48" fmla="*/ 962025 w 1362075"/>
              <a:gd name="connsiteY48" fmla="*/ 203200 h 1187450"/>
              <a:gd name="connsiteX49" fmla="*/ 933450 w 1362075"/>
              <a:gd name="connsiteY49" fmla="*/ 203200 h 1187450"/>
              <a:gd name="connsiteX50" fmla="*/ 866775 w 1362075"/>
              <a:gd name="connsiteY50" fmla="*/ 219075 h 1187450"/>
              <a:gd name="connsiteX51" fmla="*/ 819150 w 1362075"/>
              <a:gd name="connsiteY51" fmla="*/ 212725 h 1187450"/>
              <a:gd name="connsiteX52" fmla="*/ 762000 w 1362075"/>
              <a:gd name="connsiteY52" fmla="*/ 180975 h 1187450"/>
              <a:gd name="connsiteX53" fmla="*/ 704850 w 1362075"/>
              <a:gd name="connsiteY53" fmla="*/ 177800 h 1187450"/>
              <a:gd name="connsiteX54" fmla="*/ 676275 w 1362075"/>
              <a:gd name="connsiteY54" fmla="*/ 168275 h 1187450"/>
              <a:gd name="connsiteX55" fmla="*/ 676275 w 1362075"/>
              <a:gd name="connsiteY55" fmla="*/ 168275 h 1187450"/>
              <a:gd name="connsiteX56" fmla="*/ 669925 w 1362075"/>
              <a:gd name="connsiteY56" fmla="*/ 114300 h 1187450"/>
              <a:gd name="connsiteX57" fmla="*/ 635000 w 1362075"/>
              <a:gd name="connsiteY57" fmla="*/ 60325 h 1187450"/>
              <a:gd name="connsiteX58" fmla="*/ 568325 w 1362075"/>
              <a:gd name="connsiteY58" fmla="*/ 12700 h 1187450"/>
              <a:gd name="connsiteX59" fmla="*/ 527050 w 1362075"/>
              <a:gd name="connsiteY59" fmla="*/ 0 h 1187450"/>
              <a:gd name="connsiteX60" fmla="*/ 479425 w 1362075"/>
              <a:gd name="connsiteY60" fmla="*/ 12700 h 1187450"/>
              <a:gd name="connsiteX61" fmla="*/ 365125 w 1362075"/>
              <a:gd name="connsiteY61" fmla="*/ 38100 h 1187450"/>
              <a:gd name="connsiteX62" fmla="*/ 330200 w 1362075"/>
              <a:gd name="connsiteY62" fmla="*/ 41275 h 1187450"/>
              <a:gd name="connsiteX63" fmla="*/ 193675 w 1362075"/>
              <a:gd name="connsiteY63" fmla="*/ 12700 h 1187450"/>
              <a:gd name="connsiteX64" fmla="*/ 171450 w 1362075"/>
              <a:gd name="connsiteY64" fmla="*/ 19050 h 1187450"/>
              <a:gd name="connsiteX65" fmla="*/ 76200 w 1362075"/>
              <a:gd name="connsiteY65" fmla="*/ 82550 h 1187450"/>
              <a:gd name="connsiteX66" fmla="*/ 0 w 1362075"/>
              <a:gd name="connsiteY66" fmla="*/ 244475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62075" h="1187450">
                <a:moveTo>
                  <a:pt x="0" y="244475"/>
                </a:moveTo>
                <a:lnTo>
                  <a:pt x="107950" y="301625"/>
                </a:lnTo>
                <a:lnTo>
                  <a:pt x="260350" y="323850"/>
                </a:lnTo>
                <a:lnTo>
                  <a:pt x="358775" y="336550"/>
                </a:lnTo>
                <a:lnTo>
                  <a:pt x="381000" y="365125"/>
                </a:lnTo>
                <a:lnTo>
                  <a:pt x="393700" y="441325"/>
                </a:lnTo>
                <a:lnTo>
                  <a:pt x="422275" y="476250"/>
                </a:lnTo>
                <a:lnTo>
                  <a:pt x="479425" y="495300"/>
                </a:lnTo>
                <a:lnTo>
                  <a:pt x="561975" y="501650"/>
                </a:lnTo>
                <a:lnTo>
                  <a:pt x="619125" y="533400"/>
                </a:lnTo>
                <a:lnTo>
                  <a:pt x="679450" y="581025"/>
                </a:lnTo>
                <a:lnTo>
                  <a:pt x="739775" y="603250"/>
                </a:lnTo>
                <a:lnTo>
                  <a:pt x="828675" y="688975"/>
                </a:lnTo>
                <a:lnTo>
                  <a:pt x="850900" y="717550"/>
                </a:lnTo>
                <a:lnTo>
                  <a:pt x="895350" y="742950"/>
                </a:lnTo>
                <a:lnTo>
                  <a:pt x="968375" y="790575"/>
                </a:lnTo>
                <a:lnTo>
                  <a:pt x="981075" y="825500"/>
                </a:lnTo>
                <a:lnTo>
                  <a:pt x="993775" y="892175"/>
                </a:lnTo>
                <a:lnTo>
                  <a:pt x="1000125" y="984250"/>
                </a:lnTo>
                <a:lnTo>
                  <a:pt x="1012825" y="1038225"/>
                </a:lnTo>
                <a:lnTo>
                  <a:pt x="1054100" y="1123950"/>
                </a:lnTo>
                <a:lnTo>
                  <a:pt x="1101725" y="1165225"/>
                </a:lnTo>
                <a:lnTo>
                  <a:pt x="1127125" y="1187450"/>
                </a:lnTo>
                <a:lnTo>
                  <a:pt x="1339850" y="1171575"/>
                </a:lnTo>
                <a:lnTo>
                  <a:pt x="1362075" y="1063625"/>
                </a:lnTo>
                <a:lnTo>
                  <a:pt x="1289050" y="996950"/>
                </a:lnTo>
                <a:lnTo>
                  <a:pt x="1200150" y="974725"/>
                </a:lnTo>
                <a:lnTo>
                  <a:pt x="1203325" y="962025"/>
                </a:lnTo>
                <a:lnTo>
                  <a:pt x="1247775" y="930275"/>
                </a:lnTo>
                <a:lnTo>
                  <a:pt x="1254125" y="895350"/>
                </a:lnTo>
                <a:lnTo>
                  <a:pt x="1247775" y="844550"/>
                </a:lnTo>
                <a:lnTo>
                  <a:pt x="1177925" y="717550"/>
                </a:lnTo>
                <a:lnTo>
                  <a:pt x="1196975" y="688975"/>
                </a:lnTo>
                <a:lnTo>
                  <a:pt x="1206500" y="657225"/>
                </a:lnTo>
                <a:lnTo>
                  <a:pt x="1190625" y="638175"/>
                </a:lnTo>
                <a:lnTo>
                  <a:pt x="1143000" y="603250"/>
                </a:lnTo>
                <a:lnTo>
                  <a:pt x="1123950" y="571500"/>
                </a:lnTo>
                <a:lnTo>
                  <a:pt x="1130300" y="549275"/>
                </a:lnTo>
                <a:lnTo>
                  <a:pt x="1196975" y="523875"/>
                </a:lnTo>
                <a:lnTo>
                  <a:pt x="1260475" y="488950"/>
                </a:lnTo>
                <a:lnTo>
                  <a:pt x="1279525" y="438150"/>
                </a:lnTo>
                <a:lnTo>
                  <a:pt x="1276350" y="400050"/>
                </a:lnTo>
                <a:lnTo>
                  <a:pt x="1146175" y="269875"/>
                </a:lnTo>
                <a:lnTo>
                  <a:pt x="1114425" y="257175"/>
                </a:lnTo>
                <a:lnTo>
                  <a:pt x="1066800" y="279400"/>
                </a:lnTo>
                <a:lnTo>
                  <a:pt x="1047750" y="269875"/>
                </a:lnTo>
                <a:lnTo>
                  <a:pt x="993775" y="219075"/>
                </a:lnTo>
                <a:lnTo>
                  <a:pt x="977900" y="203200"/>
                </a:lnTo>
                <a:lnTo>
                  <a:pt x="962025" y="203200"/>
                </a:lnTo>
                <a:lnTo>
                  <a:pt x="933450" y="203200"/>
                </a:lnTo>
                <a:lnTo>
                  <a:pt x="866775" y="219075"/>
                </a:lnTo>
                <a:lnTo>
                  <a:pt x="819150" y="212725"/>
                </a:lnTo>
                <a:lnTo>
                  <a:pt x="762000" y="180975"/>
                </a:lnTo>
                <a:lnTo>
                  <a:pt x="704850" y="177800"/>
                </a:lnTo>
                <a:lnTo>
                  <a:pt x="676275" y="168275"/>
                </a:lnTo>
                <a:lnTo>
                  <a:pt x="676275" y="168275"/>
                </a:lnTo>
                <a:lnTo>
                  <a:pt x="669925" y="114300"/>
                </a:lnTo>
                <a:lnTo>
                  <a:pt x="635000" y="60325"/>
                </a:lnTo>
                <a:lnTo>
                  <a:pt x="568325" y="12700"/>
                </a:lnTo>
                <a:lnTo>
                  <a:pt x="527050" y="0"/>
                </a:lnTo>
                <a:lnTo>
                  <a:pt x="479425" y="12700"/>
                </a:lnTo>
                <a:lnTo>
                  <a:pt x="365125" y="38100"/>
                </a:lnTo>
                <a:lnTo>
                  <a:pt x="330200" y="41275"/>
                </a:lnTo>
                <a:lnTo>
                  <a:pt x="193675" y="12700"/>
                </a:lnTo>
                <a:lnTo>
                  <a:pt x="171450" y="19050"/>
                </a:lnTo>
                <a:lnTo>
                  <a:pt x="76200" y="82550"/>
                </a:lnTo>
                <a:lnTo>
                  <a:pt x="0" y="244475"/>
                </a:lnTo>
                <a:close/>
              </a:path>
            </a:pathLst>
          </a:custGeom>
          <a:solidFill>
            <a:schemeClr val="tx1">
              <a:alpha val="51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pic>
        <p:nvPicPr>
          <p:cNvPr id="110" name="Picture 109" descr="la aqu.png"/>
          <p:cNvPicPr>
            <a:picLocks noChangeAspect="1"/>
          </p:cNvPicPr>
          <p:nvPr/>
        </p:nvPicPr>
        <p:blipFill>
          <a:blip r:embed="rId6" cstate="print">
            <a:duotone>
              <a:prstClr val="black"/>
              <a:srgbClr val="D9C3A5">
                <a:tint val="50000"/>
                <a:satMod val="180000"/>
              </a:srgbClr>
            </a:duotone>
          </a:blip>
          <a:stretch>
            <a:fillRect/>
          </a:stretch>
        </p:blipFill>
        <p:spPr>
          <a:xfrm>
            <a:off x="3358164" y="2946639"/>
            <a:ext cx="356587" cy="1554352"/>
          </a:xfrm>
          <a:prstGeom prst="rect">
            <a:avLst/>
          </a:prstGeom>
        </p:spPr>
      </p:pic>
      <p:grpSp>
        <p:nvGrpSpPr>
          <p:cNvPr id="117" name="Group 116"/>
          <p:cNvGrpSpPr/>
          <p:nvPr/>
        </p:nvGrpSpPr>
        <p:grpSpPr>
          <a:xfrm>
            <a:off x="1962150" y="2762250"/>
            <a:ext cx="1023938" cy="233363"/>
            <a:chOff x="304800" y="4572000"/>
            <a:chExt cx="1365250" cy="311150"/>
          </a:xfrm>
        </p:grpSpPr>
        <p:pic>
          <p:nvPicPr>
            <p:cNvPr id="125" name="Picture 5" descr="C:\Users\TBlakslee\Desktop\hetch.png"/>
            <p:cNvPicPr>
              <a:picLocks noChangeAspect="1" noChangeArrowheads="1"/>
            </p:cNvPicPr>
            <p:nvPr/>
          </p:nvPicPr>
          <p:blipFill>
            <a:blip r:embed="rId7" cstate="print">
              <a:duotone>
                <a:prstClr val="black"/>
                <a:srgbClr val="D9C3A5">
                  <a:tint val="50000"/>
                  <a:satMod val="180000"/>
                </a:srgbClr>
              </a:duotone>
            </a:blip>
            <a:srcRect/>
            <a:stretch>
              <a:fillRect/>
            </a:stretch>
          </p:blipFill>
          <p:spPr bwMode="auto">
            <a:xfrm>
              <a:off x="304800" y="4572000"/>
              <a:ext cx="1365250" cy="311150"/>
            </a:xfrm>
            <a:prstGeom prst="rect">
              <a:avLst/>
            </a:prstGeom>
            <a:noFill/>
          </p:spPr>
        </p:pic>
        <p:pic>
          <p:nvPicPr>
            <p:cNvPr id="127" name="Picture 4" descr="C:\Users\TBlakslee\Desktop\hetch1.pn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311150" y="4584700"/>
              <a:ext cx="1347788" cy="285750"/>
            </a:xfrm>
            <a:prstGeom prst="rect">
              <a:avLst/>
            </a:prstGeom>
            <a:noFill/>
          </p:spPr>
        </p:pic>
      </p:grpSp>
      <p:sp>
        <p:nvSpPr>
          <p:cNvPr id="128" name="Rectangle 21"/>
          <p:cNvSpPr>
            <a:spLocks noChangeArrowheads="1"/>
          </p:cNvSpPr>
          <p:nvPr/>
        </p:nvSpPr>
        <p:spPr bwMode="auto">
          <a:xfrm>
            <a:off x="3486150" y="2900901"/>
            <a:ext cx="2000251" cy="341632"/>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Los Angeles </a:t>
            </a:r>
          </a:p>
          <a:p>
            <a:pPr algn="ctr">
              <a:lnSpc>
                <a:spcPct val="90000"/>
              </a:lnSpc>
            </a:pPr>
            <a:r>
              <a:rPr lang="en-US" sz="900" dirty="0">
                <a:solidFill>
                  <a:schemeClr val="tx1">
                    <a:lumMod val="50000"/>
                    <a:lumOff val="50000"/>
                  </a:schemeClr>
                </a:solidFill>
                <a:latin typeface="+mj-lt"/>
              </a:rPr>
              <a:t>Aqueduct</a:t>
            </a:r>
          </a:p>
        </p:txBody>
      </p:sp>
      <p:cxnSp>
        <p:nvCxnSpPr>
          <p:cNvPr id="129" name="Straight Connector 128"/>
          <p:cNvCxnSpPr/>
          <p:nvPr/>
        </p:nvCxnSpPr>
        <p:spPr bwMode="auto">
          <a:xfrm flipV="1">
            <a:off x="3771900" y="3105150"/>
            <a:ext cx="400050" cy="28575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
        <p:nvSpPr>
          <p:cNvPr id="130" name="Rectangle 33"/>
          <p:cNvSpPr>
            <a:spLocks noChangeArrowheads="1"/>
          </p:cNvSpPr>
          <p:nvPr/>
        </p:nvSpPr>
        <p:spPr bwMode="auto">
          <a:xfrm>
            <a:off x="3143250" y="2500851"/>
            <a:ext cx="1600201" cy="341632"/>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Hetch Hetchy </a:t>
            </a:r>
          </a:p>
          <a:p>
            <a:pPr algn="ctr">
              <a:lnSpc>
                <a:spcPct val="90000"/>
              </a:lnSpc>
            </a:pPr>
            <a:r>
              <a:rPr lang="en-US" sz="900" dirty="0">
                <a:solidFill>
                  <a:schemeClr val="tx1">
                    <a:lumMod val="50000"/>
                    <a:lumOff val="50000"/>
                  </a:schemeClr>
                </a:solidFill>
                <a:latin typeface="+mj-lt"/>
              </a:rPr>
              <a:t>System </a:t>
            </a:r>
          </a:p>
        </p:txBody>
      </p:sp>
      <p:cxnSp>
        <p:nvCxnSpPr>
          <p:cNvPr id="132" name="Straight Connector 131"/>
          <p:cNvCxnSpPr/>
          <p:nvPr/>
        </p:nvCxnSpPr>
        <p:spPr bwMode="auto">
          <a:xfrm flipV="1">
            <a:off x="3086100" y="2705100"/>
            <a:ext cx="514350" cy="5715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
        <p:nvSpPr>
          <p:cNvPr id="135" name="Rectangle 118"/>
          <p:cNvSpPr>
            <a:spLocks noChangeArrowheads="1"/>
          </p:cNvSpPr>
          <p:nvPr/>
        </p:nvSpPr>
        <p:spPr bwMode="auto">
          <a:xfrm>
            <a:off x="4286250" y="3390900"/>
            <a:ext cx="1434704" cy="216982"/>
          </a:xfrm>
          <a:prstGeom prst="rect">
            <a:avLst/>
          </a:prstGeom>
          <a:noFill/>
          <a:ln w="9525">
            <a:noFill/>
            <a:miter lim="800000"/>
            <a:headEnd/>
            <a:tailEnd/>
          </a:ln>
          <a:effectLst/>
        </p:spPr>
        <p:txBody>
          <a:bodyPr>
            <a:spAutoFit/>
          </a:bodyPr>
          <a:lstStyle/>
          <a:p>
            <a:pPr algn="ctr">
              <a:lnSpc>
                <a:spcPct val="90000"/>
              </a:lnSpc>
            </a:pPr>
            <a:r>
              <a:rPr lang="en-US" sz="900" dirty="0">
                <a:solidFill>
                  <a:schemeClr val="tx1">
                    <a:lumMod val="50000"/>
                    <a:lumOff val="50000"/>
                  </a:schemeClr>
                </a:solidFill>
                <a:latin typeface="+mj-lt"/>
              </a:rPr>
              <a:t>Colorado River Aqueduct</a:t>
            </a:r>
          </a:p>
        </p:txBody>
      </p:sp>
      <p:cxnSp>
        <p:nvCxnSpPr>
          <p:cNvPr id="144" name="Straight Connector 143"/>
          <p:cNvCxnSpPr/>
          <p:nvPr/>
        </p:nvCxnSpPr>
        <p:spPr bwMode="auto">
          <a:xfrm flipV="1">
            <a:off x="4743450" y="3709449"/>
            <a:ext cx="260152" cy="538701"/>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pic>
        <p:nvPicPr>
          <p:cNvPr id="145" name="Picture 144" descr="color.png"/>
          <p:cNvPicPr>
            <a:picLocks noChangeAspect="1"/>
          </p:cNvPicPr>
          <p:nvPr/>
        </p:nvPicPr>
        <p:blipFill>
          <a:blip r:embed="rId9" cstate="print">
            <a:duotone>
              <a:prstClr val="black"/>
              <a:srgbClr val="D9C3A5">
                <a:tint val="50000"/>
                <a:satMod val="180000"/>
              </a:srgbClr>
            </a:duotone>
          </a:blip>
          <a:stretch>
            <a:fillRect/>
          </a:stretch>
        </p:blipFill>
        <p:spPr>
          <a:xfrm>
            <a:off x="3790290" y="4254620"/>
            <a:ext cx="1238910" cy="864037"/>
          </a:xfrm>
          <a:prstGeom prst="rect">
            <a:avLst/>
          </a:prstGeom>
        </p:spPr>
      </p:pic>
      <p:pic>
        <p:nvPicPr>
          <p:cNvPr id="151" name="Picture 150" descr="moke.png"/>
          <p:cNvPicPr>
            <a:picLocks noChangeAspect="1"/>
          </p:cNvPicPr>
          <p:nvPr/>
        </p:nvPicPr>
        <p:blipFill>
          <a:blip r:embed="rId10" cstate="print">
            <a:duotone>
              <a:prstClr val="black"/>
              <a:srgbClr val="D9C3A5">
                <a:tint val="50000"/>
                <a:satMod val="180000"/>
              </a:srgbClr>
            </a:duotone>
          </a:blip>
          <a:stretch>
            <a:fillRect/>
          </a:stretch>
        </p:blipFill>
        <p:spPr>
          <a:xfrm>
            <a:off x="1966015" y="2547384"/>
            <a:ext cx="662885" cy="214866"/>
          </a:xfrm>
          <a:prstGeom prst="rect">
            <a:avLst/>
          </a:prstGeom>
        </p:spPr>
      </p:pic>
      <p:grpSp>
        <p:nvGrpSpPr>
          <p:cNvPr id="10" name="Group 70"/>
          <p:cNvGrpSpPr>
            <a:grpSpLocks/>
          </p:cNvGrpSpPr>
          <p:nvPr/>
        </p:nvGrpSpPr>
        <p:grpSpPr bwMode="auto">
          <a:xfrm>
            <a:off x="1776412" y="1271588"/>
            <a:ext cx="3138488" cy="3771900"/>
            <a:chOff x="2880" y="672"/>
            <a:chExt cx="2636" cy="3168"/>
          </a:xfrm>
        </p:grpSpPr>
        <p:sp>
          <p:nvSpPr>
            <p:cNvPr id="1684551" name="Oval 71"/>
            <p:cNvSpPr>
              <a:spLocks noChangeArrowheads="1"/>
            </p:cNvSpPr>
            <p:nvPr/>
          </p:nvSpPr>
          <p:spPr bwMode="auto">
            <a:xfrm>
              <a:off x="3416" y="1536"/>
              <a:ext cx="77" cy="77"/>
            </a:xfrm>
            <a:prstGeom prst="ellipse">
              <a:avLst/>
            </a:prstGeom>
            <a:solidFill>
              <a:srgbClr val="3333CC"/>
            </a:solidFill>
            <a:ln w="12700">
              <a:solidFill>
                <a:srgbClr val="8989E1"/>
              </a:solidFill>
              <a:round/>
              <a:headEnd/>
              <a:tailEnd/>
            </a:ln>
            <a:effectLst/>
          </p:spPr>
          <p:txBody>
            <a:bodyPr wrap="none" anchor="ctr"/>
            <a:lstStyle/>
            <a:p>
              <a:endParaRPr lang="en-US" sz="1350">
                <a:latin typeface="+mj-lt"/>
              </a:endParaRPr>
            </a:p>
          </p:txBody>
        </p:sp>
        <p:grpSp>
          <p:nvGrpSpPr>
            <p:cNvPr id="11" name="Group 72"/>
            <p:cNvGrpSpPr>
              <a:grpSpLocks/>
            </p:cNvGrpSpPr>
            <p:nvPr/>
          </p:nvGrpSpPr>
          <p:grpSpPr bwMode="auto">
            <a:xfrm>
              <a:off x="2916" y="756"/>
              <a:ext cx="2596" cy="3084"/>
              <a:chOff x="748" y="756"/>
              <a:chExt cx="2596" cy="3084"/>
            </a:xfrm>
          </p:grpSpPr>
          <p:sp>
            <p:nvSpPr>
              <p:cNvPr id="1684553" name="Freeform 73"/>
              <p:cNvSpPr>
                <a:spLocks/>
              </p:cNvSpPr>
              <p:nvPr/>
            </p:nvSpPr>
            <p:spPr bwMode="auto">
              <a:xfrm>
                <a:off x="980" y="1856"/>
                <a:ext cx="164" cy="60"/>
              </a:xfrm>
              <a:custGeom>
                <a:avLst/>
                <a:gdLst/>
                <a:ahLst/>
                <a:cxnLst>
                  <a:cxn ang="0">
                    <a:pos x="164" y="4"/>
                  </a:cxn>
                  <a:cxn ang="0">
                    <a:pos x="128" y="24"/>
                  </a:cxn>
                  <a:cxn ang="0">
                    <a:pos x="36" y="0"/>
                  </a:cxn>
                  <a:cxn ang="0">
                    <a:pos x="0" y="24"/>
                  </a:cxn>
                  <a:cxn ang="0">
                    <a:pos x="32" y="60"/>
                  </a:cxn>
                </a:cxnLst>
                <a:rect l="0" t="0" r="r" b="b"/>
                <a:pathLst>
                  <a:path w="164" h="60">
                    <a:moveTo>
                      <a:pt x="164" y="4"/>
                    </a:moveTo>
                    <a:cubicBezTo>
                      <a:pt x="152" y="12"/>
                      <a:pt x="140" y="16"/>
                      <a:pt x="128" y="24"/>
                    </a:cubicBezTo>
                    <a:cubicBezTo>
                      <a:pt x="93" y="12"/>
                      <a:pt x="75" y="4"/>
                      <a:pt x="36" y="0"/>
                    </a:cubicBezTo>
                    <a:cubicBezTo>
                      <a:pt x="16" y="4"/>
                      <a:pt x="7" y="4"/>
                      <a:pt x="0" y="24"/>
                    </a:cubicBezTo>
                    <a:cubicBezTo>
                      <a:pt x="6" y="42"/>
                      <a:pt x="24" y="44"/>
                      <a:pt x="32" y="60"/>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54" name="Freeform 74"/>
              <p:cNvSpPr>
                <a:spLocks/>
              </p:cNvSpPr>
              <p:nvPr/>
            </p:nvSpPr>
            <p:spPr bwMode="auto">
              <a:xfrm>
                <a:off x="748" y="756"/>
                <a:ext cx="96" cy="60"/>
              </a:xfrm>
              <a:custGeom>
                <a:avLst/>
                <a:gdLst/>
                <a:ahLst/>
                <a:cxnLst>
                  <a:cxn ang="0">
                    <a:pos x="0" y="0"/>
                  </a:cxn>
                  <a:cxn ang="0">
                    <a:pos x="52" y="52"/>
                  </a:cxn>
                  <a:cxn ang="0">
                    <a:pos x="76" y="60"/>
                  </a:cxn>
                  <a:cxn ang="0">
                    <a:pos x="96" y="56"/>
                  </a:cxn>
                </a:cxnLst>
                <a:rect l="0" t="0" r="r" b="b"/>
                <a:pathLst>
                  <a:path w="96" h="60">
                    <a:moveTo>
                      <a:pt x="0" y="0"/>
                    </a:moveTo>
                    <a:cubicBezTo>
                      <a:pt x="6" y="19"/>
                      <a:pt x="31" y="45"/>
                      <a:pt x="52" y="52"/>
                    </a:cubicBezTo>
                    <a:cubicBezTo>
                      <a:pt x="60" y="55"/>
                      <a:pt x="76" y="60"/>
                      <a:pt x="76" y="60"/>
                    </a:cubicBezTo>
                    <a:cubicBezTo>
                      <a:pt x="83" y="59"/>
                      <a:pt x="96" y="56"/>
                      <a:pt x="96" y="56"/>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55" name="Freeform 75"/>
              <p:cNvSpPr>
                <a:spLocks/>
              </p:cNvSpPr>
              <p:nvPr/>
            </p:nvSpPr>
            <p:spPr bwMode="auto">
              <a:xfrm>
                <a:off x="902" y="1052"/>
                <a:ext cx="114" cy="520"/>
              </a:xfrm>
              <a:custGeom>
                <a:avLst/>
                <a:gdLst/>
                <a:ahLst/>
                <a:cxnLst>
                  <a:cxn ang="0">
                    <a:pos x="34" y="0"/>
                  </a:cxn>
                  <a:cxn ang="0">
                    <a:pos x="66" y="32"/>
                  </a:cxn>
                  <a:cxn ang="0">
                    <a:pos x="74" y="56"/>
                  </a:cxn>
                  <a:cxn ang="0">
                    <a:pos x="70" y="88"/>
                  </a:cxn>
                  <a:cxn ang="0">
                    <a:pos x="54" y="112"/>
                  </a:cxn>
                  <a:cxn ang="0">
                    <a:pos x="26" y="232"/>
                  </a:cxn>
                  <a:cxn ang="0">
                    <a:pos x="66" y="420"/>
                  </a:cxn>
                  <a:cxn ang="0">
                    <a:pos x="74" y="432"/>
                  </a:cxn>
                  <a:cxn ang="0">
                    <a:pos x="86" y="436"/>
                  </a:cxn>
                  <a:cxn ang="0">
                    <a:pos x="114" y="520"/>
                  </a:cxn>
                </a:cxnLst>
                <a:rect l="0" t="0" r="r" b="b"/>
                <a:pathLst>
                  <a:path w="114" h="520">
                    <a:moveTo>
                      <a:pt x="34" y="0"/>
                    </a:moveTo>
                    <a:cubicBezTo>
                      <a:pt x="44" y="10"/>
                      <a:pt x="60" y="18"/>
                      <a:pt x="66" y="32"/>
                    </a:cubicBezTo>
                    <a:cubicBezTo>
                      <a:pt x="69" y="40"/>
                      <a:pt x="74" y="56"/>
                      <a:pt x="74" y="56"/>
                    </a:cubicBezTo>
                    <a:cubicBezTo>
                      <a:pt x="73" y="67"/>
                      <a:pt x="74" y="78"/>
                      <a:pt x="70" y="88"/>
                    </a:cubicBezTo>
                    <a:cubicBezTo>
                      <a:pt x="67" y="97"/>
                      <a:pt x="54" y="112"/>
                      <a:pt x="54" y="112"/>
                    </a:cubicBezTo>
                    <a:cubicBezTo>
                      <a:pt x="61" y="155"/>
                      <a:pt x="50" y="196"/>
                      <a:pt x="26" y="232"/>
                    </a:cubicBezTo>
                    <a:cubicBezTo>
                      <a:pt x="23" y="308"/>
                      <a:pt x="0" y="376"/>
                      <a:pt x="66" y="420"/>
                    </a:cubicBezTo>
                    <a:cubicBezTo>
                      <a:pt x="69" y="424"/>
                      <a:pt x="70" y="429"/>
                      <a:pt x="74" y="432"/>
                    </a:cubicBezTo>
                    <a:cubicBezTo>
                      <a:pt x="77" y="435"/>
                      <a:pt x="83" y="433"/>
                      <a:pt x="86" y="436"/>
                    </a:cubicBezTo>
                    <a:cubicBezTo>
                      <a:pt x="113" y="463"/>
                      <a:pt x="114" y="484"/>
                      <a:pt x="114" y="520"/>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56" name="Freeform 76"/>
              <p:cNvSpPr>
                <a:spLocks/>
              </p:cNvSpPr>
              <p:nvPr/>
            </p:nvSpPr>
            <p:spPr bwMode="auto">
              <a:xfrm>
                <a:off x="1212" y="1604"/>
                <a:ext cx="44" cy="144"/>
              </a:xfrm>
              <a:custGeom>
                <a:avLst/>
                <a:gdLst/>
                <a:ahLst/>
                <a:cxnLst>
                  <a:cxn ang="0">
                    <a:pos x="20" y="0"/>
                  </a:cxn>
                  <a:cxn ang="0">
                    <a:pos x="28" y="112"/>
                  </a:cxn>
                  <a:cxn ang="0">
                    <a:pos x="44" y="144"/>
                  </a:cxn>
                </a:cxnLst>
                <a:rect l="0" t="0" r="r" b="b"/>
                <a:pathLst>
                  <a:path w="44" h="144">
                    <a:moveTo>
                      <a:pt x="20" y="0"/>
                    </a:moveTo>
                    <a:cubicBezTo>
                      <a:pt x="18" y="25"/>
                      <a:pt x="0" y="93"/>
                      <a:pt x="28" y="112"/>
                    </a:cubicBezTo>
                    <a:cubicBezTo>
                      <a:pt x="35" y="123"/>
                      <a:pt x="38" y="133"/>
                      <a:pt x="44" y="144"/>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grpSp>
            <p:nvGrpSpPr>
              <p:cNvPr id="12" name="Group 77"/>
              <p:cNvGrpSpPr>
                <a:grpSpLocks/>
              </p:cNvGrpSpPr>
              <p:nvPr/>
            </p:nvGrpSpPr>
            <p:grpSpPr bwMode="auto">
              <a:xfrm>
                <a:off x="1139" y="2192"/>
                <a:ext cx="125" cy="104"/>
                <a:chOff x="1143" y="2200"/>
                <a:chExt cx="125" cy="104"/>
              </a:xfrm>
            </p:grpSpPr>
            <p:sp>
              <p:nvSpPr>
                <p:cNvPr id="1684558" name="Freeform 78"/>
                <p:cNvSpPr>
                  <a:spLocks/>
                </p:cNvSpPr>
                <p:nvPr/>
              </p:nvSpPr>
              <p:spPr bwMode="auto">
                <a:xfrm>
                  <a:off x="1143" y="2200"/>
                  <a:ext cx="125" cy="49"/>
                </a:xfrm>
                <a:custGeom>
                  <a:avLst/>
                  <a:gdLst/>
                  <a:ahLst/>
                  <a:cxnLst>
                    <a:cxn ang="0">
                      <a:pos x="125" y="12"/>
                    </a:cxn>
                    <a:cxn ang="0">
                      <a:pos x="89" y="40"/>
                    </a:cxn>
                    <a:cxn ang="0">
                      <a:pos x="65" y="48"/>
                    </a:cxn>
                    <a:cxn ang="0">
                      <a:pos x="37" y="44"/>
                    </a:cxn>
                    <a:cxn ang="0">
                      <a:pos x="13" y="8"/>
                    </a:cxn>
                    <a:cxn ang="0">
                      <a:pos x="1" y="0"/>
                    </a:cxn>
                  </a:cxnLst>
                  <a:rect l="0" t="0" r="r" b="b"/>
                  <a:pathLst>
                    <a:path w="125" h="49">
                      <a:moveTo>
                        <a:pt x="125" y="12"/>
                      </a:moveTo>
                      <a:cubicBezTo>
                        <a:pt x="106" y="31"/>
                        <a:pt x="118" y="21"/>
                        <a:pt x="89" y="40"/>
                      </a:cubicBezTo>
                      <a:cubicBezTo>
                        <a:pt x="82" y="45"/>
                        <a:pt x="65" y="48"/>
                        <a:pt x="65" y="48"/>
                      </a:cubicBezTo>
                      <a:cubicBezTo>
                        <a:pt x="56" y="47"/>
                        <a:pt x="45" y="49"/>
                        <a:pt x="37" y="44"/>
                      </a:cubicBezTo>
                      <a:cubicBezTo>
                        <a:pt x="25" y="36"/>
                        <a:pt x="27" y="13"/>
                        <a:pt x="13" y="8"/>
                      </a:cubicBezTo>
                      <a:cubicBezTo>
                        <a:pt x="0" y="4"/>
                        <a:pt x="1" y="8"/>
                        <a:pt x="1" y="0"/>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59" name="Freeform 79"/>
                <p:cNvSpPr>
                  <a:spLocks/>
                </p:cNvSpPr>
                <p:nvPr/>
              </p:nvSpPr>
              <p:spPr bwMode="auto">
                <a:xfrm>
                  <a:off x="1144" y="2252"/>
                  <a:ext cx="68" cy="52"/>
                </a:xfrm>
                <a:custGeom>
                  <a:avLst/>
                  <a:gdLst/>
                  <a:ahLst/>
                  <a:cxnLst>
                    <a:cxn ang="0">
                      <a:pos x="68" y="0"/>
                    </a:cxn>
                    <a:cxn ang="0">
                      <a:pos x="0" y="48"/>
                    </a:cxn>
                  </a:cxnLst>
                  <a:rect l="0" t="0" r="r" b="b"/>
                  <a:pathLst>
                    <a:path w="68" h="52">
                      <a:moveTo>
                        <a:pt x="68" y="0"/>
                      </a:moveTo>
                      <a:cubicBezTo>
                        <a:pt x="61" y="52"/>
                        <a:pt x="57" y="48"/>
                        <a:pt x="0" y="48"/>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grpSp>
          <p:sp>
            <p:nvSpPr>
              <p:cNvPr id="1684560" name="Freeform 80"/>
              <p:cNvSpPr>
                <a:spLocks/>
              </p:cNvSpPr>
              <p:nvPr/>
            </p:nvSpPr>
            <p:spPr bwMode="auto">
              <a:xfrm>
                <a:off x="1124" y="1888"/>
                <a:ext cx="420" cy="484"/>
              </a:xfrm>
              <a:custGeom>
                <a:avLst/>
                <a:gdLst/>
                <a:ahLst/>
                <a:cxnLst>
                  <a:cxn ang="0">
                    <a:pos x="0" y="0"/>
                  </a:cxn>
                  <a:cxn ang="0">
                    <a:pos x="124" y="128"/>
                  </a:cxn>
                  <a:cxn ang="0">
                    <a:pos x="168" y="172"/>
                  </a:cxn>
                  <a:cxn ang="0">
                    <a:pos x="176" y="196"/>
                  </a:cxn>
                  <a:cxn ang="0">
                    <a:pos x="180" y="208"/>
                  </a:cxn>
                  <a:cxn ang="0">
                    <a:pos x="160" y="328"/>
                  </a:cxn>
                  <a:cxn ang="0">
                    <a:pos x="280" y="404"/>
                  </a:cxn>
                  <a:cxn ang="0">
                    <a:pos x="332" y="420"/>
                  </a:cxn>
                  <a:cxn ang="0">
                    <a:pos x="368" y="440"/>
                  </a:cxn>
                  <a:cxn ang="0">
                    <a:pos x="404" y="468"/>
                  </a:cxn>
                  <a:cxn ang="0">
                    <a:pos x="420" y="484"/>
                  </a:cxn>
                  <a:cxn ang="0">
                    <a:pos x="408" y="456"/>
                  </a:cxn>
                </a:cxnLst>
                <a:rect l="0" t="0" r="r" b="b"/>
                <a:pathLst>
                  <a:path w="420" h="484">
                    <a:moveTo>
                      <a:pt x="0" y="0"/>
                    </a:moveTo>
                    <a:cubicBezTo>
                      <a:pt x="24" y="73"/>
                      <a:pt x="64" y="88"/>
                      <a:pt x="124" y="128"/>
                    </a:cubicBezTo>
                    <a:cubicBezTo>
                      <a:pt x="138" y="138"/>
                      <a:pt x="161" y="156"/>
                      <a:pt x="168" y="172"/>
                    </a:cubicBezTo>
                    <a:cubicBezTo>
                      <a:pt x="171" y="180"/>
                      <a:pt x="173" y="188"/>
                      <a:pt x="176" y="196"/>
                    </a:cubicBezTo>
                    <a:cubicBezTo>
                      <a:pt x="177" y="200"/>
                      <a:pt x="180" y="208"/>
                      <a:pt x="180" y="208"/>
                    </a:cubicBezTo>
                    <a:cubicBezTo>
                      <a:pt x="182" y="239"/>
                      <a:pt x="202" y="314"/>
                      <a:pt x="160" y="328"/>
                    </a:cubicBezTo>
                    <a:cubicBezTo>
                      <a:pt x="202" y="342"/>
                      <a:pt x="243" y="379"/>
                      <a:pt x="280" y="404"/>
                    </a:cubicBezTo>
                    <a:cubicBezTo>
                      <a:pt x="295" y="414"/>
                      <a:pt x="316" y="411"/>
                      <a:pt x="332" y="420"/>
                    </a:cubicBezTo>
                    <a:cubicBezTo>
                      <a:pt x="373" y="443"/>
                      <a:pt x="341" y="431"/>
                      <a:pt x="368" y="440"/>
                    </a:cubicBezTo>
                    <a:cubicBezTo>
                      <a:pt x="379" y="451"/>
                      <a:pt x="404" y="468"/>
                      <a:pt x="404" y="468"/>
                    </a:cubicBezTo>
                    <a:cubicBezTo>
                      <a:pt x="414" y="482"/>
                      <a:pt x="408" y="478"/>
                      <a:pt x="420" y="484"/>
                    </a:cubicBezTo>
                    <a:lnTo>
                      <a:pt x="408" y="456"/>
                    </a:ln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61" name="Freeform 81"/>
              <p:cNvSpPr>
                <a:spLocks/>
              </p:cNvSpPr>
              <p:nvPr/>
            </p:nvSpPr>
            <p:spPr bwMode="auto">
              <a:xfrm>
                <a:off x="1484" y="2464"/>
                <a:ext cx="56" cy="124"/>
              </a:xfrm>
              <a:custGeom>
                <a:avLst/>
                <a:gdLst/>
                <a:ahLst/>
                <a:cxnLst>
                  <a:cxn ang="0">
                    <a:pos x="16" y="0"/>
                  </a:cxn>
                  <a:cxn ang="0">
                    <a:pos x="20" y="104"/>
                  </a:cxn>
                  <a:cxn ang="0">
                    <a:pos x="44" y="120"/>
                  </a:cxn>
                  <a:cxn ang="0">
                    <a:pos x="56" y="124"/>
                  </a:cxn>
                </a:cxnLst>
                <a:rect l="0" t="0" r="r" b="b"/>
                <a:pathLst>
                  <a:path w="56" h="124">
                    <a:moveTo>
                      <a:pt x="16" y="0"/>
                    </a:moveTo>
                    <a:cubicBezTo>
                      <a:pt x="13" y="27"/>
                      <a:pt x="0" y="84"/>
                      <a:pt x="20" y="104"/>
                    </a:cubicBezTo>
                    <a:cubicBezTo>
                      <a:pt x="27" y="111"/>
                      <a:pt x="36" y="115"/>
                      <a:pt x="44" y="120"/>
                    </a:cubicBezTo>
                    <a:cubicBezTo>
                      <a:pt x="48" y="122"/>
                      <a:pt x="56" y="124"/>
                      <a:pt x="56" y="124"/>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62" name="Freeform 82"/>
              <p:cNvSpPr>
                <a:spLocks/>
              </p:cNvSpPr>
              <p:nvPr/>
            </p:nvSpPr>
            <p:spPr bwMode="auto">
              <a:xfrm>
                <a:off x="1564" y="2180"/>
                <a:ext cx="300" cy="660"/>
              </a:xfrm>
              <a:custGeom>
                <a:avLst/>
                <a:gdLst/>
                <a:ahLst/>
                <a:cxnLst>
                  <a:cxn ang="0">
                    <a:pos x="0" y="0"/>
                  </a:cxn>
                  <a:cxn ang="0">
                    <a:pos x="132" y="76"/>
                  </a:cxn>
                  <a:cxn ang="0">
                    <a:pos x="164" y="144"/>
                  </a:cxn>
                  <a:cxn ang="0">
                    <a:pos x="232" y="212"/>
                  </a:cxn>
                  <a:cxn ang="0">
                    <a:pos x="256" y="236"/>
                  </a:cxn>
                  <a:cxn ang="0">
                    <a:pos x="296" y="352"/>
                  </a:cxn>
                  <a:cxn ang="0">
                    <a:pos x="272" y="448"/>
                  </a:cxn>
                  <a:cxn ang="0">
                    <a:pos x="260" y="488"/>
                  </a:cxn>
                  <a:cxn ang="0">
                    <a:pos x="252" y="512"/>
                  </a:cxn>
                  <a:cxn ang="0">
                    <a:pos x="284" y="616"/>
                  </a:cxn>
                  <a:cxn ang="0">
                    <a:pos x="300" y="660"/>
                  </a:cxn>
                </a:cxnLst>
                <a:rect l="0" t="0" r="r" b="b"/>
                <a:pathLst>
                  <a:path w="300" h="660">
                    <a:moveTo>
                      <a:pt x="0" y="0"/>
                    </a:moveTo>
                    <a:cubicBezTo>
                      <a:pt x="31" y="47"/>
                      <a:pt x="81" y="63"/>
                      <a:pt x="132" y="76"/>
                    </a:cubicBezTo>
                    <a:cubicBezTo>
                      <a:pt x="122" y="107"/>
                      <a:pt x="139" y="128"/>
                      <a:pt x="164" y="144"/>
                    </a:cubicBezTo>
                    <a:cubicBezTo>
                      <a:pt x="182" y="171"/>
                      <a:pt x="209" y="189"/>
                      <a:pt x="232" y="212"/>
                    </a:cubicBezTo>
                    <a:cubicBezTo>
                      <a:pt x="240" y="220"/>
                      <a:pt x="256" y="236"/>
                      <a:pt x="256" y="236"/>
                    </a:cubicBezTo>
                    <a:cubicBezTo>
                      <a:pt x="269" y="275"/>
                      <a:pt x="283" y="313"/>
                      <a:pt x="296" y="352"/>
                    </a:cubicBezTo>
                    <a:cubicBezTo>
                      <a:pt x="288" y="384"/>
                      <a:pt x="282" y="416"/>
                      <a:pt x="272" y="448"/>
                    </a:cubicBezTo>
                    <a:cubicBezTo>
                      <a:pt x="268" y="461"/>
                      <a:pt x="264" y="475"/>
                      <a:pt x="260" y="488"/>
                    </a:cubicBezTo>
                    <a:cubicBezTo>
                      <a:pt x="258" y="496"/>
                      <a:pt x="252" y="512"/>
                      <a:pt x="252" y="512"/>
                    </a:cubicBezTo>
                    <a:cubicBezTo>
                      <a:pt x="255" y="549"/>
                      <a:pt x="250" y="593"/>
                      <a:pt x="284" y="616"/>
                    </a:cubicBezTo>
                    <a:cubicBezTo>
                      <a:pt x="289" y="632"/>
                      <a:pt x="300" y="643"/>
                      <a:pt x="300" y="660"/>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63" name="Freeform 83"/>
              <p:cNvSpPr>
                <a:spLocks/>
              </p:cNvSpPr>
              <p:nvPr/>
            </p:nvSpPr>
            <p:spPr bwMode="auto">
              <a:xfrm>
                <a:off x="2760" y="3420"/>
                <a:ext cx="584" cy="383"/>
              </a:xfrm>
              <a:custGeom>
                <a:avLst/>
                <a:gdLst/>
                <a:ahLst/>
                <a:cxnLst>
                  <a:cxn ang="0">
                    <a:pos x="584" y="296"/>
                  </a:cxn>
                  <a:cxn ang="0">
                    <a:pos x="548" y="320"/>
                  </a:cxn>
                  <a:cxn ang="0">
                    <a:pos x="524" y="344"/>
                  </a:cxn>
                  <a:cxn ang="0">
                    <a:pos x="452" y="364"/>
                  </a:cxn>
                  <a:cxn ang="0">
                    <a:pos x="416" y="344"/>
                  </a:cxn>
                  <a:cxn ang="0">
                    <a:pos x="380" y="308"/>
                  </a:cxn>
                  <a:cxn ang="0">
                    <a:pos x="340" y="260"/>
                  </a:cxn>
                  <a:cxn ang="0">
                    <a:pos x="264" y="152"/>
                  </a:cxn>
                  <a:cxn ang="0">
                    <a:pos x="204" y="100"/>
                  </a:cxn>
                  <a:cxn ang="0">
                    <a:pos x="156" y="64"/>
                  </a:cxn>
                  <a:cxn ang="0">
                    <a:pos x="28" y="0"/>
                  </a:cxn>
                  <a:cxn ang="0">
                    <a:pos x="8" y="32"/>
                  </a:cxn>
                  <a:cxn ang="0">
                    <a:pos x="0" y="44"/>
                  </a:cxn>
                  <a:cxn ang="0">
                    <a:pos x="20" y="28"/>
                  </a:cxn>
                </a:cxnLst>
                <a:rect l="0" t="0" r="r" b="b"/>
                <a:pathLst>
                  <a:path w="584" h="383">
                    <a:moveTo>
                      <a:pt x="584" y="296"/>
                    </a:moveTo>
                    <a:cubicBezTo>
                      <a:pt x="572" y="304"/>
                      <a:pt x="558" y="310"/>
                      <a:pt x="548" y="320"/>
                    </a:cubicBezTo>
                    <a:cubicBezTo>
                      <a:pt x="540" y="328"/>
                      <a:pt x="524" y="344"/>
                      <a:pt x="524" y="344"/>
                    </a:cubicBezTo>
                    <a:cubicBezTo>
                      <a:pt x="511" y="383"/>
                      <a:pt x="506" y="368"/>
                      <a:pt x="452" y="364"/>
                    </a:cubicBezTo>
                    <a:cubicBezTo>
                      <a:pt x="437" y="359"/>
                      <a:pt x="431" y="349"/>
                      <a:pt x="416" y="344"/>
                    </a:cubicBezTo>
                    <a:cubicBezTo>
                      <a:pt x="405" y="329"/>
                      <a:pt x="392" y="322"/>
                      <a:pt x="380" y="308"/>
                    </a:cubicBezTo>
                    <a:cubicBezTo>
                      <a:pt x="366" y="292"/>
                      <a:pt x="357" y="272"/>
                      <a:pt x="340" y="260"/>
                    </a:cubicBezTo>
                    <a:cubicBezTo>
                      <a:pt x="315" y="223"/>
                      <a:pt x="289" y="189"/>
                      <a:pt x="264" y="152"/>
                    </a:cubicBezTo>
                    <a:cubicBezTo>
                      <a:pt x="250" y="131"/>
                      <a:pt x="223" y="116"/>
                      <a:pt x="204" y="100"/>
                    </a:cubicBezTo>
                    <a:cubicBezTo>
                      <a:pt x="190" y="88"/>
                      <a:pt x="174" y="70"/>
                      <a:pt x="156" y="64"/>
                    </a:cubicBezTo>
                    <a:cubicBezTo>
                      <a:pt x="111" y="49"/>
                      <a:pt x="66" y="29"/>
                      <a:pt x="28" y="0"/>
                    </a:cubicBezTo>
                    <a:cubicBezTo>
                      <a:pt x="9" y="13"/>
                      <a:pt x="18" y="3"/>
                      <a:pt x="8" y="32"/>
                    </a:cubicBezTo>
                    <a:cubicBezTo>
                      <a:pt x="6" y="37"/>
                      <a:pt x="0" y="44"/>
                      <a:pt x="0" y="44"/>
                    </a:cubicBezTo>
                    <a:lnTo>
                      <a:pt x="20" y="28"/>
                    </a:ln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sp>
            <p:nvSpPr>
              <p:cNvPr id="1684564" name="Freeform 84"/>
              <p:cNvSpPr>
                <a:spLocks/>
              </p:cNvSpPr>
              <p:nvPr/>
            </p:nvSpPr>
            <p:spPr bwMode="auto">
              <a:xfrm>
                <a:off x="2964" y="3784"/>
                <a:ext cx="252" cy="56"/>
              </a:xfrm>
              <a:custGeom>
                <a:avLst/>
                <a:gdLst/>
                <a:ahLst/>
                <a:cxnLst>
                  <a:cxn ang="0">
                    <a:pos x="252" y="0"/>
                  </a:cxn>
                  <a:cxn ang="0">
                    <a:pos x="212" y="36"/>
                  </a:cxn>
                  <a:cxn ang="0">
                    <a:pos x="132" y="32"/>
                  </a:cxn>
                  <a:cxn ang="0">
                    <a:pos x="0" y="56"/>
                  </a:cxn>
                </a:cxnLst>
                <a:rect l="0" t="0" r="r" b="b"/>
                <a:pathLst>
                  <a:path w="252" h="56">
                    <a:moveTo>
                      <a:pt x="252" y="0"/>
                    </a:moveTo>
                    <a:cubicBezTo>
                      <a:pt x="237" y="22"/>
                      <a:pt x="236" y="28"/>
                      <a:pt x="212" y="36"/>
                    </a:cubicBezTo>
                    <a:cubicBezTo>
                      <a:pt x="184" y="27"/>
                      <a:pt x="161" y="29"/>
                      <a:pt x="132" y="32"/>
                    </a:cubicBezTo>
                    <a:cubicBezTo>
                      <a:pt x="67" y="54"/>
                      <a:pt x="86" y="56"/>
                      <a:pt x="0" y="56"/>
                    </a:cubicBezTo>
                  </a:path>
                </a:pathLst>
              </a:custGeom>
              <a:noFill/>
              <a:ln w="57150" cap="flat" cmpd="sng">
                <a:solidFill>
                  <a:srgbClr val="8989E1"/>
                </a:solidFill>
                <a:prstDash val="solid"/>
                <a:round/>
                <a:headEnd type="none" w="sm" len="sm"/>
                <a:tailEnd type="none" w="sm" len="sm"/>
              </a:ln>
              <a:effectLst/>
            </p:spPr>
            <p:txBody>
              <a:bodyPr wrap="none" anchor="ctr"/>
              <a:lstStyle/>
              <a:p>
                <a:endParaRPr lang="en-US" sz="1350">
                  <a:latin typeface="+mj-lt"/>
                </a:endParaRPr>
              </a:p>
            </p:txBody>
          </p:sp>
        </p:grpSp>
        <p:sp>
          <p:nvSpPr>
            <p:cNvPr id="1684565" name="Oval 85"/>
            <p:cNvSpPr>
              <a:spLocks noChangeArrowheads="1"/>
            </p:cNvSpPr>
            <p:nvPr/>
          </p:nvSpPr>
          <p:spPr bwMode="auto">
            <a:xfrm>
              <a:off x="3004" y="672"/>
              <a:ext cx="124" cy="124"/>
            </a:xfrm>
            <a:prstGeom prst="ellipse">
              <a:avLst/>
            </a:prstGeom>
            <a:solidFill>
              <a:srgbClr val="3333CC"/>
            </a:solidFill>
            <a:ln w="12700">
              <a:solidFill>
                <a:srgbClr val="8989E1"/>
              </a:solidFill>
              <a:round/>
              <a:headEnd/>
              <a:tailEnd/>
            </a:ln>
            <a:effectLst/>
          </p:spPr>
          <p:txBody>
            <a:bodyPr wrap="none" anchor="ctr"/>
            <a:lstStyle/>
            <a:p>
              <a:endParaRPr lang="en-US" sz="1350">
                <a:latin typeface="+mj-lt"/>
              </a:endParaRPr>
            </a:p>
          </p:txBody>
        </p:sp>
        <p:sp>
          <p:nvSpPr>
            <p:cNvPr id="1684566" name="Oval 86"/>
            <p:cNvSpPr>
              <a:spLocks noChangeArrowheads="1"/>
            </p:cNvSpPr>
            <p:nvPr/>
          </p:nvSpPr>
          <p:spPr bwMode="auto">
            <a:xfrm>
              <a:off x="2880" y="720"/>
              <a:ext cx="84" cy="84"/>
            </a:xfrm>
            <a:prstGeom prst="ellipse">
              <a:avLst/>
            </a:prstGeom>
            <a:solidFill>
              <a:srgbClr val="3333CC"/>
            </a:solidFill>
            <a:ln w="12700">
              <a:solidFill>
                <a:srgbClr val="8989E1"/>
              </a:solidFill>
              <a:round/>
              <a:headEnd/>
              <a:tailEnd/>
            </a:ln>
            <a:effectLst/>
          </p:spPr>
          <p:txBody>
            <a:bodyPr wrap="none" anchor="ctr"/>
            <a:lstStyle/>
            <a:p>
              <a:endParaRPr lang="en-US" sz="1350">
                <a:latin typeface="+mj-lt"/>
              </a:endParaRPr>
            </a:p>
          </p:txBody>
        </p:sp>
        <p:sp>
          <p:nvSpPr>
            <p:cNvPr id="1684567" name="Oval 87"/>
            <p:cNvSpPr>
              <a:spLocks noChangeArrowheads="1"/>
            </p:cNvSpPr>
            <p:nvPr/>
          </p:nvSpPr>
          <p:spPr bwMode="auto">
            <a:xfrm>
              <a:off x="3904" y="2211"/>
              <a:ext cx="77" cy="77"/>
            </a:xfrm>
            <a:prstGeom prst="ellipse">
              <a:avLst/>
            </a:prstGeom>
            <a:solidFill>
              <a:srgbClr val="3333CC"/>
            </a:solidFill>
            <a:ln w="12700">
              <a:solidFill>
                <a:srgbClr val="8989E1"/>
              </a:solidFill>
              <a:round/>
              <a:headEnd/>
              <a:tailEnd/>
            </a:ln>
            <a:effectLst/>
          </p:spPr>
          <p:txBody>
            <a:bodyPr wrap="none" anchor="ctr"/>
            <a:lstStyle/>
            <a:p>
              <a:endParaRPr lang="en-US" sz="1350">
                <a:latin typeface="+mj-lt"/>
              </a:endParaRPr>
            </a:p>
          </p:txBody>
        </p:sp>
        <p:grpSp>
          <p:nvGrpSpPr>
            <p:cNvPr id="13" name="Group 88"/>
            <p:cNvGrpSpPr>
              <a:grpSpLocks/>
            </p:cNvGrpSpPr>
            <p:nvPr/>
          </p:nvGrpSpPr>
          <p:grpSpPr bwMode="auto">
            <a:xfrm>
              <a:off x="2920" y="756"/>
              <a:ext cx="2596" cy="3084"/>
              <a:chOff x="750" y="756"/>
              <a:chExt cx="2596" cy="3084"/>
            </a:xfrm>
          </p:grpSpPr>
          <p:sp>
            <p:nvSpPr>
              <p:cNvPr id="1684569" name="Freeform 89"/>
              <p:cNvSpPr>
                <a:spLocks/>
              </p:cNvSpPr>
              <p:nvPr/>
            </p:nvSpPr>
            <p:spPr bwMode="auto">
              <a:xfrm>
                <a:off x="982" y="1856"/>
                <a:ext cx="164" cy="60"/>
              </a:xfrm>
              <a:custGeom>
                <a:avLst/>
                <a:gdLst/>
                <a:ahLst/>
                <a:cxnLst>
                  <a:cxn ang="0">
                    <a:pos x="164" y="4"/>
                  </a:cxn>
                  <a:cxn ang="0">
                    <a:pos x="128" y="24"/>
                  </a:cxn>
                  <a:cxn ang="0">
                    <a:pos x="36" y="0"/>
                  </a:cxn>
                  <a:cxn ang="0">
                    <a:pos x="0" y="24"/>
                  </a:cxn>
                  <a:cxn ang="0">
                    <a:pos x="32" y="60"/>
                  </a:cxn>
                </a:cxnLst>
                <a:rect l="0" t="0" r="r" b="b"/>
                <a:pathLst>
                  <a:path w="164" h="60">
                    <a:moveTo>
                      <a:pt x="164" y="4"/>
                    </a:moveTo>
                    <a:cubicBezTo>
                      <a:pt x="152" y="12"/>
                      <a:pt x="140" y="16"/>
                      <a:pt x="128" y="24"/>
                    </a:cubicBezTo>
                    <a:cubicBezTo>
                      <a:pt x="93" y="12"/>
                      <a:pt x="75" y="4"/>
                      <a:pt x="36" y="0"/>
                    </a:cubicBezTo>
                    <a:cubicBezTo>
                      <a:pt x="16" y="4"/>
                      <a:pt x="7" y="4"/>
                      <a:pt x="0" y="24"/>
                    </a:cubicBezTo>
                    <a:cubicBezTo>
                      <a:pt x="6" y="42"/>
                      <a:pt x="24" y="44"/>
                      <a:pt x="32" y="60"/>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0" name="Freeform 90"/>
              <p:cNvSpPr>
                <a:spLocks/>
              </p:cNvSpPr>
              <p:nvPr/>
            </p:nvSpPr>
            <p:spPr bwMode="auto">
              <a:xfrm>
                <a:off x="750" y="756"/>
                <a:ext cx="96" cy="60"/>
              </a:xfrm>
              <a:custGeom>
                <a:avLst/>
                <a:gdLst/>
                <a:ahLst/>
                <a:cxnLst>
                  <a:cxn ang="0">
                    <a:pos x="0" y="0"/>
                  </a:cxn>
                  <a:cxn ang="0">
                    <a:pos x="52" y="52"/>
                  </a:cxn>
                  <a:cxn ang="0">
                    <a:pos x="76" y="60"/>
                  </a:cxn>
                  <a:cxn ang="0">
                    <a:pos x="96" y="56"/>
                  </a:cxn>
                </a:cxnLst>
                <a:rect l="0" t="0" r="r" b="b"/>
                <a:pathLst>
                  <a:path w="96" h="60">
                    <a:moveTo>
                      <a:pt x="0" y="0"/>
                    </a:moveTo>
                    <a:cubicBezTo>
                      <a:pt x="6" y="19"/>
                      <a:pt x="31" y="45"/>
                      <a:pt x="52" y="52"/>
                    </a:cubicBezTo>
                    <a:cubicBezTo>
                      <a:pt x="60" y="55"/>
                      <a:pt x="76" y="60"/>
                      <a:pt x="76" y="60"/>
                    </a:cubicBezTo>
                    <a:cubicBezTo>
                      <a:pt x="83" y="59"/>
                      <a:pt x="96" y="56"/>
                      <a:pt x="96" y="56"/>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1" name="Freeform 91"/>
              <p:cNvSpPr>
                <a:spLocks/>
              </p:cNvSpPr>
              <p:nvPr/>
            </p:nvSpPr>
            <p:spPr bwMode="auto">
              <a:xfrm>
                <a:off x="904" y="1052"/>
                <a:ext cx="114" cy="520"/>
              </a:xfrm>
              <a:custGeom>
                <a:avLst/>
                <a:gdLst/>
                <a:ahLst/>
                <a:cxnLst>
                  <a:cxn ang="0">
                    <a:pos x="34" y="0"/>
                  </a:cxn>
                  <a:cxn ang="0">
                    <a:pos x="66" y="32"/>
                  </a:cxn>
                  <a:cxn ang="0">
                    <a:pos x="74" y="56"/>
                  </a:cxn>
                  <a:cxn ang="0">
                    <a:pos x="70" y="88"/>
                  </a:cxn>
                  <a:cxn ang="0">
                    <a:pos x="54" y="112"/>
                  </a:cxn>
                  <a:cxn ang="0">
                    <a:pos x="26" y="232"/>
                  </a:cxn>
                  <a:cxn ang="0">
                    <a:pos x="66" y="420"/>
                  </a:cxn>
                  <a:cxn ang="0">
                    <a:pos x="74" y="432"/>
                  </a:cxn>
                  <a:cxn ang="0">
                    <a:pos x="86" y="436"/>
                  </a:cxn>
                  <a:cxn ang="0">
                    <a:pos x="114" y="520"/>
                  </a:cxn>
                </a:cxnLst>
                <a:rect l="0" t="0" r="r" b="b"/>
                <a:pathLst>
                  <a:path w="114" h="520">
                    <a:moveTo>
                      <a:pt x="34" y="0"/>
                    </a:moveTo>
                    <a:cubicBezTo>
                      <a:pt x="44" y="10"/>
                      <a:pt x="60" y="18"/>
                      <a:pt x="66" y="32"/>
                    </a:cubicBezTo>
                    <a:cubicBezTo>
                      <a:pt x="69" y="40"/>
                      <a:pt x="74" y="56"/>
                      <a:pt x="74" y="56"/>
                    </a:cubicBezTo>
                    <a:cubicBezTo>
                      <a:pt x="73" y="67"/>
                      <a:pt x="74" y="78"/>
                      <a:pt x="70" y="88"/>
                    </a:cubicBezTo>
                    <a:cubicBezTo>
                      <a:pt x="67" y="97"/>
                      <a:pt x="54" y="112"/>
                      <a:pt x="54" y="112"/>
                    </a:cubicBezTo>
                    <a:cubicBezTo>
                      <a:pt x="61" y="155"/>
                      <a:pt x="50" y="196"/>
                      <a:pt x="26" y="232"/>
                    </a:cubicBezTo>
                    <a:cubicBezTo>
                      <a:pt x="23" y="308"/>
                      <a:pt x="0" y="376"/>
                      <a:pt x="66" y="420"/>
                    </a:cubicBezTo>
                    <a:cubicBezTo>
                      <a:pt x="69" y="424"/>
                      <a:pt x="70" y="429"/>
                      <a:pt x="74" y="432"/>
                    </a:cubicBezTo>
                    <a:cubicBezTo>
                      <a:pt x="77" y="435"/>
                      <a:pt x="83" y="433"/>
                      <a:pt x="86" y="436"/>
                    </a:cubicBezTo>
                    <a:cubicBezTo>
                      <a:pt x="113" y="463"/>
                      <a:pt x="114" y="484"/>
                      <a:pt x="114" y="520"/>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2" name="Freeform 92"/>
              <p:cNvSpPr>
                <a:spLocks/>
              </p:cNvSpPr>
              <p:nvPr/>
            </p:nvSpPr>
            <p:spPr bwMode="auto">
              <a:xfrm>
                <a:off x="1214" y="1604"/>
                <a:ext cx="44" cy="144"/>
              </a:xfrm>
              <a:custGeom>
                <a:avLst/>
                <a:gdLst/>
                <a:ahLst/>
                <a:cxnLst>
                  <a:cxn ang="0">
                    <a:pos x="20" y="0"/>
                  </a:cxn>
                  <a:cxn ang="0">
                    <a:pos x="28" y="112"/>
                  </a:cxn>
                  <a:cxn ang="0">
                    <a:pos x="44" y="144"/>
                  </a:cxn>
                </a:cxnLst>
                <a:rect l="0" t="0" r="r" b="b"/>
                <a:pathLst>
                  <a:path w="44" h="144">
                    <a:moveTo>
                      <a:pt x="20" y="0"/>
                    </a:moveTo>
                    <a:cubicBezTo>
                      <a:pt x="18" y="25"/>
                      <a:pt x="0" y="93"/>
                      <a:pt x="28" y="112"/>
                    </a:cubicBezTo>
                    <a:cubicBezTo>
                      <a:pt x="35" y="123"/>
                      <a:pt x="38" y="133"/>
                      <a:pt x="44" y="144"/>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grpSp>
            <p:nvGrpSpPr>
              <p:cNvPr id="14" name="Group 93"/>
              <p:cNvGrpSpPr>
                <a:grpSpLocks/>
              </p:cNvGrpSpPr>
              <p:nvPr/>
            </p:nvGrpSpPr>
            <p:grpSpPr bwMode="auto">
              <a:xfrm>
                <a:off x="1141" y="2192"/>
                <a:ext cx="125" cy="104"/>
                <a:chOff x="1143" y="2200"/>
                <a:chExt cx="125" cy="104"/>
              </a:xfrm>
            </p:grpSpPr>
            <p:sp>
              <p:nvSpPr>
                <p:cNvPr id="1684574" name="Freeform 94"/>
                <p:cNvSpPr>
                  <a:spLocks/>
                </p:cNvSpPr>
                <p:nvPr/>
              </p:nvSpPr>
              <p:spPr bwMode="auto">
                <a:xfrm>
                  <a:off x="1143" y="2200"/>
                  <a:ext cx="125" cy="49"/>
                </a:xfrm>
                <a:custGeom>
                  <a:avLst/>
                  <a:gdLst/>
                  <a:ahLst/>
                  <a:cxnLst>
                    <a:cxn ang="0">
                      <a:pos x="125" y="12"/>
                    </a:cxn>
                    <a:cxn ang="0">
                      <a:pos x="89" y="40"/>
                    </a:cxn>
                    <a:cxn ang="0">
                      <a:pos x="65" y="48"/>
                    </a:cxn>
                    <a:cxn ang="0">
                      <a:pos x="37" y="44"/>
                    </a:cxn>
                    <a:cxn ang="0">
                      <a:pos x="13" y="8"/>
                    </a:cxn>
                    <a:cxn ang="0">
                      <a:pos x="1" y="0"/>
                    </a:cxn>
                  </a:cxnLst>
                  <a:rect l="0" t="0" r="r" b="b"/>
                  <a:pathLst>
                    <a:path w="125" h="49">
                      <a:moveTo>
                        <a:pt x="125" y="12"/>
                      </a:moveTo>
                      <a:cubicBezTo>
                        <a:pt x="106" y="31"/>
                        <a:pt x="118" y="21"/>
                        <a:pt x="89" y="40"/>
                      </a:cubicBezTo>
                      <a:cubicBezTo>
                        <a:pt x="82" y="45"/>
                        <a:pt x="65" y="48"/>
                        <a:pt x="65" y="48"/>
                      </a:cubicBezTo>
                      <a:cubicBezTo>
                        <a:pt x="56" y="47"/>
                        <a:pt x="45" y="49"/>
                        <a:pt x="37" y="44"/>
                      </a:cubicBezTo>
                      <a:cubicBezTo>
                        <a:pt x="25" y="36"/>
                        <a:pt x="27" y="13"/>
                        <a:pt x="13" y="8"/>
                      </a:cubicBezTo>
                      <a:cubicBezTo>
                        <a:pt x="0" y="4"/>
                        <a:pt x="1" y="8"/>
                        <a:pt x="1" y="0"/>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5" name="Freeform 95"/>
                <p:cNvSpPr>
                  <a:spLocks/>
                </p:cNvSpPr>
                <p:nvPr/>
              </p:nvSpPr>
              <p:spPr bwMode="auto">
                <a:xfrm>
                  <a:off x="1144" y="2252"/>
                  <a:ext cx="68" cy="52"/>
                </a:xfrm>
                <a:custGeom>
                  <a:avLst/>
                  <a:gdLst/>
                  <a:ahLst/>
                  <a:cxnLst>
                    <a:cxn ang="0">
                      <a:pos x="68" y="0"/>
                    </a:cxn>
                    <a:cxn ang="0">
                      <a:pos x="0" y="48"/>
                    </a:cxn>
                  </a:cxnLst>
                  <a:rect l="0" t="0" r="r" b="b"/>
                  <a:pathLst>
                    <a:path w="68" h="52">
                      <a:moveTo>
                        <a:pt x="68" y="0"/>
                      </a:moveTo>
                      <a:cubicBezTo>
                        <a:pt x="61" y="52"/>
                        <a:pt x="57" y="48"/>
                        <a:pt x="0" y="48"/>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grpSp>
          <p:sp>
            <p:nvSpPr>
              <p:cNvPr id="1684576" name="Freeform 96"/>
              <p:cNvSpPr>
                <a:spLocks/>
              </p:cNvSpPr>
              <p:nvPr/>
            </p:nvSpPr>
            <p:spPr bwMode="auto">
              <a:xfrm>
                <a:off x="1126" y="1888"/>
                <a:ext cx="420" cy="484"/>
              </a:xfrm>
              <a:custGeom>
                <a:avLst/>
                <a:gdLst/>
                <a:ahLst/>
                <a:cxnLst>
                  <a:cxn ang="0">
                    <a:pos x="0" y="0"/>
                  </a:cxn>
                  <a:cxn ang="0">
                    <a:pos x="124" y="128"/>
                  </a:cxn>
                  <a:cxn ang="0">
                    <a:pos x="168" y="172"/>
                  </a:cxn>
                  <a:cxn ang="0">
                    <a:pos x="176" y="196"/>
                  </a:cxn>
                  <a:cxn ang="0">
                    <a:pos x="180" y="208"/>
                  </a:cxn>
                  <a:cxn ang="0">
                    <a:pos x="160" y="328"/>
                  </a:cxn>
                  <a:cxn ang="0">
                    <a:pos x="280" y="404"/>
                  </a:cxn>
                  <a:cxn ang="0">
                    <a:pos x="332" y="420"/>
                  </a:cxn>
                  <a:cxn ang="0">
                    <a:pos x="368" y="440"/>
                  </a:cxn>
                  <a:cxn ang="0">
                    <a:pos x="404" y="468"/>
                  </a:cxn>
                  <a:cxn ang="0">
                    <a:pos x="420" y="484"/>
                  </a:cxn>
                  <a:cxn ang="0">
                    <a:pos x="408" y="456"/>
                  </a:cxn>
                </a:cxnLst>
                <a:rect l="0" t="0" r="r" b="b"/>
                <a:pathLst>
                  <a:path w="420" h="484">
                    <a:moveTo>
                      <a:pt x="0" y="0"/>
                    </a:moveTo>
                    <a:cubicBezTo>
                      <a:pt x="24" y="73"/>
                      <a:pt x="64" y="88"/>
                      <a:pt x="124" y="128"/>
                    </a:cubicBezTo>
                    <a:cubicBezTo>
                      <a:pt x="138" y="138"/>
                      <a:pt x="161" y="156"/>
                      <a:pt x="168" y="172"/>
                    </a:cubicBezTo>
                    <a:cubicBezTo>
                      <a:pt x="171" y="180"/>
                      <a:pt x="173" y="188"/>
                      <a:pt x="176" y="196"/>
                    </a:cubicBezTo>
                    <a:cubicBezTo>
                      <a:pt x="177" y="200"/>
                      <a:pt x="180" y="208"/>
                      <a:pt x="180" y="208"/>
                    </a:cubicBezTo>
                    <a:cubicBezTo>
                      <a:pt x="182" y="239"/>
                      <a:pt x="202" y="314"/>
                      <a:pt x="160" y="328"/>
                    </a:cubicBezTo>
                    <a:cubicBezTo>
                      <a:pt x="202" y="342"/>
                      <a:pt x="243" y="379"/>
                      <a:pt x="280" y="404"/>
                    </a:cubicBezTo>
                    <a:cubicBezTo>
                      <a:pt x="295" y="414"/>
                      <a:pt x="316" y="411"/>
                      <a:pt x="332" y="420"/>
                    </a:cubicBezTo>
                    <a:cubicBezTo>
                      <a:pt x="373" y="443"/>
                      <a:pt x="341" y="431"/>
                      <a:pt x="368" y="440"/>
                    </a:cubicBezTo>
                    <a:cubicBezTo>
                      <a:pt x="379" y="451"/>
                      <a:pt x="404" y="468"/>
                      <a:pt x="404" y="468"/>
                    </a:cubicBezTo>
                    <a:cubicBezTo>
                      <a:pt x="414" y="482"/>
                      <a:pt x="408" y="478"/>
                      <a:pt x="420" y="484"/>
                    </a:cubicBezTo>
                    <a:lnTo>
                      <a:pt x="408" y="456"/>
                    </a:ln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7" name="Freeform 97"/>
              <p:cNvSpPr>
                <a:spLocks/>
              </p:cNvSpPr>
              <p:nvPr/>
            </p:nvSpPr>
            <p:spPr bwMode="auto">
              <a:xfrm>
                <a:off x="1486" y="2464"/>
                <a:ext cx="56" cy="124"/>
              </a:xfrm>
              <a:custGeom>
                <a:avLst/>
                <a:gdLst/>
                <a:ahLst/>
                <a:cxnLst>
                  <a:cxn ang="0">
                    <a:pos x="16" y="0"/>
                  </a:cxn>
                  <a:cxn ang="0">
                    <a:pos x="20" y="104"/>
                  </a:cxn>
                  <a:cxn ang="0">
                    <a:pos x="44" y="120"/>
                  </a:cxn>
                  <a:cxn ang="0">
                    <a:pos x="56" y="124"/>
                  </a:cxn>
                </a:cxnLst>
                <a:rect l="0" t="0" r="r" b="b"/>
                <a:pathLst>
                  <a:path w="56" h="124">
                    <a:moveTo>
                      <a:pt x="16" y="0"/>
                    </a:moveTo>
                    <a:cubicBezTo>
                      <a:pt x="13" y="27"/>
                      <a:pt x="0" y="84"/>
                      <a:pt x="20" y="104"/>
                    </a:cubicBezTo>
                    <a:cubicBezTo>
                      <a:pt x="27" y="111"/>
                      <a:pt x="36" y="115"/>
                      <a:pt x="44" y="120"/>
                    </a:cubicBezTo>
                    <a:cubicBezTo>
                      <a:pt x="48" y="122"/>
                      <a:pt x="56" y="124"/>
                      <a:pt x="56" y="124"/>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8" name="Freeform 98"/>
              <p:cNvSpPr>
                <a:spLocks/>
              </p:cNvSpPr>
              <p:nvPr/>
            </p:nvSpPr>
            <p:spPr bwMode="auto">
              <a:xfrm>
                <a:off x="1566" y="2180"/>
                <a:ext cx="300" cy="660"/>
              </a:xfrm>
              <a:custGeom>
                <a:avLst/>
                <a:gdLst/>
                <a:ahLst/>
                <a:cxnLst>
                  <a:cxn ang="0">
                    <a:pos x="0" y="0"/>
                  </a:cxn>
                  <a:cxn ang="0">
                    <a:pos x="132" y="76"/>
                  </a:cxn>
                  <a:cxn ang="0">
                    <a:pos x="164" y="144"/>
                  </a:cxn>
                  <a:cxn ang="0">
                    <a:pos x="232" y="212"/>
                  </a:cxn>
                  <a:cxn ang="0">
                    <a:pos x="256" y="236"/>
                  </a:cxn>
                  <a:cxn ang="0">
                    <a:pos x="296" y="352"/>
                  </a:cxn>
                  <a:cxn ang="0">
                    <a:pos x="272" y="448"/>
                  </a:cxn>
                  <a:cxn ang="0">
                    <a:pos x="260" y="488"/>
                  </a:cxn>
                  <a:cxn ang="0">
                    <a:pos x="252" y="512"/>
                  </a:cxn>
                  <a:cxn ang="0">
                    <a:pos x="284" y="616"/>
                  </a:cxn>
                  <a:cxn ang="0">
                    <a:pos x="300" y="660"/>
                  </a:cxn>
                </a:cxnLst>
                <a:rect l="0" t="0" r="r" b="b"/>
                <a:pathLst>
                  <a:path w="300" h="660">
                    <a:moveTo>
                      <a:pt x="0" y="0"/>
                    </a:moveTo>
                    <a:cubicBezTo>
                      <a:pt x="31" y="47"/>
                      <a:pt x="81" y="63"/>
                      <a:pt x="132" y="76"/>
                    </a:cubicBezTo>
                    <a:cubicBezTo>
                      <a:pt x="122" y="107"/>
                      <a:pt x="139" y="128"/>
                      <a:pt x="164" y="144"/>
                    </a:cubicBezTo>
                    <a:cubicBezTo>
                      <a:pt x="182" y="171"/>
                      <a:pt x="209" y="189"/>
                      <a:pt x="232" y="212"/>
                    </a:cubicBezTo>
                    <a:cubicBezTo>
                      <a:pt x="240" y="220"/>
                      <a:pt x="256" y="236"/>
                      <a:pt x="256" y="236"/>
                    </a:cubicBezTo>
                    <a:cubicBezTo>
                      <a:pt x="269" y="275"/>
                      <a:pt x="283" y="313"/>
                      <a:pt x="296" y="352"/>
                    </a:cubicBezTo>
                    <a:cubicBezTo>
                      <a:pt x="288" y="384"/>
                      <a:pt x="282" y="416"/>
                      <a:pt x="272" y="448"/>
                    </a:cubicBezTo>
                    <a:cubicBezTo>
                      <a:pt x="268" y="461"/>
                      <a:pt x="264" y="475"/>
                      <a:pt x="260" y="488"/>
                    </a:cubicBezTo>
                    <a:cubicBezTo>
                      <a:pt x="258" y="496"/>
                      <a:pt x="252" y="512"/>
                      <a:pt x="252" y="512"/>
                    </a:cubicBezTo>
                    <a:cubicBezTo>
                      <a:pt x="255" y="549"/>
                      <a:pt x="250" y="593"/>
                      <a:pt x="284" y="616"/>
                    </a:cubicBezTo>
                    <a:cubicBezTo>
                      <a:pt x="289" y="632"/>
                      <a:pt x="300" y="643"/>
                      <a:pt x="300" y="660"/>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79" name="Freeform 99"/>
              <p:cNvSpPr>
                <a:spLocks/>
              </p:cNvSpPr>
              <p:nvPr/>
            </p:nvSpPr>
            <p:spPr bwMode="auto">
              <a:xfrm>
                <a:off x="2762" y="3420"/>
                <a:ext cx="584" cy="383"/>
              </a:xfrm>
              <a:custGeom>
                <a:avLst/>
                <a:gdLst/>
                <a:ahLst/>
                <a:cxnLst>
                  <a:cxn ang="0">
                    <a:pos x="584" y="296"/>
                  </a:cxn>
                  <a:cxn ang="0">
                    <a:pos x="548" y="320"/>
                  </a:cxn>
                  <a:cxn ang="0">
                    <a:pos x="524" y="344"/>
                  </a:cxn>
                  <a:cxn ang="0">
                    <a:pos x="452" y="364"/>
                  </a:cxn>
                  <a:cxn ang="0">
                    <a:pos x="416" y="344"/>
                  </a:cxn>
                  <a:cxn ang="0">
                    <a:pos x="380" y="308"/>
                  </a:cxn>
                  <a:cxn ang="0">
                    <a:pos x="340" y="260"/>
                  </a:cxn>
                  <a:cxn ang="0">
                    <a:pos x="264" y="152"/>
                  </a:cxn>
                  <a:cxn ang="0">
                    <a:pos x="204" y="100"/>
                  </a:cxn>
                  <a:cxn ang="0">
                    <a:pos x="156" y="64"/>
                  </a:cxn>
                  <a:cxn ang="0">
                    <a:pos x="28" y="0"/>
                  </a:cxn>
                  <a:cxn ang="0">
                    <a:pos x="8" y="32"/>
                  </a:cxn>
                  <a:cxn ang="0">
                    <a:pos x="0" y="44"/>
                  </a:cxn>
                  <a:cxn ang="0">
                    <a:pos x="20" y="28"/>
                  </a:cxn>
                </a:cxnLst>
                <a:rect l="0" t="0" r="r" b="b"/>
                <a:pathLst>
                  <a:path w="584" h="383">
                    <a:moveTo>
                      <a:pt x="584" y="296"/>
                    </a:moveTo>
                    <a:cubicBezTo>
                      <a:pt x="572" y="304"/>
                      <a:pt x="558" y="310"/>
                      <a:pt x="548" y="320"/>
                    </a:cubicBezTo>
                    <a:cubicBezTo>
                      <a:pt x="540" y="328"/>
                      <a:pt x="524" y="344"/>
                      <a:pt x="524" y="344"/>
                    </a:cubicBezTo>
                    <a:cubicBezTo>
                      <a:pt x="511" y="383"/>
                      <a:pt x="506" y="368"/>
                      <a:pt x="452" y="364"/>
                    </a:cubicBezTo>
                    <a:cubicBezTo>
                      <a:pt x="437" y="359"/>
                      <a:pt x="431" y="349"/>
                      <a:pt x="416" y="344"/>
                    </a:cubicBezTo>
                    <a:cubicBezTo>
                      <a:pt x="405" y="329"/>
                      <a:pt x="392" y="322"/>
                      <a:pt x="380" y="308"/>
                    </a:cubicBezTo>
                    <a:cubicBezTo>
                      <a:pt x="366" y="292"/>
                      <a:pt x="357" y="272"/>
                      <a:pt x="340" y="260"/>
                    </a:cubicBezTo>
                    <a:cubicBezTo>
                      <a:pt x="315" y="223"/>
                      <a:pt x="289" y="189"/>
                      <a:pt x="264" y="152"/>
                    </a:cubicBezTo>
                    <a:cubicBezTo>
                      <a:pt x="250" y="131"/>
                      <a:pt x="223" y="116"/>
                      <a:pt x="204" y="100"/>
                    </a:cubicBezTo>
                    <a:cubicBezTo>
                      <a:pt x="190" y="88"/>
                      <a:pt x="174" y="70"/>
                      <a:pt x="156" y="64"/>
                    </a:cubicBezTo>
                    <a:cubicBezTo>
                      <a:pt x="111" y="49"/>
                      <a:pt x="66" y="29"/>
                      <a:pt x="28" y="0"/>
                    </a:cubicBezTo>
                    <a:cubicBezTo>
                      <a:pt x="9" y="13"/>
                      <a:pt x="18" y="3"/>
                      <a:pt x="8" y="32"/>
                    </a:cubicBezTo>
                    <a:cubicBezTo>
                      <a:pt x="6" y="37"/>
                      <a:pt x="0" y="44"/>
                      <a:pt x="0" y="44"/>
                    </a:cubicBezTo>
                    <a:lnTo>
                      <a:pt x="20" y="28"/>
                    </a:ln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sp>
            <p:nvSpPr>
              <p:cNvPr id="1684580" name="Freeform 100"/>
              <p:cNvSpPr>
                <a:spLocks/>
              </p:cNvSpPr>
              <p:nvPr/>
            </p:nvSpPr>
            <p:spPr bwMode="auto">
              <a:xfrm>
                <a:off x="2966" y="3784"/>
                <a:ext cx="252" cy="56"/>
              </a:xfrm>
              <a:custGeom>
                <a:avLst/>
                <a:gdLst/>
                <a:ahLst/>
                <a:cxnLst>
                  <a:cxn ang="0">
                    <a:pos x="252" y="0"/>
                  </a:cxn>
                  <a:cxn ang="0">
                    <a:pos x="212" y="36"/>
                  </a:cxn>
                  <a:cxn ang="0">
                    <a:pos x="132" y="32"/>
                  </a:cxn>
                  <a:cxn ang="0">
                    <a:pos x="0" y="56"/>
                  </a:cxn>
                </a:cxnLst>
                <a:rect l="0" t="0" r="r" b="b"/>
                <a:pathLst>
                  <a:path w="252" h="56">
                    <a:moveTo>
                      <a:pt x="252" y="0"/>
                    </a:moveTo>
                    <a:cubicBezTo>
                      <a:pt x="237" y="22"/>
                      <a:pt x="236" y="28"/>
                      <a:pt x="212" y="36"/>
                    </a:cubicBezTo>
                    <a:cubicBezTo>
                      <a:pt x="184" y="27"/>
                      <a:pt x="161" y="29"/>
                      <a:pt x="132" y="32"/>
                    </a:cubicBezTo>
                    <a:cubicBezTo>
                      <a:pt x="67" y="54"/>
                      <a:pt x="86" y="56"/>
                      <a:pt x="0" y="56"/>
                    </a:cubicBezTo>
                  </a:path>
                </a:pathLst>
              </a:custGeom>
              <a:noFill/>
              <a:ln w="25400" cap="flat" cmpd="sng">
                <a:solidFill>
                  <a:srgbClr val="3333CC"/>
                </a:solidFill>
                <a:prstDash val="solid"/>
                <a:round/>
                <a:headEnd type="none" w="sm" len="sm"/>
                <a:tailEnd type="none" w="sm" len="sm"/>
              </a:ln>
              <a:effectLst/>
            </p:spPr>
            <p:txBody>
              <a:bodyPr wrap="none" anchor="ctr"/>
              <a:lstStyle/>
              <a:p>
                <a:endParaRPr lang="en-US" sz="1350">
                  <a:latin typeface="+mj-lt"/>
                </a:endParaRPr>
              </a:p>
            </p:txBody>
          </p:sp>
        </p:grpSp>
      </p:grpSp>
      <p:sp>
        <p:nvSpPr>
          <p:cNvPr id="1684581" name="Rectangle 101"/>
          <p:cNvSpPr>
            <a:spLocks noChangeArrowheads="1"/>
          </p:cNvSpPr>
          <p:nvPr/>
        </p:nvSpPr>
        <p:spPr bwMode="auto">
          <a:xfrm>
            <a:off x="2514600" y="1333500"/>
            <a:ext cx="1371600" cy="341632"/>
          </a:xfrm>
          <a:prstGeom prst="rect">
            <a:avLst/>
          </a:prstGeom>
          <a:noFill/>
          <a:ln w="9525">
            <a:noFill/>
            <a:miter lim="800000"/>
            <a:headEnd/>
            <a:tailEnd/>
          </a:ln>
          <a:effectLst/>
        </p:spPr>
        <p:txBody>
          <a:bodyPr wrap="square">
            <a:spAutoFit/>
          </a:bodyPr>
          <a:lstStyle/>
          <a:p>
            <a:pPr algn="ctr">
              <a:lnSpc>
                <a:spcPct val="90000"/>
              </a:lnSpc>
            </a:pPr>
            <a:r>
              <a:rPr lang="en-US" b="1" dirty="0">
                <a:solidFill>
                  <a:srgbClr val="323BF2"/>
                </a:solidFill>
                <a:latin typeface="+mj-lt"/>
              </a:rPr>
              <a:t>CVP</a:t>
            </a:r>
            <a:endParaRPr lang="en-US" sz="1500" b="1" dirty="0">
              <a:solidFill>
                <a:srgbClr val="323BF2"/>
              </a:solidFill>
              <a:latin typeface="+mj-lt"/>
            </a:endParaRPr>
          </a:p>
        </p:txBody>
      </p:sp>
      <p:grpSp>
        <p:nvGrpSpPr>
          <p:cNvPr id="148" name="Group 147"/>
          <p:cNvGrpSpPr/>
          <p:nvPr/>
        </p:nvGrpSpPr>
        <p:grpSpPr>
          <a:xfrm>
            <a:off x="2514600" y="2019300"/>
            <a:ext cx="1943101" cy="514350"/>
            <a:chOff x="1828800" y="2362200"/>
            <a:chExt cx="2590801" cy="685800"/>
          </a:xfrm>
        </p:grpSpPr>
        <p:sp>
          <p:nvSpPr>
            <p:cNvPr id="149" name="Rectangle 40"/>
            <p:cNvSpPr>
              <a:spLocks noChangeArrowheads="1"/>
            </p:cNvSpPr>
            <p:nvPr/>
          </p:nvSpPr>
          <p:spPr bwMode="auto">
            <a:xfrm>
              <a:off x="1828800" y="2362200"/>
              <a:ext cx="2590801" cy="455509"/>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Mokelumne </a:t>
              </a:r>
            </a:p>
            <a:p>
              <a:pPr algn="ctr">
                <a:lnSpc>
                  <a:spcPct val="90000"/>
                </a:lnSpc>
              </a:pPr>
              <a:r>
                <a:rPr lang="en-US" sz="900" dirty="0">
                  <a:solidFill>
                    <a:schemeClr val="tx1">
                      <a:lumMod val="50000"/>
                      <a:lumOff val="50000"/>
                    </a:schemeClr>
                  </a:solidFill>
                  <a:latin typeface="+mj-lt"/>
                </a:rPr>
                <a:t>River Aqueduct</a:t>
              </a:r>
            </a:p>
          </p:txBody>
        </p:sp>
        <p:cxnSp>
          <p:nvCxnSpPr>
            <p:cNvPr id="150" name="Straight Connector 149"/>
            <p:cNvCxnSpPr/>
            <p:nvPr/>
          </p:nvCxnSpPr>
          <p:spPr bwMode="auto">
            <a:xfrm flipV="1">
              <a:off x="2133600" y="2819400"/>
              <a:ext cx="609600" cy="22860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grpSp>
      <p:sp>
        <p:nvSpPr>
          <p:cNvPr id="69" name="TextBox 68"/>
          <p:cNvSpPr txBox="1"/>
          <p:nvPr/>
        </p:nvSpPr>
        <p:spPr>
          <a:xfrm>
            <a:off x="381000" y="209550"/>
            <a:ext cx="423737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California’s Water Systems</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2730181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Base Map Topo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143000" y="471487"/>
            <a:ext cx="4167188" cy="4919663"/>
          </a:xfrm>
          <a:prstGeom prst="rect">
            <a:avLst/>
          </a:prstGeom>
          <a:noFill/>
        </p:spPr>
      </p:pic>
      <p:grpSp>
        <p:nvGrpSpPr>
          <p:cNvPr id="2" name="Group 4"/>
          <p:cNvGrpSpPr>
            <a:grpSpLocks/>
          </p:cNvGrpSpPr>
          <p:nvPr/>
        </p:nvGrpSpPr>
        <p:grpSpPr bwMode="auto">
          <a:xfrm>
            <a:off x="1296592" y="1028700"/>
            <a:ext cx="1668065" cy="2214563"/>
            <a:chOff x="345" y="468"/>
            <a:chExt cx="1401" cy="1860"/>
          </a:xfrm>
        </p:grpSpPr>
        <p:sp>
          <p:nvSpPr>
            <p:cNvPr id="1684485"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6"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7"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8"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sp>
          <p:nvSpPr>
            <p:cNvPr id="1684489"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endParaRPr lang="en-US" sz="1350">
                <a:latin typeface="+mj-lt"/>
              </a:endParaRPr>
            </a:p>
          </p:txBody>
        </p:sp>
      </p:grpSp>
      <p:pic>
        <p:nvPicPr>
          <p:cNvPr id="128" name="Picture 127" descr="pat brown.jpg"/>
          <p:cNvPicPr>
            <a:picLocks noChangeAspect="1"/>
          </p:cNvPicPr>
          <p:nvPr/>
        </p:nvPicPr>
        <p:blipFill>
          <a:blip r:embed="rId4" cstate="print"/>
          <a:stretch>
            <a:fillRect/>
          </a:stretch>
        </p:blipFill>
        <p:spPr>
          <a:xfrm>
            <a:off x="4977099" y="790492"/>
            <a:ext cx="1484879" cy="1856099"/>
          </a:xfrm>
          <a:prstGeom prst="rect">
            <a:avLst/>
          </a:prstGeom>
        </p:spPr>
      </p:pic>
      <p:sp>
        <p:nvSpPr>
          <p:cNvPr id="129" name="TextBox 128"/>
          <p:cNvSpPr txBox="1"/>
          <p:nvPr/>
        </p:nvSpPr>
        <p:spPr>
          <a:xfrm>
            <a:off x="4977098" y="2441849"/>
            <a:ext cx="1479777" cy="230832"/>
          </a:xfrm>
          <a:prstGeom prst="rect">
            <a:avLst/>
          </a:prstGeom>
          <a:solidFill>
            <a:schemeClr val="tx1"/>
          </a:solidFill>
        </p:spPr>
        <p:txBody>
          <a:bodyPr wrap="square" rtlCol="0">
            <a:spAutoFit/>
          </a:bodyPr>
          <a:lstStyle/>
          <a:p>
            <a:r>
              <a:rPr lang="en-US" sz="900" dirty="0">
                <a:solidFill>
                  <a:schemeClr val="bg1"/>
                </a:solidFill>
                <a:latin typeface="+mj-lt"/>
              </a:rPr>
              <a:t>Governor Pat Brown</a:t>
            </a:r>
          </a:p>
        </p:txBody>
      </p:sp>
      <p:grpSp>
        <p:nvGrpSpPr>
          <p:cNvPr id="102" name="Group 101"/>
          <p:cNvGrpSpPr/>
          <p:nvPr/>
        </p:nvGrpSpPr>
        <p:grpSpPr>
          <a:xfrm>
            <a:off x="6486588" y="781135"/>
            <a:ext cx="1400112" cy="1890060"/>
            <a:chOff x="7154636" y="711313"/>
            <a:chExt cx="1836964" cy="2479783"/>
          </a:xfrm>
        </p:grpSpPr>
        <p:pic>
          <p:nvPicPr>
            <p:cNvPr id="127" name="Picture 126" descr="Harvey Banks.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154636" y="711313"/>
              <a:ext cx="1836964" cy="2449285"/>
            </a:xfrm>
            <a:prstGeom prst="rect">
              <a:avLst/>
            </a:prstGeom>
          </p:spPr>
        </p:pic>
        <p:sp>
          <p:nvSpPr>
            <p:cNvPr id="130" name="TextBox 129"/>
            <p:cNvSpPr txBox="1"/>
            <p:nvPr/>
          </p:nvSpPr>
          <p:spPr>
            <a:xfrm>
              <a:off x="7172326" y="2888241"/>
              <a:ext cx="1792224" cy="302855"/>
            </a:xfrm>
            <a:prstGeom prst="rect">
              <a:avLst/>
            </a:prstGeom>
            <a:solidFill>
              <a:schemeClr val="tx1"/>
            </a:solidFill>
          </p:spPr>
          <p:txBody>
            <a:bodyPr wrap="square" rtlCol="0">
              <a:spAutoFit/>
            </a:bodyPr>
            <a:lstStyle/>
            <a:p>
              <a:r>
                <a:rPr lang="en-US" sz="900" dirty="0">
                  <a:solidFill>
                    <a:schemeClr val="bg1"/>
                  </a:solidFill>
                  <a:latin typeface="+mj-lt"/>
                </a:rPr>
                <a:t>Harvey O. Banks</a:t>
              </a:r>
            </a:p>
          </p:txBody>
        </p:sp>
      </p:grpSp>
      <p:sp>
        <p:nvSpPr>
          <p:cNvPr id="101" name="Rounded Rectangle 100"/>
          <p:cNvSpPr/>
          <p:nvPr/>
        </p:nvSpPr>
        <p:spPr bwMode="auto">
          <a:xfrm>
            <a:off x="5543550" y="2705100"/>
            <a:ext cx="2343150" cy="2000250"/>
          </a:xfrm>
          <a:prstGeom prst="roundRect">
            <a:avLst>
              <a:gd name="adj" fmla="val 5346"/>
            </a:avLst>
          </a:prstGeom>
          <a:solidFill>
            <a:srgbClr val="A4A1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lnSpc>
                <a:spcPct val="90000"/>
              </a:lnSpc>
              <a:spcAft>
                <a:spcPct val="40000"/>
              </a:spcAft>
            </a:pPr>
            <a:endParaRPr lang="en-US" sz="1500" dirty="0">
              <a:solidFill>
                <a:schemeClr val="bg1"/>
              </a:solidFill>
              <a:latin typeface="+mj-lt"/>
            </a:endParaRPr>
          </a:p>
          <a:p>
            <a:pPr algn="ctr">
              <a:lnSpc>
                <a:spcPct val="90000"/>
              </a:lnSpc>
              <a:spcAft>
                <a:spcPct val="40000"/>
              </a:spcAft>
            </a:pPr>
            <a:r>
              <a:rPr lang="en-US" b="1" dirty="0">
                <a:solidFill>
                  <a:schemeClr val="bg2">
                    <a:lumMod val="10000"/>
                  </a:schemeClr>
                </a:solidFill>
              </a:rPr>
              <a:t>State Water Project</a:t>
            </a:r>
          </a:p>
          <a:p>
            <a:pPr algn="ctr">
              <a:lnSpc>
                <a:spcPct val="90000"/>
              </a:lnSpc>
              <a:spcAft>
                <a:spcPct val="40000"/>
              </a:spcAft>
            </a:pPr>
            <a:r>
              <a:rPr lang="en-US" sz="1500" i="1" dirty="0" smtClean="0">
                <a:solidFill>
                  <a:srgbClr val="3B3A29"/>
                </a:solidFill>
                <a:latin typeface="+mj-lt"/>
              </a:rPr>
              <a:t>California Department </a:t>
            </a:r>
            <a:br>
              <a:rPr lang="en-US" sz="1500" i="1" dirty="0" smtClean="0">
                <a:solidFill>
                  <a:srgbClr val="3B3A29"/>
                </a:solidFill>
                <a:latin typeface="+mj-lt"/>
              </a:rPr>
            </a:br>
            <a:r>
              <a:rPr lang="en-US" sz="1500" i="1" dirty="0" smtClean="0">
                <a:solidFill>
                  <a:srgbClr val="3B3A29"/>
                </a:solidFill>
                <a:latin typeface="+mj-lt"/>
              </a:rPr>
              <a:t>of Water </a:t>
            </a:r>
            <a:r>
              <a:rPr lang="en-US" sz="1500" i="1" dirty="0">
                <a:solidFill>
                  <a:srgbClr val="3B3A29"/>
                </a:solidFill>
                <a:latin typeface="+mj-lt"/>
              </a:rPr>
              <a:t>Resources</a:t>
            </a:r>
          </a:p>
          <a:p>
            <a:pPr>
              <a:lnSpc>
                <a:spcPct val="90000"/>
              </a:lnSpc>
              <a:spcAft>
                <a:spcPct val="40000"/>
              </a:spcAft>
            </a:pPr>
            <a:r>
              <a:rPr lang="en-US" sz="1200" b="1" dirty="0" smtClean="0">
                <a:solidFill>
                  <a:srgbClr val="EEEDCA"/>
                </a:solidFill>
                <a:latin typeface="+mj-lt"/>
              </a:rPr>
              <a:t>1960</a:t>
            </a:r>
            <a:r>
              <a:rPr lang="en-US" sz="1200" dirty="0" smtClean="0">
                <a:solidFill>
                  <a:srgbClr val="EEEDCA"/>
                </a:solidFill>
                <a:latin typeface="+mj-lt"/>
              </a:rPr>
              <a:t> </a:t>
            </a:r>
            <a:r>
              <a:rPr lang="en-US" sz="1200" dirty="0">
                <a:solidFill>
                  <a:srgbClr val="EEEDCA"/>
                </a:solidFill>
                <a:latin typeface="+mj-lt"/>
              </a:rPr>
              <a:t>– Burns Porter Act</a:t>
            </a:r>
          </a:p>
          <a:p>
            <a:pPr>
              <a:lnSpc>
                <a:spcPct val="90000"/>
              </a:lnSpc>
              <a:spcAft>
                <a:spcPct val="40000"/>
              </a:spcAft>
            </a:pPr>
            <a:r>
              <a:rPr lang="en-US" sz="1200" b="1" dirty="0">
                <a:solidFill>
                  <a:srgbClr val="EEEDCA"/>
                </a:solidFill>
                <a:latin typeface="+mj-lt"/>
              </a:rPr>
              <a:t>1973</a:t>
            </a:r>
            <a:r>
              <a:rPr lang="en-US" sz="1200" dirty="0">
                <a:solidFill>
                  <a:srgbClr val="EEEDCA"/>
                </a:solidFill>
                <a:latin typeface="+mj-lt"/>
              </a:rPr>
              <a:t> – 1st water to So Cal</a:t>
            </a:r>
            <a:endParaRPr lang="en-US" sz="900" dirty="0">
              <a:solidFill>
                <a:schemeClr val="bg1"/>
              </a:solidFill>
              <a:latin typeface="+mj-lt"/>
            </a:endParaRPr>
          </a:p>
        </p:txBody>
      </p:sp>
      <p:sp>
        <p:nvSpPr>
          <p:cNvPr id="103" name="Freeform 102"/>
          <p:cNvSpPr/>
          <p:nvPr/>
        </p:nvSpPr>
        <p:spPr bwMode="auto">
          <a:xfrm>
            <a:off x="3078957" y="4302919"/>
            <a:ext cx="1021556" cy="890588"/>
          </a:xfrm>
          <a:custGeom>
            <a:avLst/>
            <a:gdLst>
              <a:gd name="connsiteX0" fmla="*/ 0 w 1362075"/>
              <a:gd name="connsiteY0" fmla="*/ 244475 h 1187450"/>
              <a:gd name="connsiteX1" fmla="*/ 107950 w 1362075"/>
              <a:gd name="connsiteY1" fmla="*/ 301625 h 1187450"/>
              <a:gd name="connsiteX2" fmla="*/ 260350 w 1362075"/>
              <a:gd name="connsiteY2" fmla="*/ 323850 h 1187450"/>
              <a:gd name="connsiteX3" fmla="*/ 358775 w 1362075"/>
              <a:gd name="connsiteY3" fmla="*/ 336550 h 1187450"/>
              <a:gd name="connsiteX4" fmla="*/ 381000 w 1362075"/>
              <a:gd name="connsiteY4" fmla="*/ 365125 h 1187450"/>
              <a:gd name="connsiteX5" fmla="*/ 393700 w 1362075"/>
              <a:gd name="connsiteY5" fmla="*/ 441325 h 1187450"/>
              <a:gd name="connsiteX6" fmla="*/ 422275 w 1362075"/>
              <a:gd name="connsiteY6" fmla="*/ 476250 h 1187450"/>
              <a:gd name="connsiteX7" fmla="*/ 479425 w 1362075"/>
              <a:gd name="connsiteY7" fmla="*/ 495300 h 1187450"/>
              <a:gd name="connsiteX8" fmla="*/ 561975 w 1362075"/>
              <a:gd name="connsiteY8" fmla="*/ 501650 h 1187450"/>
              <a:gd name="connsiteX9" fmla="*/ 619125 w 1362075"/>
              <a:gd name="connsiteY9" fmla="*/ 533400 h 1187450"/>
              <a:gd name="connsiteX10" fmla="*/ 679450 w 1362075"/>
              <a:gd name="connsiteY10" fmla="*/ 581025 h 1187450"/>
              <a:gd name="connsiteX11" fmla="*/ 739775 w 1362075"/>
              <a:gd name="connsiteY11" fmla="*/ 603250 h 1187450"/>
              <a:gd name="connsiteX12" fmla="*/ 828675 w 1362075"/>
              <a:gd name="connsiteY12" fmla="*/ 688975 h 1187450"/>
              <a:gd name="connsiteX13" fmla="*/ 850900 w 1362075"/>
              <a:gd name="connsiteY13" fmla="*/ 717550 h 1187450"/>
              <a:gd name="connsiteX14" fmla="*/ 895350 w 1362075"/>
              <a:gd name="connsiteY14" fmla="*/ 742950 h 1187450"/>
              <a:gd name="connsiteX15" fmla="*/ 968375 w 1362075"/>
              <a:gd name="connsiteY15" fmla="*/ 790575 h 1187450"/>
              <a:gd name="connsiteX16" fmla="*/ 981075 w 1362075"/>
              <a:gd name="connsiteY16" fmla="*/ 825500 h 1187450"/>
              <a:gd name="connsiteX17" fmla="*/ 993775 w 1362075"/>
              <a:gd name="connsiteY17" fmla="*/ 892175 h 1187450"/>
              <a:gd name="connsiteX18" fmla="*/ 1000125 w 1362075"/>
              <a:gd name="connsiteY18" fmla="*/ 984250 h 1187450"/>
              <a:gd name="connsiteX19" fmla="*/ 1012825 w 1362075"/>
              <a:gd name="connsiteY19" fmla="*/ 1038225 h 1187450"/>
              <a:gd name="connsiteX20" fmla="*/ 1054100 w 1362075"/>
              <a:gd name="connsiteY20" fmla="*/ 1123950 h 1187450"/>
              <a:gd name="connsiteX21" fmla="*/ 1101725 w 1362075"/>
              <a:gd name="connsiteY21" fmla="*/ 1165225 h 1187450"/>
              <a:gd name="connsiteX22" fmla="*/ 1127125 w 1362075"/>
              <a:gd name="connsiteY22" fmla="*/ 1187450 h 1187450"/>
              <a:gd name="connsiteX23" fmla="*/ 1339850 w 1362075"/>
              <a:gd name="connsiteY23" fmla="*/ 1171575 h 1187450"/>
              <a:gd name="connsiteX24" fmla="*/ 1362075 w 1362075"/>
              <a:gd name="connsiteY24" fmla="*/ 1063625 h 1187450"/>
              <a:gd name="connsiteX25" fmla="*/ 1289050 w 1362075"/>
              <a:gd name="connsiteY25" fmla="*/ 996950 h 1187450"/>
              <a:gd name="connsiteX26" fmla="*/ 1200150 w 1362075"/>
              <a:gd name="connsiteY26" fmla="*/ 974725 h 1187450"/>
              <a:gd name="connsiteX27" fmla="*/ 1203325 w 1362075"/>
              <a:gd name="connsiteY27" fmla="*/ 962025 h 1187450"/>
              <a:gd name="connsiteX28" fmla="*/ 1247775 w 1362075"/>
              <a:gd name="connsiteY28" fmla="*/ 930275 h 1187450"/>
              <a:gd name="connsiteX29" fmla="*/ 1254125 w 1362075"/>
              <a:gd name="connsiteY29" fmla="*/ 895350 h 1187450"/>
              <a:gd name="connsiteX30" fmla="*/ 1247775 w 1362075"/>
              <a:gd name="connsiteY30" fmla="*/ 844550 h 1187450"/>
              <a:gd name="connsiteX31" fmla="*/ 1177925 w 1362075"/>
              <a:gd name="connsiteY31" fmla="*/ 717550 h 1187450"/>
              <a:gd name="connsiteX32" fmla="*/ 1196975 w 1362075"/>
              <a:gd name="connsiteY32" fmla="*/ 688975 h 1187450"/>
              <a:gd name="connsiteX33" fmla="*/ 1206500 w 1362075"/>
              <a:gd name="connsiteY33" fmla="*/ 657225 h 1187450"/>
              <a:gd name="connsiteX34" fmla="*/ 1190625 w 1362075"/>
              <a:gd name="connsiteY34" fmla="*/ 638175 h 1187450"/>
              <a:gd name="connsiteX35" fmla="*/ 1143000 w 1362075"/>
              <a:gd name="connsiteY35" fmla="*/ 603250 h 1187450"/>
              <a:gd name="connsiteX36" fmla="*/ 1123950 w 1362075"/>
              <a:gd name="connsiteY36" fmla="*/ 571500 h 1187450"/>
              <a:gd name="connsiteX37" fmla="*/ 1130300 w 1362075"/>
              <a:gd name="connsiteY37" fmla="*/ 549275 h 1187450"/>
              <a:gd name="connsiteX38" fmla="*/ 1196975 w 1362075"/>
              <a:gd name="connsiteY38" fmla="*/ 523875 h 1187450"/>
              <a:gd name="connsiteX39" fmla="*/ 1260475 w 1362075"/>
              <a:gd name="connsiteY39" fmla="*/ 488950 h 1187450"/>
              <a:gd name="connsiteX40" fmla="*/ 1279525 w 1362075"/>
              <a:gd name="connsiteY40" fmla="*/ 438150 h 1187450"/>
              <a:gd name="connsiteX41" fmla="*/ 1276350 w 1362075"/>
              <a:gd name="connsiteY41" fmla="*/ 400050 h 1187450"/>
              <a:gd name="connsiteX42" fmla="*/ 1146175 w 1362075"/>
              <a:gd name="connsiteY42" fmla="*/ 269875 h 1187450"/>
              <a:gd name="connsiteX43" fmla="*/ 1114425 w 1362075"/>
              <a:gd name="connsiteY43" fmla="*/ 257175 h 1187450"/>
              <a:gd name="connsiteX44" fmla="*/ 1066800 w 1362075"/>
              <a:gd name="connsiteY44" fmla="*/ 279400 h 1187450"/>
              <a:gd name="connsiteX45" fmla="*/ 1047750 w 1362075"/>
              <a:gd name="connsiteY45" fmla="*/ 269875 h 1187450"/>
              <a:gd name="connsiteX46" fmla="*/ 993775 w 1362075"/>
              <a:gd name="connsiteY46" fmla="*/ 219075 h 1187450"/>
              <a:gd name="connsiteX47" fmla="*/ 977900 w 1362075"/>
              <a:gd name="connsiteY47" fmla="*/ 203200 h 1187450"/>
              <a:gd name="connsiteX48" fmla="*/ 962025 w 1362075"/>
              <a:gd name="connsiteY48" fmla="*/ 203200 h 1187450"/>
              <a:gd name="connsiteX49" fmla="*/ 933450 w 1362075"/>
              <a:gd name="connsiteY49" fmla="*/ 203200 h 1187450"/>
              <a:gd name="connsiteX50" fmla="*/ 866775 w 1362075"/>
              <a:gd name="connsiteY50" fmla="*/ 219075 h 1187450"/>
              <a:gd name="connsiteX51" fmla="*/ 819150 w 1362075"/>
              <a:gd name="connsiteY51" fmla="*/ 212725 h 1187450"/>
              <a:gd name="connsiteX52" fmla="*/ 762000 w 1362075"/>
              <a:gd name="connsiteY52" fmla="*/ 180975 h 1187450"/>
              <a:gd name="connsiteX53" fmla="*/ 704850 w 1362075"/>
              <a:gd name="connsiteY53" fmla="*/ 177800 h 1187450"/>
              <a:gd name="connsiteX54" fmla="*/ 676275 w 1362075"/>
              <a:gd name="connsiteY54" fmla="*/ 168275 h 1187450"/>
              <a:gd name="connsiteX55" fmla="*/ 676275 w 1362075"/>
              <a:gd name="connsiteY55" fmla="*/ 168275 h 1187450"/>
              <a:gd name="connsiteX56" fmla="*/ 669925 w 1362075"/>
              <a:gd name="connsiteY56" fmla="*/ 114300 h 1187450"/>
              <a:gd name="connsiteX57" fmla="*/ 635000 w 1362075"/>
              <a:gd name="connsiteY57" fmla="*/ 60325 h 1187450"/>
              <a:gd name="connsiteX58" fmla="*/ 568325 w 1362075"/>
              <a:gd name="connsiteY58" fmla="*/ 12700 h 1187450"/>
              <a:gd name="connsiteX59" fmla="*/ 527050 w 1362075"/>
              <a:gd name="connsiteY59" fmla="*/ 0 h 1187450"/>
              <a:gd name="connsiteX60" fmla="*/ 479425 w 1362075"/>
              <a:gd name="connsiteY60" fmla="*/ 12700 h 1187450"/>
              <a:gd name="connsiteX61" fmla="*/ 365125 w 1362075"/>
              <a:gd name="connsiteY61" fmla="*/ 38100 h 1187450"/>
              <a:gd name="connsiteX62" fmla="*/ 330200 w 1362075"/>
              <a:gd name="connsiteY62" fmla="*/ 41275 h 1187450"/>
              <a:gd name="connsiteX63" fmla="*/ 193675 w 1362075"/>
              <a:gd name="connsiteY63" fmla="*/ 12700 h 1187450"/>
              <a:gd name="connsiteX64" fmla="*/ 171450 w 1362075"/>
              <a:gd name="connsiteY64" fmla="*/ 19050 h 1187450"/>
              <a:gd name="connsiteX65" fmla="*/ 76200 w 1362075"/>
              <a:gd name="connsiteY65" fmla="*/ 82550 h 1187450"/>
              <a:gd name="connsiteX66" fmla="*/ 0 w 1362075"/>
              <a:gd name="connsiteY66" fmla="*/ 244475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62075" h="1187450">
                <a:moveTo>
                  <a:pt x="0" y="244475"/>
                </a:moveTo>
                <a:lnTo>
                  <a:pt x="107950" y="301625"/>
                </a:lnTo>
                <a:lnTo>
                  <a:pt x="260350" y="323850"/>
                </a:lnTo>
                <a:lnTo>
                  <a:pt x="358775" y="336550"/>
                </a:lnTo>
                <a:lnTo>
                  <a:pt x="381000" y="365125"/>
                </a:lnTo>
                <a:lnTo>
                  <a:pt x="393700" y="441325"/>
                </a:lnTo>
                <a:lnTo>
                  <a:pt x="422275" y="476250"/>
                </a:lnTo>
                <a:lnTo>
                  <a:pt x="479425" y="495300"/>
                </a:lnTo>
                <a:lnTo>
                  <a:pt x="561975" y="501650"/>
                </a:lnTo>
                <a:lnTo>
                  <a:pt x="619125" y="533400"/>
                </a:lnTo>
                <a:lnTo>
                  <a:pt x="679450" y="581025"/>
                </a:lnTo>
                <a:lnTo>
                  <a:pt x="739775" y="603250"/>
                </a:lnTo>
                <a:lnTo>
                  <a:pt x="828675" y="688975"/>
                </a:lnTo>
                <a:lnTo>
                  <a:pt x="850900" y="717550"/>
                </a:lnTo>
                <a:lnTo>
                  <a:pt x="895350" y="742950"/>
                </a:lnTo>
                <a:lnTo>
                  <a:pt x="968375" y="790575"/>
                </a:lnTo>
                <a:lnTo>
                  <a:pt x="981075" y="825500"/>
                </a:lnTo>
                <a:lnTo>
                  <a:pt x="993775" y="892175"/>
                </a:lnTo>
                <a:lnTo>
                  <a:pt x="1000125" y="984250"/>
                </a:lnTo>
                <a:lnTo>
                  <a:pt x="1012825" y="1038225"/>
                </a:lnTo>
                <a:lnTo>
                  <a:pt x="1054100" y="1123950"/>
                </a:lnTo>
                <a:lnTo>
                  <a:pt x="1101725" y="1165225"/>
                </a:lnTo>
                <a:lnTo>
                  <a:pt x="1127125" y="1187450"/>
                </a:lnTo>
                <a:lnTo>
                  <a:pt x="1339850" y="1171575"/>
                </a:lnTo>
                <a:lnTo>
                  <a:pt x="1362075" y="1063625"/>
                </a:lnTo>
                <a:lnTo>
                  <a:pt x="1289050" y="996950"/>
                </a:lnTo>
                <a:lnTo>
                  <a:pt x="1200150" y="974725"/>
                </a:lnTo>
                <a:lnTo>
                  <a:pt x="1203325" y="962025"/>
                </a:lnTo>
                <a:lnTo>
                  <a:pt x="1247775" y="930275"/>
                </a:lnTo>
                <a:lnTo>
                  <a:pt x="1254125" y="895350"/>
                </a:lnTo>
                <a:lnTo>
                  <a:pt x="1247775" y="844550"/>
                </a:lnTo>
                <a:lnTo>
                  <a:pt x="1177925" y="717550"/>
                </a:lnTo>
                <a:lnTo>
                  <a:pt x="1196975" y="688975"/>
                </a:lnTo>
                <a:lnTo>
                  <a:pt x="1206500" y="657225"/>
                </a:lnTo>
                <a:lnTo>
                  <a:pt x="1190625" y="638175"/>
                </a:lnTo>
                <a:lnTo>
                  <a:pt x="1143000" y="603250"/>
                </a:lnTo>
                <a:lnTo>
                  <a:pt x="1123950" y="571500"/>
                </a:lnTo>
                <a:lnTo>
                  <a:pt x="1130300" y="549275"/>
                </a:lnTo>
                <a:lnTo>
                  <a:pt x="1196975" y="523875"/>
                </a:lnTo>
                <a:lnTo>
                  <a:pt x="1260475" y="488950"/>
                </a:lnTo>
                <a:lnTo>
                  <a:pt x="1279525" y="438150"/>
                </a:lnTo>
                <a:lnTo>
                  <a:pt x="1276350" y="400050"/>
                </a:lnTo>
                <a:lnTo>
                  <a:pt x="1146175" y="269875"/>
                </a:lnTo>
                <a:lnTo>
                  <a:pt x="1114425" y="257175"/>
                </a:lnTo>
                <a:lnTo>
                  <a:pt x="1066800" y="279400"/>
                </a:lnTo>
                <a:lnTo>
                  <a:pt x="1047750" y="269875"/>
                </a:lnTo>
                <a:lnTo>
                  <a:pt x="993775" y="219075"/>
                </a:lnTo>
                <a:lnTo>
                  <a:pt x="977900" y="203200"/>
                </a:lnTo>
                <a:lnTo>
                  <a:pt x="962025" y="203200"/>
                </a:lnTo>
                <a:lnTo>
                  <a:pt x="933450" y="203200"/>
                </a:lnTo>
                <a:lnTo>
                  <a:pt x="866775" y="219075"/>
                </a:lnTo>
                <a:lnTo>
                  <a:pt x="819150" y="212725"/>
                </a:lnTo>
                <a:lnTo>
                  <a:pt x="762000" y="180975"/>
                </a:lnTo>
                <a:lnTo>
                  <a:pt x="704850" y="177800"/>
                </a:lnTo>
                <a:lnTo>
                  <a:pt x="676275" y="168275"/>
                </a:lnTo>
                <a:lnTo>
                  <a:pt x="676275" y="168275"/>
                </a:lnTo>
                <a:lnTo>
                  <a:pt x="669925" y="114300"/>
                </a:lnTo>
                <a:lnTo>
                  <a:pt x="635000" y="60325"/>
                </a:lnTo>
                <a:lnTo>
                  <a:pt x="568325" y="12700"/>
                </a:lnTo>
                <a:lnTo>
                  <a:pt x="527050" y="0"/>
                </a:lnTo>
                <a:lnTo>
                  <a:pt x="479425" y="12700"/>
                </a:lnTo>
                <a:lnTo>
                  <a:pt x="365125" y="38100"/>
                </a:lnTo>
                <a:lnTo>
                  <a:pt x="330200" y="41275"/>
                </a:lnTo>
                <a:lnTo>
                  <a:pt x="193675" y="12700"/>
                </a:lnTo>
                <a:lnTo>
                  <a:pt x="171450" y="19050"/>
                </a:lnTo>
                <a:lnTo>
                  <a:pt x="76200" y="82550"/>
                </a:lnTo>
                <a:lnTo>
                  <a:pt x="0" y="244475"/>
                </a:lnTo>
                <a:close/>
              </a:path>
            </a:pathLst>
          </a:custGeom>
          <a:solidFill>
            <a:schemeClr val="tx1">
              <a:alpha val="51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Arial" charset="0"/>
            </a:endParaRPr>
          </a:p>
        </p:txBody>
      </p:sp>
      <p:pic>
        <p:nvPicPr>
          <p:cNvPr id="104" name="Picture 103" descr="la aqu.png"/>
          <p:cNvPicPr>
            <a:picLocks noChangeAspect="1"/>
          </p:cNvPicPr>
          <p:nvPr/>
        </p:nvPicPr>
        <p:blipFill>
          <a:blip r:embed="rId6" cstate="print">
            <a:duotone>
              <a:prstClr val="black"/>
              <a:srgbClr val="D9C3A5">
                <a:tint val="50000"/>
                <a:satMod val="180000"/>
              </a:srgbClr>
            </a:duotone>
          </a:blip>
          <a:stretch>
            <a:fillRect/>
          </a:stretch>
        </p:blipFill>
        <p:spPr>
          <a:xfrm>
            <a:off x="3358164" y="2946639"/>
            <a:ext cx="356587" cy="1554352"/>
          </a:xfrm>
          <a:prstGeom prst="rect">
            <a:avLst/>
          </a:prstGeom>
        </p:spPr>
      </p:pic>
      <p:grpSp>
        <p:nvGrpSpPr>
          <p:cNvPr id="105" name="Group 104"/>
          <p:cNvGrpSpPr/>
          <p:nvPr/>
        </p:nvGrpSpPr>
        <p:grpSpPr>
          <a:xfrm>
            <a:off x="1962150" y="2762250"/>
            <a:ext cx="1023938" cy="233363"/>
            <a:chOff x="304800" y="4572000"/>
            <a:chExt cx="1365250" cy="311150"/>
          </a:xfrm>
        </p:grpSpPr>
        <p:pic>
          <p:nvPicPr>
            <p:cNvPr id="110" name="Picture 5" descr="C:\Users\TBlakslee\Desktop\hetch.png"/>
            <p:cNvPicPr>
              <a:picLocks noChangeAspect="1" noChangeArrowheads="1"/>
            </p:cNvPicPr>
            <p:nvPr/>
          </p:nvPicPr>
          <p:blipFill>
            <a:blip r:embed="rId7" cstate="print">
              <a:duotone>
                <a:prstClr val="black"/>
                <a:srgbClr val="D9C3A5">
                  <a:tint val="50000"/>
                  <a:satMod val="180000"/>
                </a:srgbClr>
              </a:duotone>
            </a:blip>
            <a:srcRect/>
            <a:stretch>
              <a:fillRect/>
            </a:stretch>
          </p:blipFill>
          <p:spPr bwMode="auto">
            <a:xfrm>
              <a:off x="304800" y="4572000"/>
              <a:ext cx="1365250" cy="311150"/>
            </a:xfrm>
            <a:prstGeom prst="rect">
              <a:avLst/>
            </a:prstGeom>
            <a:noFill/>
          </p:spPr>
        </p:pic>
        <p:pic>
          <p:nvPicPr>
            <p:cNvPr id="117" name="Picture 4" descr="C:\Users\TBlakslee\Desktop\hetch1.pn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311150" y="4584700"/>
              <a:ext cx="1347788" cy="285750"/>
            </a:xfrm>
            <a:prstGeom prst="rect">
              <a:avLst/>
            </a:prstGeom>
            <a:noFill/>
          </p:spPr>
        </p:pic>
      </p:grpSp>
      <p:sp>
        <p:nvSpPr>
          <p:cNvPr id="132" name="Rectangle 21"/>
          <p:cNvSpPr>
            <a:spLocks noChangeArrowheads="1"/>
          </p:cNvSpPr>
          <p:nvPr/>
        </p:nvSpPr>
        <p:spPr bwMode="auto">
          <a:xfrm>
            <a:off x="3486150" y="2900901"/>
            <a:ext cx="2000251" cy="341632"/>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Los Angeles </a:t>
            </a:r>
          </a:p>
          <a:p>
            <a:pPr algn="ctr">
              <a:lnSpc>
                <a:spcPct val="90000"/>
              </a:lnSpc>
            </a:pPr>
            <a:r>
              <a:rPr lang="en-US" sz="900" dirty="0">
                <a:solidFill>
                  <a:schemeClr val="tx1">
                    <a:lumMod val="50000"/>
                    <a:lumOff val="50000"/>
                  </a:schemeClr>
                </a:solidFill>
                <a:latin typeface="+mj-lt"/>
              </a:rPr>
              <a:t>Aqueduct</a:t>
            </a:r>
          </a:p>
        </p:txBody>
      </p:sp>
      <p:cxnSp>
        <p:nvCxnSpPr>
          <p:cNvPr id="133" name="Straight Connector 132"/>
          <p:cNvCxnSpPr/>
          <p:nvPr/>
        </p:nvCxnSpPr>
        <p:spPr bwMode="auto">
          <a:xfrm flipV="1">
            <a:off x="3771900" y="3105150"/>
            <a:ext cx="400050" cy="28575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
        <p:nvSpPr>
          <p:cNvPr id="134" name="Rectangle 33"/>
          <p:cNvSpPr>
            <a:spLocks noChangeArrowheads="1"/>
          </p:cNvSpPr>
          <p:nvPr/>
        </p:nvSpPr>
        <p:spPr bwMode="auto">
          <a:xfrm>
            <a:off x="3143250" y="2500851"/>
            <a:ext cx="1600201" cy="341632"/>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Hetch Hetchy </a:t>
            </a:r>
          </a:p>
          <a:p>
            <a:pPr algn="ctr">
              <a:lnSpc>
                <a:spcPct val="90000"/>
              </a:lnSpc>
            </a:pPr>
            <a:r>
              <a:rPr lang="en-US" sz="900" dirty="0">
                <a:solidFill>
                  <a:schemeClr val="tx1">
                    <a:lumMod val="50000"/>
                    <a:lumOff val="50000"/>
                  </a:schemeClr>
                </a:solidFill>
                <a:latin typeface="+mj-lt"/>
              </a:rPr>
              <a:t>System </a:t>
            </a:r>
          </a:p>
        </p:txBody>
      </p:sp>
      <p:cxnSp>
        <p:nvCxnSpPr>
          <p:cNvPr id="135" name="Straight Connector 134"/>
          <p:cNvCxnSpPr/>
          <p:nvPr/>
        </p:nvCxnSpPr>
        <p:spPr bwMode="auto">
          <a:xfrm flipV="1">
            <a:off x="3086100" y="2705100"/>
            <a:ext cx="514350" cy="5715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
        <p:nvSpPr>
          <p:cNvPr id="136" name="Rectangle 118"/>
          <p:cNvSpPr>
            <a:spLocks noChangeArrowheads="1"/>
          </p:cNvSpPr>
          <p:nvPr/>
        </p:nvSpPr>
        <p:spPr bwMode="auto">
          <a:xfrm>
            <a:off x="4286250" y="3390900"/>
            <a:ext cx="1434704" cy="216982"/>
          </a:xfrm>
          <a:prstGeom prst="rect">
            <a:avLst/>
          </a:prstGeom>
          <a:noFill/>
          <a:ln w="9525">
            <a:noFill/>
            <a:miter lim="800000"/>
            <a:headEnd/>
            <a:tailEnd/>
          </a:ln>
          <a:effectLst/>
        </p:spPr>
        <p:txBody>
          <a:bodyPr>
            <a:spAutoFit/>
          </a:bodyPr>
          <a:lstStyle/>
          <a:p>
            <a:pPr algn="ctr">
              <a:lnSpc>
                <a:spcPct val="90000"/>
              </a:lnSpc>
            </a:pPr>
            <a:r>
              <a:rPr lang="en-US" sz="900" dirty="0">
                <a:solidFill>
                  <a:schemeClr val="tx1">
                    <a:lumMod val="50000"/>
                    <a:lumOff val="50000"/>
                  </a:schemeClr>
                </a:solidFill>
                <a:latin typeface="+mj-lt"/>
              </a:rPr>
              <a:t>Colorado River Aqueduct</a:t>
            </a:r>
          </a:p>
        </p:txBody>
      </p:sp>
      <p:cxnSp>
        <p:nvCxnSpPr>
          <p:cNvPr id="137" name="Straight Connector 136"/>
          <p:cNvCxnSpPr/>
          <p:nvPr/>
        </p:nvCxnSpPr>
        <p:spPr bwMode="auto">
          <a:xfrm flipV="1">
            <a:off x="4743450" y="3709449"/>
            <a:ext cx="260152" cy="538701"/>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pic>
        <p:nvPicPr>
          <p:cNvPr id="138" name="Picture 137" descr="color.png"/>
          <p:cNvPicPr>
            <a:picLocks noChangeAspect="1"/>
          </p:cNvPicPr>
          <p:nvPr/>
        </p:nvPicPr>
        <p:blipFill>
          <a:blip r:embed="rId9" cstate="print">
            <a:duotone>
              <a:prstClr val="black"/>
              <a:srgbClr val="D9C3A5">
                <a:tint val="50000"/>
                <a:satMod val="180000"/>
              </a:srgbClr>
            </a:duotone>
          </a:blip>
          <a:stretch>
            <a:fillRect/>
          </a:stretch>
        </p:blipFill>
        <p:spPr>
          <a:xfrm>
            <a:off x="3790290" y="4254620"/>
            <a:ext cx="1238910" cy="864037"/>
          </a:xfrm>
          <a:prstGeom prst="rect">
            <a:avLst/>
          </a:prstGeom>
        </p:spPr>
      </p:pic>
      <p:pic>
        <p:nvPicPr>
          <p:cNvPr id="171" name="Picture 170" descr="cvp.png"/>
          <p:cNvPicPr>
            <a:picLocks noChangeAspect="1"/>
          </p:cNvPicPr>
          <p:nvPr/>
        </p:nvPicPr>
        <p:blipFill>
          <a:blip r:embed="rId10" cstate="print">
            <a:duotone>
              <a:prstClr val="black"/>
              <a:srgbClr val="D9C3A5">
                <a:tint val="50000"/>
                <a:satMod val="180000"/>
              </a:srgbClr>
            </a:duotone>
          </a:blip>
          <a:stretch>
            <a:fillRect/>
          </a:stretch>
        </p:blipFill>
        <p:spPr>
          <a:xfrm>
            <a:off x="1771650" y="1257234"/>
            <a:ext cx="3158991" cy="3808162"/>
          </a:xfrm>
          <a:prstGeom prst="rect">
            <a:avLst/>
          </a:prstGeom>
        </p:spPr>
      </p:pic>
      <p:pic>
        <p:nvPicPr>
          <p:cNvPr id="175" name="Picture 174" descr="moke.png"/>
          <p:cNvPicPr>
            <a:picLocks noChangeAspect="1"/>
          </p:cNvPicPr>
          <p:nvPr/>
        </p:nvPicPr>
        <p:blipFill>
          <a:blip r:embed="rId11" cstate="print">
            <a:duotone>
              <a:prstClr val="black"/>
              <a:srgbClr val="D9C3A5">
                <a:tint val="50000"/>
                <a:satMod val="180000"/>
              </a:srgbClr>
            </a:duotone>
          </a:blip>
          <a:stretch>
            <a:fillRect/>
          </a:stretch>
        </p:blipFill>
        <p:spPr>
          <a:xfrm>
            <a:off x="1966015" y="2547384"/>
            <a:ext cx="662885" cy="214866"/>
          </a:xfrm>
          <a:prstGeom prst="rect">
            <a:avLst/>
          </a:prstGeom>
        </p:spPr>
      </p:pic>
      <p:grpSp>
        <p:nvGrpSpPr>
          <p:cNvPr id="19" name="Group 44"/>
          <p:cNvGrpSpPr>
            <a:grpSpLocks/>
          </p:cNvGrpSpPr>
          <p:nvPr/>
        </p:nvGrpSpPr>
        <p:grpSpPr bwMode="auto">
          <a:xfrm>
            <a:off x="1543050" y="1825228"/>
            <a:ext cx="2352675" cy="2690813"/>
            <a:chOff x="504" y="1325"/>
            <a:chExt cx="1976" cy="2260"/>
          </a:xfrm>
        </p:grpSpPr>
        <p:grpSp>
          <p:nvGrpSpPr>
            <p:cNvPr id="20" name="Group 45"/>
            <p:cNvGrpSpPr>
              <a:grpSpLocks/>
            </p:cNvGrpSpPr>
            <p:nvPr/>
          </p:nvGrpSpPr>
          <p:grpSpPr bwMode="auto">
            <a:xfrm>
              <a:off x="504" y="1872"/>
              <a:ext cx="1944" cy="1668"/>
              <a:chOff x="504" y="1872"/>
              <a:chExt cx="1944" cy="1668"/>
            </a:xfrm>
          </p:grpSpPr>
          <p:grpSp>
            <p:nvGrpSpPr>
              <p:cNvPr id="21" name="Group 46"/>
              <p:cNvGrpSpPr>
                <a:grpSpLocks/>
              </p:cNvGrpSpPr>
              <p:nvPr/>
            </p:nvGrpSpPr>
            <p:grpSpPr bwMode="auto">
              <a:xfrm>
                <a:off x="816" y="1872"/>
                <a:ext cx="1632" cy="1668"/>
                <a:chOff x="876" y="1716"/>
                <a:chExt cx="1632" cy="1668"/>
              </a:xfrm>
            </p:grpSpPr>
            <p:sp>
              <p:nvSpPr>
                <p:cNvPr id="112" name="Freeform 47"/>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endParaRPr lang="en-US" sz="1350">
                    <a:latin typeface="+mj-lt"/>
                  </a:endParaRPr>
                </a:p>
              </p:txBody>
            </p:sp>
            <p:sp>
              <p:nvSpPr>
                <p:cNvPr id="113" name="Freeform 48"/>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endParaRPr lang="en-US" sz="1350">
                    <a:latin typeface="+mj-lt"/>
                  </a:endParaRPr>
                </a:p>
              </p:txBody>
            </p:sp>
            <p:sp>
              <p:nvSpPr>
                <p:cNvPr id="114" name="Freeform 49"/>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endParaRPr lang="en-US" sz="1350">
                    <a:latin typeface="+mj-lt"/>
                  </a:endParaRPr>
                </a:p>
              </p:txBody>
            </p:sp>
            <p:sp>
              <p:nvSpPr>
                <p:cNvPr id="115" name="Freeform 50"/>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endParaRPr lang="en-US" sz="1350">
                    <a:latin typeface="+mj-lt"/>
                  </a:endParaRPr>
                </a:p>
              </p:txBody>
            </p:sp>
            <p:sp>
              <p:nvSpPr>
                <p:cNvPr id="116" name="Freeform 51"/>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endParaRPr lang="en-US" sz="1350">
                    <a:latin typeface="+mj-lt"/>
                  </a:endParaRPr>
                </a:p>
              </p:txBody>
            </p:sp>
            <p:grpSp>
              <p:nvGrpSpPr>
                <p:cNvPr id="22" name="Group 52"/>
                <p:cNvGrpSpPr>
                  <a:grpSpLocks/>
                </p:cNvGrpSpPr>
                <p:nvPr/>
              </p:nvGrpSpPr>
              <p:grpSpPr bwMode="auto">
                <a:xfrm>
                  <a:off x="876" y="1716"/>
                  <a:ext cx="1632" cy="1668"/>
                  <a:chOff x="876" y="1716"/>
                  <a:chExt cx="1632" cy="1668"/>
                </a:xfrm>
              </p:grpSpPr>
              <p:sp>
                <p:nvSpPr>
                  <p:cNvPr id="120" name="Freeform 53"/>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endParaRPr lang="en-US" sz="1350">
                      <a:latin typeface="+mj-lt"/>
                    </a:endParaRPr>
                  </a:p>
                </p:txBody>
              </p:sp>
              <p:sp>
                <p:nvSpPr>
                  <p:cNvPr id="121" name="Freeform 54"/>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endParaRPr lang="en-US" sz="1350">
                      <a:latin typeface="+mj-lt"/>
                    </a:endParaRPr>
                  </a:p>
                </p:txBody>
              </p:sp>
              <p:sp>
                <p:nvSpPr>
                  <p:cNvPr id="122" name="Freeform 55"/>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endParaRPr lang="en-US" sz="1350">
                      <a:latin typeface="+mj-lt"/>
                    </a:endParaRPr>
                  </a:p>
                </p:txBody>
              </p:sp>
              <p:sp>
                <p:nvSpPr>
                  <p:cNvPr id="123" name="Freeform 56"/>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endParaRPr lang="en-US" sz="1350">
                      <a:latin typeface="+mj-lt"/>
                    </a:endParaRPr>
                  </a:p>
                </p:txBody>
              </p:sp>
              <p:sp>
                <p:nvSpPr>
                  <p:cNvPr id="124" name="Freeform 57"/>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endParaRPr lang="en-US" sz="1350">
                      <a:latin typeface="+mj-lt"/>
                    </a:endParaRPr>
                  </a:p>
                </p:txBody>
              </p:sp>
            </p:grpSp>
          </p:grpSp>
          <p:sp>
            <p:nvSpPr>
              <p:cNvPr id="111" name="Rectangle 58"/>
              <p:cNvSpPr>
                <a:spLocks noChangeArrowheads="1"/>
              </p:cNvSpPr>
              <p:nvPr/>
            </p:nvSpPr>
            <p:spPr bwMode="auto">
              <a:xfrm>
                <a:off x="504" y="3072"/>
                <a:ext cx="736" cy="287"/>
              </a:xfrm>
              <a:prstGeom prst="rect">
                <a:avLst/>
              </a:prstGeom>
              <a:noFill/>
              <a:ln w="9525">
                <a:noFill/>
                <a:miter lim="800000"/>
                <a:headEnd/>
                <a:tailEnd/>
              </a:ln>
              <a:effectLst/>
            </p:spPr>
            <p:txBody>
              <a:bodyPr>
                <a:spAutoFit/>
              </a:bodyPr>
              <a:lstStyle/>
              <a:p>
                <a:pPr algn="ctr">
                  <a:lnSpc>
                    <a:spcPct val="90000"/>
                  </a:lnSpc>
                </a:pPr>
                <a:r>
                  <a:rPr lang="en-US" b="1" dirty="0">
                    <a:solidFill>
                      <a:srgbClr val="00B050"/>
                    </a:solidFill>
                    <a:latin typeface="+mj-lt"/>
                  </a:rPr>
                  <a:t>SWP</a:t>
                </a:r>
              </a:p>
            </p:txBody>
          </p:sp>
        </p:grpSp>
        <p:grpSp>
          <p:nvGrpSpPr>
            <p:cNvPr id="23" name="Group 59"/>
            <p:cNvGrpSpPr>
              <a:grpSpLocks/>
            </p:cNvGrpSpPr>
            <p:nvPr/>
          </p:nvGrpSpPr>
          <p:grpSpPr bwMode="auto">
            <a:xfrm>
              <a:off x="992" y="1325"/>
              <a:ext cx="1488" cy="2260"/>
              <a:chOff x="1152" y="1161"/>
              <a:chExt cx="1488" cy="2260"/>
            </a:xfrm>
          </p:grpSpPr>
          <p:sp>
            <p:nvSpPr>
              <p:cNvPr id="106" name="Oval 60"/>
              <p:cNvSpPr>
                <a:spLocks noChangeArrowheads="1"/>
              </p:cNvSpPr>
              <p:nvPr/>
            </p:nvSpPr>
            <p:spPr bwMode="auto">
              <a:xfrm>
                <a:off x="1152" y="1161"/>
                <a:ext cx="124" cy="124"/>
              </a:xfrm>
              <a:prstGeom prst="ellipse">
                <a:avLst/>
              </a:prstGeom>
              <a:solidFill>
                <a:srgbClr val="006600"/>
              </a:solidFill>
              <a:ln w="12700">
                <a:solidFill>
                  <a:srgbClr val="66FF33"/>
                </a:solidFill>
                <a:round/>
                <a:headEnd/>
                <a:tailEnd/>
              </a:ln>
              <a:effectLst/>
            </p:spPr>
            <p:txBody>
              <a:bodyPr wrap="none" anchor="ctr"/>
              <a:lstStyle/>
              <a:p>
                <a:endParaRPr lang="en-US" sz="1350">
                  <a:latin typeface="+mj-lt"/>
                </a:endParaRPr>
              </a:p>
            </p:txBody>
          </p:sp>
          <p:sp>
            <p:nvSpPr>
              <p:cNvPr id="107" name="Oval 61"/>
              <p:cNvSpPr>
                <a:spLocks noChangeArrowheads="1"/>
              </p:cNvSpPr>
              <p:nvPr/>
            </p:nvSpPr>
            <p:spPr bwMode="auto">
              <a:xfrm>
                <a:off x="1232" y="2160"/>
                <a:ext cx="124" cy="124"/>
              </a:xfrm>
              <a:prstGeom prst="ellipse">
                <a:avLst/>
              </a:prstGeom>
              <a:solidFill>
                <a:srgbClr val="006600"/>
              </a:solidFill>
              <a:ln w="12700">
                <a:solidFill>
                  <a:srgbClr val="66FF33"/>
                </a:solidFill>
                <a:round/>
                <a:headEnd/>
                <a:tailEnd/>
              </a:ln>
              <a:effectLst/>
            </p:spPr>
            <p:txBody>
              <a:bodyPr wrap="none" anchor="ctr"/>
              <a:lstStyle/>
              <a:p>
                <a:endParaRPr lang="en-US" sz="1350">
                  <a:latin typeface="+mj-lt"/>
                </a:endParaRPr>
              </a:p>
            </p:txBody>
          </p:sp>
          <p:sp>
            <p:nvSpPr>
              <p:cNvPr id="108" name="Oval 62"/>
              <p:cNvSpPr>
                <a:spLocks noChangeArrowheads="1"/>
              </p:cNvSpPr>
              <p:nvPr/>
            </p:nvSpPr>
            <p:spPr bwMode="auto">
              <a:xfrm>
                <a:off x="2106" y="3135"/>
                <a:ext cx="84" cy="84"/>
              </a:xfrm>
              <a:prstGeom prst="ellipse">
                <a:avLst/>
              </a:prstGeom>
              <a:solidFill>
                <a:srgbClr val="006600"/>
              </a:solidFill>
              <a:ln w="12700">
                <a:solidFill>
                  <a:srgbClr val="66FF33"/>
                </a:solidFill>
                <a:round/>
                <a:headEnd/>
                <a:tailEnd/>
              </a:ln>
              <a:effectLst/>
            </p:spPr>
            <p:txBody>
              <a:bodyPr wrap="none" anchor="ctr"/>
              <a:lstStyle/>
              <a:p>
                <a:endParaRPr lang="en-US" sz="1350">
                  <a:latin typeface="+mj-lt"/>
                </a:endParaRPr>
              </a:p>
            </p:txBody>
          </p:sp>
          <p:sp>
            <p:nvSpPr>
              <p:cNvPr id="109" name="Oval 63"/>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endParaRPr lang="en-US" sz="1350">
                  <a:latin typeface="+mj-lt"/>
                </a:endParaRPr>
              </a:p>
            </p:txBody>
          </p:sp>
        </p:grpSp>
      </p:grpSp>
      <p:grpSp>
        <p:nvGrpSpPr>
          <p:cNvPr id="172" name="Group 171"/>
          <p:cNvGrpSpPr/>
          <p:nvPr/>
        </p:nvGrpSpPr>
        <p:grpSpPr>
          <a:xfrm>
            <a:off x="2514600" y="2019300"/>
            <a:ext cx="1943101" cy="514350"/>
            <a:chOff x="1828800" y="2362200"/>
            <a:chExt cx="2590801" cy="685800"/>
          </a:xfrm>
        </p:grpSpPr>
        <p:sp>
          <p:nvSpPr>
            <p:cNvPr id="173" name="Rectangle 40"/>
            <p:cNvSpPr>
              <a:spLocks noChangeArrowheads="1"/>
            </p:cNvSpPr>
            <p:nvPr/>
          </p:nvSpPr>
          <p:spPr bwMode="auto">
            <a:xfrm>
              <a:off x="1828800" y="2362200"/>
              <a:ext cx="2590801" cy="455509"/>
            </a:xfrm>
            <a:prstGeom prst="rect">
              <a:avLst/>
            </a:prstGeom>
            <a:noFill/>
            <a:ln w="9525">
              <a:noFill/>
              <a:miter lim="800000"/>
              <a:headEnd/>
              <a:tailEnd/>
            </a:ln>
            <a:effectLst/>
          </p:spPr>
          <p:txBody>
            <a:bodyPr wrap="square">
              <a:spAutoFit/>
            </a:bodyPr>
            <a:lstStyle/>
            <a:p>
              <a:pPr algn="ctr">
                <a:lnSpc>
                  <a:spcPct val="90000"/>
                </a:lnSpc>
              </a:pPr>
              <a:r>
                <a:rPr lang="en-US" sz="900" dirty="0">
                  <a:solidFill>
                    <a:schemeClr val="tx1">
                      <a:lumMod val="50000"/>
                      <a:lumOff val="50000"/>
                    </a:schemeClr>
                  </a:solidFill>
                  <a:latin typeface="+mj-lt"/>
                </a:rPr>
                <a:t>Mokelumne </a:t>
              </a:r>
            </a:p>
            <a:p>
              <a:pPr algn="ctr">
                <a:lnSpc>
                  <a:spcPct val="90000"/>
                </a:lnSpc>
              </a:pPr>
              <a:r>
                <a:rPr lang="en-US" sz="900" dirty="0">
                  <a:solidFill>
                    <a:schemeClr val="tx1">
                      <a:lumMod val="50000"/>
                      <a:lumOff val="50000"/>
                    </a:schemeClr>
                  </a:solidFill>
                  <a:latin typeface="+mj-lt"/>
                </a:rPr>
                <a:t>River Aqueduct</a:t>
              </a:r>
            </a:p>
          </p:txBody>
        </p:sp>
        <p:cxnSp>
          <p:nvCxnSpPr>
            <p:cNvPr id="174" name="Straight Connector 173"/>
            <p:cNvCxnSpPr/>
            <p:nvPr/>
          </p:nvCxnSpPr>
          <p:spPr bwMode="auto">
            <a:xfrm flipV="1">
              <a:off x="2133600" y="2819400"/>
              <a:ext cx="609600" cy="22860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grpSp>
      <p:sp>
        <p:nvSpPr>
          <p:cNvPr id="56" name="TextBox 55"/>
          <p:cNvSpPr txBox="1"/>
          <p:nvPr/>
        </p:nvSpPr>
        <p:spPr>
          <a:xfrm>
            <a:off x="381000" y="209550"/>
            <a:ext cx="4237378"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California’s Water Systems</a:t>
            </a:r>
            <a:endParaRPr lang="en-US" sz="2800" dirty="0">
              <a:solidFill>
                <a:schemeClr val="accent5">
                  <a:lumMod val="75000"/>
                </a:schemeClr>
              </a:solidFill>
              <a:latin typeface="Cambria" panose="02040503050406030204" pitchFamily="18" charset="0"/>
            </a:endParaRPr>
          </a:p>
        </p:txBody>
      </p:sp>
    </p:spTree>
    <p:extLst>
      <p:ext uri="{BB962C8B-B14F-4D97-AF65-F5344CB8AC3E}">
        <p14:creationId xmlns:p14="http://schemas.microsoft.com/office/powerpoint/2010/main" val="353893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98700" y="0"/>
            <a:ext cx="6858000" cy="5143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171950"/>
            <a:ext cx="914400" cy="905255"/>
          </a:xfrm>
          <a:prstGeom prst="rect">
            <a:avLst/>
          </a:prstGeom>
        </p:spPr>
      </p:pic>
      <p:sp>
        <p:nvSpPr>
          <p:cNvPr id="7" name="TextBox 6"/>
          <p:cNvSpPr txBox="1"/>
          <p:nvPr/>
        </p:nvSpPr>
        <p:spPr>
          <a:xfrm>
            <a:off x="1066800" y="4815595"/>
            <a:ext cx="5410200" cy="261610"/>
          </a:xfrm>
          <a:prstGeom prst="rect">
            <a:avLst/>
          </a:prstGeom>
          <a:noFill/>
        </p:spPr>
        <p:txBody>
          <a:bodyPr wrap="square" rtlCol="0">
            <a:spAutoFit/>
          </a:bodyPr>
          <a:lstStyle/>
          <a:p>
            <a:r>
              <a:rPr lang="en-US" sz="1100" dirty="0" smtClean="0">
                <a:latin typeface="Myriad Pro" pitchFamily="34" charset="0"/>
              </a:rPr>
              <a:t>Presented by the Water Association of Kern County</a:t>
            </a:r>
            <a:endParaRPr lang="en-US" sz="1100" dirty="0">
              <a:latin typeface="Myriad Pro" pitchFamily="34" charset="0"/>
            </a:endParaRPr>
          </a:p>
        </p:txBody>
      </p:sp>
      <p:sp>
        <p:nvSpPr>
          <p:cNvPr id="4" name="TextBox 3"/>
          <p:cNvSpPr txBox="1"/>
          <p:nvPr/>
        </p:nvSpPr>
        <p:spPr>
          <a:xfrm>
            <a:off x="381000" y="209550"/>
            <a:ext cx="5983305" cy="523220"/>
          </a:xfrm>
          <a:prstGeom prst="rect">
            <a:avLst/>
          </a:prstGeom>
          <a:noFill/>
        </p:spPr>
        <p:txBody>
          <a:bodyPr wrap="none" rtlCol="0">
            <a:spAutoFit/>
          </a:bodyPr>
          <a:lstStyle/>
          <a:p>
            <a:r>
              <a:rPr lang="en-US" sz="2800" dirty="0" smtClean="0">
                <a:solidFill>
                  <a:schemeClr val="accent5">
                    <a:lumMod val="75000"/>
                  </a:schemeClr>
                </a:solidFill>
                <a:latin typeface="Cambria" panose="02040503050406030204" pitchFamily="18" charset="0"/>
              </a:rPr>
              <a:t>Kern County Sources of Surface Water</a:t>
            </a:r>
            <a:endParaRPr lang="en-US" sz="2800" dirty="0">
              <a:solidFill>
                <a:schemeClr val="accent5">
                  <a:lumMod val="75000"/>
                </a:schemeClr>
              </a:solidFill>
              <a:latin typeface="Cambria" panose="02040503050406030204" pitchFamily="18" charset="0"/>
            </a:endParaRPr>
          </a:p>
        </p:txBody>
      </p:sp>
      <p:graphicFrame>
        <p:nvGraphicFramePr>
          <p:cNvPr id="8" name="Chart 7"/>
          <p:cNvGraphicFramePr/>
          <p:nvPr>
            <p:extLst>
              <p:ext uri="{D42A27DB-BD31-4B8C-83A1-F6EECF244321}">
                <p14:modId xmlns:p14="http://schemas.microsoft.com/office/powerpoint/2010/main" val="2655128584"/>
              </p:ext>
            </p:extLst>
          </p:nvPr>
        </p:nvGraphicFramePr>
        <p:xfrm>
          <a:off x="1219200" y="484767"/>
          <a:ext cx="6705600" cy="471525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81000" y="628514"/>
            <a:ext cx="6572250" cy="307777"/>
          </a:xfrm>
          <a:prstGeom prst="rect">
            <a:avLst/>
          </a:prstGeom>
          <a:noFill/>
        </p:spPr>
        <p:txBody>
          <a:bodyPr wrap="square" rtlCol="0">
            <a:spAutoFit/>
          </a:bodyPr>
          <a:lstStyle/>
          <a:p>
            <a:pPr>
              <a:defRPr/>
            </a:pPr>
            <a:r>
              <a:rPr lang="en-US" sz="1400" kern="0" dirty="0">
                <a:latin typeface="Cambria" panose="02040503050406030204" pitchFamily="18" charset="0"/>
              </a:rPr>
              <a:t>10-Year Supply Average (2002-11) in Acre-feet</a:t>
            </a:r>
          </a:p>
        </p:txBody>
      </p:sp>
      <p:sp>
        <p:nvSpPr>
          <p:cNvPr id="11" name="TextBox 10"/>
          <p:cNvSpPr txBox="1"/>
          <p:nvPr/>
        </p:nvSpPr>
        <p:spPr>
          <a:xfrm>
            <a:off x="381000" y="2365340"/>
            <a:ext cx="2154757" cy="954107"/>
          </a:xfrm>
          <a:prstGeom prst="rect">
            <a:avLst/>
          </a:prstGeom>
          <a:noFill/>
        </p:spPr>
        <p:txBody>
          <a:bodyPr wrap="none" rtlCol="0">
            <a:spAutoFit/>
          </a:bodyPr>
          <a:lstStyle/>
          <a:p>
            <a:pPr defTabSz="1143000"/>
            <a:r>
              <a:rPr lang="en-US" sz="1400" b="1" dirty="0" smtClean="0">
                <a:solidFill>
                  <a:schemeClr val="tx1">
                    <a:lumMod val="65000"/>
                    <a:lumOff val="35000"/>
                  </a:schemeClr>
                </a:solidFill>
                <a:latin typeface="Cambria" panose="02040503050406030204" pitchFamily="18" charset="0"/>
              </a:rPr>
              <a:t>SWP</a:t>
            </a:r>
            <a:r>
              <a:rPr lang="en-US" sz="1400" dirty="0" smtClean="0">
                <a:solidFill>
                  <a:schemeClr val="tx1">
                    <a:lumMod val="65000"/>
                    <a:lumOff val="35000"/>
                  </a:schemeClr>
                </a:solidFill>
                <a:latin typeface="Cambria" panose="02040503050406030204" pitchFamily="18" charset="0"/>
              </a:rPr>
              <a:t>	890,990 af</a:t>
            </a:r>
          </a:p>
          <a:p>
            <a:pPr defTabSz="1143000"/>
            <a:r>
              <a:rPr lang="en-US" sz="1400" b="1" dirty="0" smtClean="0">
                <a:solidFill>
                  <a:schemeClr val="tx1">
                    <a:lumMod val="65000"/>
                    <a:lumOff val="35000"/>
                  </a:schemeClr>
                </a:solidFill>
                <a:latin typeface="Cambria" panose="02040503050406030204" pitchFamily="18" charset="0"/>
              </a:rPr>
              <a:t>CVP</a:t>
            </a:r>
            <a:r>
              <a:rPr lang="en-US" sz="1400" dirty="0" smtClean="0">
                <a:solidFill>
                  <a:schemeClr val="tx1">
                    <a:lumMod val="65000"/>
                    <a:lumOff val="35000"/>
                  </a:schemeClr>
                </a:solidFill>
                <a:latin typeface="Cambria" panose="02040503050406030204" pitchFamily="18" charset="0"/>
              </a:rPr>
              <a:t>	433,800 af</a:t>
            </a:r>
          </a:p>
          <a:p>
            <a:pPr defTabSz="1143000"/>
            <a:r>
              <a:rPr lang="en-US" sz="1400" b="1" dirty="0" smtClean="0">
                <a:solidFill>
                  <a:schemeClr val="tx1">
                    <a:lumMod val="65000"/>
                    <a:lumOff val="35000"/>
                  </a:schemeClr>
                </a:solidFill>
                <a:latin typeface="Cambria" panose="02040503050406030204" pitchFamily="18" charset="0"/>
              </a:rPr>
              <a:t>Kern River</a:t>
            </a:r>
            <a:r>
              <a:rPr lang="en-US" sz="1400" dirty="0" smtClean="0">
                <a:solidFill>
                  <a:schemeClr val="tx1">
                    <a:lumMod val="65000"/>
                    <a:lumOff val="35000"/>
                  </a:schemeClr>
                </a:solidFill>
                <a:latin typeface="Cambria" panose="02040503050406030204" pitchFamily="18" charset="0"/>
              </a:rPr>
              <a:t>	710,630 af</a:t>
            </a:r>
          </a:p>
          <a:p>
            <a:pPr defTabSz="1143000"/>
            <a:r>
              <a:rPr lang="en-US" sz="1400" b="1" dirty="0" smtClean="0">
                <a:solidFill>
                  <a:schemeClr val="tx1">
                    <a:lumMod val="65000"/>
                    <a:lumOff val="35000"/>
                  </a:schemeClr>
                </a:solidFill>
                <a:latin typeface="Cambria" panose="02040503050406030204" pitchFamily="18" charset="0"/>
              </a:rPr>
              <a:t>Misc. Local</a:t>
            </a:r>
            <a:r>
              <a:rPr lang="en-US" sz="1400" dirty="0" smtClean="0">
                <a:solidFill>
                  <a:schemeClr val="tx1">
                    <a:lumMod val="65000"/>
                    <a:lumOff val="35000"/>
                  </a:schemeClr>
                </a:solidFill>
                <a:latin typeface="Cambria" panose="02040503050406030204" pitchFamily="18" charset="0"/>
              </a:rPr>
              <a:t>	205,930 af</a:t>
            </a:r>
          </a:p>
        </p:txBody>
      </p:sp>
    </p:spTree>
    <p:extLst>
      <p:ext uri="{BB962C8B-B14F-4D97-AF65-F5344CB8AC3E}">
        <p14:creationId xmlns:p14="http://schemas.microsoft.com/office/powerpoint/2010/main" val="3559565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KCWA - WAKC Water Summit</Template>
  <TotalTime>1246</TotalTime>
  <Words>2525</Words>
  <Application>Microsoft Office PowerPoint</Application>
  <PresentationFormat>On-screen Show (16:9)</PresentationFormat>
  <Paragraphs>632</Paragraphs>
  <Slides>21</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Arial Narrow</vt:lpstr>
      <vt:lpstr>Calibri</vt:lpstr>
      <vt:lpstr>Cambria</vt:lpstr>
      <vt:lpstr>Myriad Pro</vt:lpstr>
      <vt:lpstr>Wingdings</vt:lpstr>
      <vt:lpstr>Wingdings 2</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Kern County Water Agency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Blakslee, Taylor</dc:creator>
  <cp:lastModifiedBy>Blakslee, Taylor</cp:lastModifiedBy>
  <cp:revision>68</cp:revision>
  <dcterms:created xsi:type="dcterms:W3CDTF">2017-02-21T18:28:52Z</dcterms:created>
  <dcterms:modified xsi:type="dcterms:W3CDTF">2017-02-23T00:39:22Z</dcterms:modified>
</cp:coreProperties>
</file>